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0" r:id="rId1"/>
  </p:sldMasterIdLst>
  <p:notesMasterIdLst>
    <p:notesMasterId r:id="rId37"/>
  </p:notesMasterIdLst>
  <p:sldIdLst>
    <p:sldId id="3308" r:id="rId2"/>
    <p:sldId id="3310" r:id="rId3"/>
    <p:sldId id="3309" r:id="rId4"/>
    <p:sldId id="3311" r:id="rId5"/>
    <p:sldId id="3312" r:id="rId6"/>
    <p:sldId id="3313" r:id="rId7"/>
    <p:sldId id="3314" r:id="rId8"/>
    <p:sldId id="3315" r:id="rId9"/>
    <p:sldId id="3316" r:id="rId10"/>
    <p:sldId id="3332" r:id="rId11"/>
    <p:sldId id="3319" r:id="rId12"/>
    <p:sldId id="3347" r:id="rId13"/>
    <p:sldId id="3307" r:id="rId14"/>
    <p:sldId id="3322" r:id="rId15"/>
    <p:sldId id="3323" r:id="rId16"/>
    <p:sldId id="3324" r:id="rId17"/>
    <p:sldId id="3327" r:id="rId18"/>
    <p:sldId id="3326" r:id="rId19"/>
    <p:sldId id="3325" r:id="rId20"/>
    <p:sldId id="3328" r:id="rId21"/>
    <p:sldId id="3329" r:id="rId22"/>
    <p:sldId id="3330" r:id="rId23"/>
    <p:sldId id="3331" r:id="rId24"/>
    <p:sldId id="3349" r:id="rId25"/>
    <p:sldId id="3348" r:id="rId26"/>
    <p:sldId id="3350" r:id="rId27"/>
    <p:sldId id="3335" r:id="rId28"/>
    <p:sldId id="3337" r:id="rId29"/>
    <p:sldId id="3338" r:id="rId30"/>
    <p:sldId id="3339" r:id="rId31"/>
    <p:sldId id="3340" r:id="rId32"/>
    <p:sldId id="3341" r:id="rId33"/>
    <p:sldId id="398" r:id="rId34"/>
    <p:sldId id="3342" r:id="rId35"/>
    <p:sldId id="3343" r:id="rId36"/>
  </p:sldIdLst>
  <p:sldSz cx="24377650" cy="13716000"/>
  <p:notesSz cx="6858000" cy="9144000"/>
  <p:defaultTex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52" pos="14398" userDrawn="1">
          <p15:clr>
            <a:srgbClr val="A4A3A4"/>
          </p15:clr>
        </p15:guide>
        <p15:guide id="53" orient="horz" pos="8160" userDrawn="1">
          <p15:clr>
            <a:srgbClr val="A4A3A4"/>
          </p15:clr>
        </p15:guide>
        <p15:guide id="55" pos="958" userDrawn="1">
          <p15:clr>
            <a:srgbClr val="A4A3A4"/>
          </p15:clr>
        </p15:guide>
        <p15:guide id="56" orient="horz" pos="4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CCF6FF"/>
    <a:srgbClr val="5178B3"/>
    <a:srgbClr val="2CB3EB"/>
    <a:srgbClr val="FC0D1B"/>
    <a:srgbClr val="FA7B87"/>
    <a:srgbClr val="FB4756"/>
    <a:srgbClr val="CA252D"/>
    <a:srgbClr val="FA4069"/>
    <a:srgbClr val="F63D93"/>
    <a:srgbClr val="6CB5E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568" autoAdjust="0"/>
    <p:restoredTop sz="95595" autoAdjust="0"/>
  </p:normalViewPr>
  <p:slideViewPr>
    <p:cSldViewPr snapToGrid="0" snapToObjects="1">
      <p:cViewPr>
        <p:scale>
          <a:sx n="50" d="100"/>
          <a:sy n="50" d="100"/>
        </p:scale>
        <p:origin x="560" y="640"/>
      </p:cViewPr>
      <p:guideLst>
        <p:guide pos="14398"/>
        <p:guide orient="horz" pos="8160"/>
        <p:guide pos="958"/>
        <p:guide orient="horz" pos="480"/>
      </p:guideLst>
    </p:cSldViewPr>
  </p:slideViewPr>
  <p:notesTextViewPr>
    <p:cViewPr>
      <p:scale>
        <a:sx n="20" d="100"/>
        <a:sy n="20" d="100"/>
      </p:scale>
      <p:origin x="0" y="0"/>
    </p:cViewPr>
  </p:notesTextViewPr>
  <p:sorterViewPr>
    <p:cViewPr>
      <p:scale>
        <a:sx n="30" d="100"/>
        <a:sy n="30" d="100"/>
      </p:scale>
      <p:origin x="0" y="0"/>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Source Sans Pro Light" panose="020B0403030403020204"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Source Sans Pro Light" panose="020B0403030403020204" pitchFamily="34" charset="0"/>
              </a:defRPr>
            </a:lvl1pPr>
          </a:lstStyle>
          <a:p>
            <a:fld id="{EFC10EE1-B198-C942-8235-326C972CBB30}" type="datetimeFigureOut">
              <a:rPr lang="en-US" smtClean="0"/>
              <a:pPr/>
              <a:t>9/16/19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Source Sans Pro Light" panose="020B0403030403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Source Sans Pro Light" panose="020B0403030403020204" pitchFamily="34" charset="0"/>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b="0" i="0" kern="1200">
        <a:solidFill>
          <a:schemeClr val="tx1"/>
        </a:solidFill>
        <a:latin typeface="Source Sans Pro Light" panose="020B0403030403020204" pitchFamily="34" charset="0"/>
        <a:ea typeface="+mn-ea"/>
        <a:cs typeface="+mn-cs"/>
      </a:defRPr>
    </a:lvl1pPr>
    <a:lvl2pPr marL="914217" algn="l" defTabSz="914217" rtl="0" eaLnBrk="1" latinLnBrk="0" hangingPunct="1">
      <a:defRPr sz="2400" b="0" i="0" kern="1200">
        <a:solidFill>
          <a:schemeClr val="tx1"/>
        </a:solidFill>
        <a:latin typeface="Source Sans Pro Light" panose="020B0403030403020204" pitchFamily="34" charset="0"/>
        <a:ea typeface="+mn-ea"/>
        <a:cs typeface="+mn-cs"/>
      </a:defRPr>
    </a:lvl2pPr>
    <a:lvl3pPr marL="1828434" algn="l" defTabSz="914217" rtl="0" eaLnBrk="1" latinLnBrk="0" hangingPunct="1">
      <a:defRPr sz="2400" b="0" i="0" kern="1200">
        <a:solidFill>
          <a:schemeClr val="tx1"/>
        </a:solidFill>
        <a:latin typeface="Source Sans Pro Light" panose="020B0403030403020204" pitchFamily="34" charset="0"/>
        <a:ea typeface="+mn-ea"/>
        <a:cs typeface="+mn-cs"/>
      </a:defRPr>
    </a:lvl3pPr>
    <a:lvl4pPr marL="2742651" algn="l" defTabSz="914217" rtl="0" eaLnBrk="1" latinLnBrk="0" hangingPunct="1">
      <a:defRPr sz="2400" b="0" i="0" kern="1200">
        <a:solidFill>
          <a:schemeClr val="tx1"/>
        </a:solidFill>
        <a:latin typeface="Source Sans Pro Light" panose="020B0403030403020204" pitchFamily="34" charset="0"/>
        <a:ea typeface="+mn-ea"/>
        <a:cs typeface="+mn-cs"/>
      </a:defRPr>
    </a:lvl4pPr>
    <a:lvl5pPr marL="3656868" algn="l" defTabSz="914217" rtl="0" eaLnBrk="1" latinLnBrk="0" hangingPunct="1">
      <a:defRPr sz="2400" b="0" i="0" kern="1200">
        <a:solidFill>
          <a:schemeClr val="tx1"/>
        </a:solidFill>
        <a:latin typeface="Source Sans Pro Light" panose="020B0403030403020204" pitchFamily="34" charset="0"/>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1</a:t>
            </a:fld>
            <a:endParaRPr lang="en-US" dirty="0"/>
          </a:p>
        </p:txBody>
      </p:sp>
    </p:spTree>
    <p:extLst>
      <p:ext uri="{BB962C8B-B14F-4D97-AF65-F5344CB8AC3E}">
        <p14:creationId xmlns:p14="http://schemas.microsoft.com/office/powerpoint/2010/main" val="2497283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8700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64C6F44D-CEFC-4541-BB10-5F087406C833}"/>
              </a:ext>
            </a:extLst>
          </p:cNvPr>
          <p:cNvSpPr>
            <a:spLocks noGrp="1" noChangeAspect="1"/>
          </p:cNvSpPr>
          <p:nvPr>
            <p:ph type="pic" sz="quarter" idx="11" hasCustomPrompt="1"/>
          </p:nvPr>
        </p:nvSpPr>
        <p:spPr>
          <a:xfrm>
            <a:off x="1" y="0"/>
            <a:ext cx="4049486" cy="6858000"/>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9" name="Picture Placeholder 3">
            <a:extLst>
              <a:ext uri="{FF2B5EF4-FFF2-40B4-BE49-F238E27FC236}">
                <a16:creationId xmlns:a16="http://schemas.microsoft.com/office/drawing/2014/main" id="{C1CE08DA-0D72-E747-925B-D507B5C8F8B9}"/>
              </a:ext>
            </a:extLst>
          </p:cNvPr>
          <p:cNvSpPr>
            <a:spLocks noGrp="1" noChangeAspect="1"/>
          </p:cNvSpPr>
          <p:nvPr>
            <p:ph type="pic" sz="quarter" idx="12" hasCustomPrompt="1"/>
          </p:nvPr>
        </p:nvSpPr>
        <p:spPr>
          <a:xfrm>
            <a:off x="4049487" y="0"/>
            <a:ext cx="4049486" cy="6858000"/>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10" name="Picture Placeholder 3">
            <a:extLst>
              <a:ext uri="{FF2B5EF4-FFF2-40B4-BE49-F238E27FC236}">
                <a16:creationId xmlns:a16="http://schemas.microsoft.com/office/drawing/2014/main" id="{C305C588-1AAD-6746-A4D2-55A9BD76DDFA}"/>
              </a:ext>
            </a:extLst>
          </p:cNvPr>
          <p:cNvSpPr>
            <a:spLocks noGrp="1" noChangeAspect="1"/>
          </p:cNvSpPr>
          <p:nvPr>
            <p:ph type="pic" sz="quarter" idx="13" hasCustomPrompt="1"/>
          </p:nvPr>
        </p:nvSpPr>
        <p:spPr>
          <a:xfrm>
            <a:off x="8098973" y="0"/>
            <a:ext cx="4049486" cy="6858000"/>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11" name="Picture Placeholder 3">
            <a:extLst>
              <a:ext uri="{FF2B5EF4-FFF2-40B4-BE49-F238E27FC236}">
                <a16:creationId xmlns:a16="http://schemas.microsoft.com/office/drawing/2014/main" id="{DB49790A-AADE-EE4F-8D8B-1FF0A0F13695}"/>
              </a:ext>
            </a:extLst>
          </p:cNvPr>
          <p:cNvSpPr>
            <a:spLocks noGrp="1" noChangeAspect="1"/>
          </p:cNvSpPr>
          <p:nvPr>
            <p:ph type="pic" sz="quarter" idx="14" hasCustomPrompt="1"/>
          </p:nvPr>
        </p:nvSpPr>
        <p:spPr>
          <a:xfrm>
            <a:off x="1" y="6858000"/>
            <a:ext cx="4049486" cy="6858000"/>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12" name="Picture Placeholder 3">
            <a:extLst>
              <a:ext uri="{FF2B5EF4-FFF2-40B4-BE49-F238E27FC236}">
                <a16:creationId xmlns:a16="http://schemas.microsoft.com/office/drawing/2014/main" id="{68608F3D-C2D6-5E40-AE08-8C41DCAF70C2}"/>
              </a:ext>
            </a:extLst>
          </p:cNvPr>
          <p:cNvSpPr>
            <a:spLocks noGrp="1" noChangeAspect="1"/>
          </p:cNvSpPr>
          <p:nvPr>
            <p:ph type="pic" sz="quarter" idx="15" hasCustomPrompt="1"/>
          </p:nvPr>
        </p:nvSpPr>
        <p:spPr>
          <a:xfrm>
            <a:off x="4049487" y="6858000"/>
            <a:ext cx="4049486" cy="6858000"/>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13" name="Picture Placeholder 3">
            <a:extLst>
              <a:ext uri="{FF2B5EF4-FFF2-40B4-BE49-F238E27FC236}">
                <a16:creationId xmlns:a16="http://schemas.microsoft.com/office/drawing/2014/main" id="{E53BD0F6-ADF6-F447-928B-089DB51A975D}"/>
              </a:ext>
            </a:extLst>
          </p:cNvPr>
          <p:cNvSpPr>
            <a:spLocks noGrp="1" noChangeAspect="1"/>
          </p:cNvSpPr>
          <p:nvPr>
            <p:ph type="pic" sz="quarter" idx="16" hasCustomPrompt="1"/>
          </p:nvPr>
        </p:nvSpPr>
        <p:spPr>
          <a:xfrm>
            <a:off x="8098973" y="6858000"/>
            <a:ext cx="4049486" cy="6858000"/>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Tree>
    <p:extLst>
      <p:ext uri="{BB962C8B-B14F-4D97-AF65-F5344CB8AC3E}">
        <p14:creationId xmlns:p14="http://schemas.microsoft.com/office/powerpoint/2010/main" val="304353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64C6F44D-CEFC-4541-BB10-5F087406C833}"/>
              </a:ext>
            </a:extLst>
          </p:cNvPr>
          <p:cNvSpPr>
            <a:spLocks noGrp="1"/>
          </p:cNvSpPr>
          <p:nvPr>
            <p:ph type="pic" sz="quarter" idx="11" hasCustomPrompt="1"/>
          </p:nvPr>
        </p:nvSpPr>
        <p:spPr>
          <a:xfrm>
            <a:off x="-1" y="5747657"/>
            <a:ext cx="6074230" cy="6071616"/>
          </a:xfrm>
          <a:prstGeom prst="rect">
            <a:avLst/>
          </a:prstGeom>
          <a:solidFill>
            <a:schemeClr val="bg1"/>
          </a:solidFill>
          <a:ln>
            <a:noFill/>
          </a:ln>
        </p:spPr>
        <p:txBody>
          <a:bodyPr wrap="square" anchor="ctr">
            <a:noAutofit/>
          </a:bodyPr>
          <a:lstStyle>
            <a:lvl1pPr marL="0" indent="0" algn="ctr">
              <a:buNone/>
              <a:defRPr sz="2000"/>
            </a:lvl1pPr>
          </a:lstStyle>
          <a:p>
            <a:r>
              <a:rPr lang="en-US" dirty="0"/>
              <a:t>REPLACE IMAGE HERE</a:t>
            </a:r>
          </a:p>
        </p:txBody>
      </p:sp>
      <p:sp>
        <p:nvSpPr>
          <p:cNvPr id="14" name="Picture Placeholder 3">
            <a:extLst>
              <a:ext uri="{FF2B5EF4-FFF2-40B4-BE49-F238E27FC236}">
                <a16:creationId xmlns:a16="http://schemas.microsoft.com/office/drawing/2014/main" id="{AFA8AC28-4C8E-5746-B938-1203A1D207B3}"/>
              </a:ext>
            </a:extLst>
          </p:cNvPr>
          <p:cNvSpPr>
            <a:spLocks noGrp="1"/>
          </p:cNvSpPr>
          <p:nvPr>
            <p:ph type="pic" sz="quarter" idx="12" hasCustomPrompt="1"/>
          </p:nvPr>
        </p:nvSpPr>
        <p:spPr>
          <a:xfrm>
            <a:off x="6074229" y="5747657"/>
            <a:ext cx="6114596" cy="6071616"/>
          </a:xfrm>
          <a:prstGeom prst="rect">
            <a:avLst/>
          </a:prstGeom>
          <a:solidFill>
            <a:schemeClr val="bg1"/>
          </a:solidFill>
          <a:ln>
            <a:noFill/>
          </a:ln>
        </p:spPr>
        <p:txBody>
          <a:bodyPr wrap="square" anchor="ctr">
            <a:noAutofit/>
          </a:bodyPr>
          <a:lstStyle>
            <a:lvl1pPr marL="0" indent="0" algn="ctr">
              <a:buNone/>
              <a:defRPr sz="2000"/>
            </a:lvl1pPr>
          </a:lstStyle>
          <a:p>
            <a:r>
              <a:rPr lang="en-US" dirty="0"/>
              <a:t>REPLACE IMAGE HERE</a:t>
            </a:r>
          </a:p>
        </p:txBody>
      </p:sp>
      <p:sp>
        <p:nvSpPr>
          <p:cNvPr id="15" name="Picture Placeholder 3">
            <a:extLst>
              <a:ext uri="{FF2B5EF4-FFF2-40B4-BE49-F238E27FC236}">
                <a16:creationId xmlns:a16="http://schemas.microsoft.com/office/drawing/2014/main" id="{0CD2AC47-6D6F-6C43-81CC-3F49A6B344EF}"/>
              </a:ext>
            </a:extLst>
          </p:cNvPr>
          <p:cNvSpPr>
            <a:spLocks noGrp="1"/>
          </p:cNvSpPr>
          <p:nvPr>
            <p:ph type="pic" sz="quarter" idx="13" hasCustomPrompt="1"/>
          </p:nvPr>
        </p:nvSpPr>
        <p:spPr>
          <a:xfrm>
            <a:off x="12188824" y="5747657"/>
            <a:ext cx="6114595" cy="6071616"/>
          </a:xfrm>
          <a:prstGeom prst="rect">
            <a:avLst/>
          </a:prstGeom>
          <a:solidFill>
            <a:schemeClr val="bg1"/>
          </a:solidFill>
          <a:ln>
            <a:noFill/>
          </a:ln>
        </p:spPr>
        <p:txBody>
          <a:bodyPr wrap="square" anchor="ctr">
            <a:noAutofit/>
          </a:bodyPr>
          <a:lstStyle>
            <a:lvl1pPr marL="0" indent="0" algn="ctr">
              <a:buNone/>
              <a:defRPr sz="2000"/>
            </a:lvl1pPr>
          </a:lstStyle>
          <a:p>
            <a:r>
              <a:rPr lang="en-US" dirty="0"/>
              <a:t>REPLACE IMAGE HERE</a:t>
            </a:r>
          </a:p>
        </p:txBody>
      </p:sp>
      <p:sp>
        <p:nvSpPr>
          <p:cNvPr id="16" name="Picture Placeholder 3">
            <a:extLst>
              <a:ext uri="{FF2B5EF4-FFF2-40B4-BE49-F238E27FC236}">
                <a16:creationId xmlns:a16="http://schemas.microsoft.com/office/drawing/2014/main" id="{B96BAD1F-BF18-7746-AEF2-CECADEC3C89A}"/>
              </a:ext>
            </a:extLst>
          </p:cNvPr>
          <p:cNvSpPr>
            <a:spLocks noGrp="1"/>
          </p:cNvSpPr>
          <p:nvPr>
            <p:ph type="pic" sz="quarter" idx="14" hasCustomPrompt="1"/>
          </p:nvPr>
        </p:nvSpPr>
        <p:spPr>
          <a:xfrm>
            <a:off x="18303420" y="5747657"/>
            <a:ext cx="6074230" cy="6071616"/>
          </a:xfrm>
          <a:prstGeom prst="rect">
            <a:avLst/>
          </a:prstGeom>
          <a:solidFill>
            <a:schemeClr val="bg1"/>
          </a:solidFill>
          <a:ln>
            <a:noFill/>
          </a:ln>
        </p:spPr>
        <p:txBody>
          <a:bodyPr wrap="square" anchor="ctr">
            <a:noAutofit/>
          </a:bodyPr>
          <a:lstStyle>
            <a:lvl1pPr marL="0" indent="0" algn="ctr">
              <a:buNone/>
              <a:defRPr sz="2000"/>
            </a:lvl1pPr>
          </a:lstStyle>
          <a:p>
            <a:r>
              <a:rPr lang="en-US" dirty="0"/>
              <a:t>REPLACE IMAGE HERE</a:t>
            </a:r>
          </a:p>
        </p:txBody>
      </p:sp>
    </p:spTree>
    <p:extLst>
      <p:ext uri="{BB962C8B-B14F-4D97-AF65-F5344CB8AC3E}">
        <p14:creationId xmlns:p14="http://schemas.microsoft.com/office/powerpoint/2010/main" val="28706428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6" name="Picture Placeholder 3">
            <a:extLst>
              <a:ext uri="{FF2B5EF4-FFF2-40B4-BE49-F238E27FC236}">
                <a16:creationId xmlns:a16="http://schemas.microsoft.com/office/drawing/2014/main" id="{B96BAD1F-BF18-7746-AEF2-CECADEC3C89A}"/>
              </a:ext>
            </a:extLst>
          </p:cNvPr>
          <p:cNvSpPr>
            <a:spLocks noGrp="1"/>
          </p:cNvSpPr>
          <p:nvPr>
            <p:ph type="pic" sz="quarter" idx="14" hasCustomPrompt="1"/>
          </p:nvPr>
        </p:nvSpPr>
        <p:spPr>
          <a:xfrm>
            <a:off x="10940143" y="0"/>
            <a:ext cx="11151507" cy="13716000"/>
          </a:xfrm>
          <a:prstGeom prst="rect">
            <a:avLst/>
          </a:prstGeom>
          <a:solidFill>
            <a:schemeClr val="bg1"/>
          </a:solidFill>
          <a:ln>
            <a:noFill/>
          </a:ln>
        </p:spPr>
        <p:txBody>
          <a:bodyPr wrap="square" anchor="ctr">
            <a:noAutofit/>
          </a:bodyPr>
          <a:lstStyle>
            <a:lvl1pPr marL="0" indent="0" algn="ctr">
              <a:buNone/>
              <a:defRPr sz="2000"/>
            </a:lvl1pPr>
          </a:lstStyle>
          <a:p>
            <a:r>
              <a:rPr lang="en-US" dirty="0"/>
              <a:t>REPLACE IMAGE HERE</a:t>
            </a:r>
          </a:p>
        </p:txBody>
      </p:sp>
    </p:spTree>
    <p:extLst>
      <p:ext uri="{BB962C8B-B14F-4D97-AF65-F5344CB8AC3E}">
        <p14:creationId xmlns:p14="http://schemas.microsoft.com/office/powerpoint/2010/main" val="17504854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16" name="Picture Placeholder 3">
            <a:extLst>
              <a:ext uri="{FF2B5EF4-FFF2-40B4-BE49-F238E27FC236}">
                <a16:creationId xmlns:a16="http://schemas.microsoft.com/office/drawing/2014/main" id="{B96BAD1F-BF18-7746-AEF2-CECADEC3C89A}"/>
              </a:ext>
            </a:extLst>
          </p:cNvPr>
          <p:cNvSpPr>
            <a:spLocks noGrp="1"/>
          </p:cNvSpPr>
          <p:nvPr>
            <p:ph type="pic" sz="quarter" idx="14" hasCustomPrompt="1"/>
          </p:nvPr>
        </p:nvSpPr>
        <p:spPr>
          <a:xfrm>
            <a:off x="2282825" y="0"/>
            <a:ext cx="11151507" cy="13716000"/>
          </a:xfrm>
          <a:prstGeom prst="rect">
            <a:avLst/>
          </a:prstGeom>
          <a:solidFill>
            <a:schemeClr val="bg1"/>
          </a:solidFill>
          <a:ln>
            <a:noFill/>
          </a:ln>
        </p:spPr>
        <p:txBody>
          <a:bodyPr wrap="square" anchor="ctr">
            <a:noAutofit/>
          </a:bodyPr>
          <a:lstStyle>
            <a:lvl1pPr marL="0" indent="0" algn="ctr">
              <a:buNone/>
              <a:defRPr sz="2000"/>
            </a:lvl1pPr>
          </a:lstStyle>
          <a:p>
            <a:r>
              <a:rPr lang="en-US" dirty="0"/>
              <a:t>REPLACE IMAGE HERE</a:t>
            </a:r>
          </a:p>
        </p:txBody>
      </p:sp>
    </p:spTree>
    <p:extLst>
      <p:ext uri="{BB962C8B-B14F-4D97-AF65-F5344CB8AC3E}">
        <p14:creationId xmlns:p14="http://schemas.microsoft.com/office/powerpoint/2010/main" val="4140386694"/>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Phone Mockup">
    <p:spTree>
      <p:nvGrpSpPr>
        <p:cNvPr id="1" name=""/>
        <p:cNvGrpSpPr/>
        <p:nvPr/>
      </p:nvGrpSpPr>
      <p:grpSpPr>
        <a:xfrm>
          <a:off x="0" y="0"/>
          <a:ext cx="0" cy="0"/>
          <a:chOff x="0" y="0"/>
          <a:chExt cx="0" cy="0"/>
        </a:xfrm>
      </p:grpSpPr>
      <p:sp useBgFill="1">
        <p:nvSpPr>
          <p:cNvPr id="11" name="Picture Placeholder 10"/>
          <p:cNvSpPr>
            <a:spLocks noGrp="1"/>
          </p:cNvSpPr>
          <p:nvPr>
            <p:ph type="pic" sz="quarter" idx="10" hasCustomPrompt="1"/>
          </p:nvPr>
        </p:nvSpPr>
        <p:spPr>
          <a:xfrm>
            <a:off x="2599120" y="2278374"/>
            <a:ext cx="4664494" cy="9954134"/>
          </a:xfrm>
          <a:custGeom>
            <a:avLst/>
            <a:gdLst>
              <a:gd name="connsiteX0" fmla="*/ 0 w 3867993"/>
              <a:gd name="connsiteY0" fmla="*/ 0 h 8367894"/>
              <a:gd name="connsiteX1" fmla="*/ 3867993 w 3867993"/>
              <a:gd name="connsiteY1" fmla="*/ 0 h 8367894"/>
              <a:gd name="connsiteX2" fmla="*/ 3867993 w 3867993"/>
              <a:gd name="connsiteY2" fmla="*/ 8367894 h 8367894"/>
              <a:gd name="connsiteX3" fmla="*/ 0 w 3867993"/>
              <a:gd name="connsiteY3" fmla="*/ 8367894 h 8367894"/>
            </a:gdLst>
            <a:ahLst/>
            <a:cxnLst>
              <a:cxn ang="0">
                <a:pos x="connsiteX0" y="connsiteY0"/>
              </a:cxn>
              <a:cxn ang="0">
                <a:pos x="connsiteX1" y="connsiteY1"/>
              </a:cxn>
              <a:cxn ang="0">
                <a:pos x="connsiteX2" y="connsiteY2"/>
              </a:cxn>
              <a:cxn ang="0">
                <a:pos x="connsiteX3" y="connsiteY3"/>
              </a:cxn>
            </a:cxnLst>
            <a:rect l="l" t="t" r="r" b="b"/>
            <a:pathLst>
              <a:path w="3867993" h="8367894">
                <a:moveTo>
                  <a:pt x="0" y="0"/>
                </a:moveTo>
                <a:lnTo>
                  <a:pt x="3867993" y="0"/>
                </a:lnTo>
                <a:lnTo>
                  <a:pt x="3867993" y="8367894"/>
                </a:lnTo>
                <a:lnTo>
                  <a:pt x="0" y="8367894"/>
                </a:lnTo>
                <a:close/>
              </a:path>
            </a:pathLst>
          </a:custGeom>
        </p:spPr>
        <p:txBody>
          <a:bodyPr anchor="ctr">
            <a:normAutofit/>
          </a:bodyPr>
          <a:lstStyle>
            <a:lvl1pPr marL="0" indent="0" algn="ctr">
              <a:buNone/>
              <a:defRPr lang="en-US" sz="2400" dirty="0"/>
            </a:lvl1pPr>
          </a:lstStyle>
          <a:p>
            <a:pPr lvl="0"/>
            <a:r>
              <a:rPr lang="en-US"/>
              <a:t>Drag and drop picture</a:t>
            </a:r>
          </a:p>
        </p:txBody>
      </p:sp>
    </p:spTree>
    <p:extLst>
      <p:ext uri="{BB962C8B-B14F-4D97-AF65-F5344CB8AC3E}">
        <p14:creationId xmlns:p14="http://schemas.microsoft.com/office/powerpoint/2010/main" val="14953077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Desktop Maockup">
    <p:spTree>
      <p:nvGrpSpPr>
        <p:cNvPr id="1" name=""/>
        <p:cNvGrpSpPr/>
        <p:nvPr/>
      </p:nvGrpSpPr>
      <p:grpSpPr>
        <a:xfrm>
          <a:off x="0" y="0"/>
          <a:ext cx="0" cy="0"/>
          <a:chOff x="0" y="0"/>
          <a:chExt cx="0" cy="0"/>
        </a:xfrm>
      </p:grpSpPr>
      <p:sp useBgFill="1">
        <p:nvSpPr>
          <p:cNvPr id="4" name="Picture Placeholder 10">
            <a:extLst>
              <a:ext uri="{FF2B5EF4-FFF2-40B4-BE49-F238E27FC236}">
                <a16:creationId xmlns:a16="http://schemas.microsoft.com/office/drawing/2014/main" id="{75AC599F-D966-1244-8682-69358B7539F4}"/>
              </a:ext>
            </a:extLst>
          </p:cNvPr>
          <p:cNvSpPr>
            <a:spLocks noGrp="1"/>
          </p:cNvSpPr>
          <p:nvPr>
            <p:ph type="pic" sz="quarter" idx="10" hasCustomPrompt="1"/>
          </p:nvPr>
        </p:nvSpPr>
        <p:spPr>
          <a:xfrm>
            <a:off x="7846141" y="4336869"/>
            <a:ext cx="8716297" cy="4937760"/>
          </a:xfrm>
          <a:custGeom>
            <a:avLst/>
            <a:gdLst>
              <a:gd name="connsiteX0" fmla="*/ 0 w 3867993"/>
              <a:gd name="connsiteY0" fmla="*/ 0 h 8367894"/>
              <a:gd name="connsiteX1" fmla="*/ 3867993 w 3867993"/>
              <a:gd name="connsiteY1" fmla="*/ 0 h 8367894"/>
              <a:gd name="connsiteX2" fmla="*/ 3867993 w 3867993"/>
              <a:gd name="connsiteY2" fmla="*/ 8367894 h 8367894"/>
              <a:gd name="connsiteX3" fmla="*/ 0 w 3867993"/>
              <a:gd name="connsiteY3" fmla="*/ 8367894 h 8367894"/>
            </a:gdLst>
            <a:ahLst/>
            <a:cxnLst>
              <a:cxn ang="0">
                <a:pos x="connsiteX0" y="connsiteY0"/>
              </a:cxn>
              <a:cxn ang="0">
                <a:pos x="connsiteX1" y="connsiteY1"/>
              </a:cxn>
              <a:cxn ang="0">
                <a:pos x="connsiteX2" y="connsiteY2"/>
              </a:cxn>
              <a:cxn ang="0">
                <a:pos x="connsiteX3" y="connsiteY3"/>
              </a:cxn>
            </a:cxnLst>
            <a:rect l="l" t="t" r="r" b="b"/>
            <a:pathLst>
              <a:path w="3867993" h="8367894">
                <a:moveTo>
                  <a:pt x="0" y="0"/>
                </a:moveTo>
                <a:lnTo>
                  <a:pt x="3867993" y="0"/>
                </a:lnTo>
                <a:lnTo>
                  <a:pt x="3867993" y="8367894"/>
                </a:lnTo>
                <a:lnTo>
                  <a:pt x="0" y="8367894"/>
                </a:lnTo>
                <a:close/>
              </a:path>
            </a:pathLst>
          </a:custGeom>
        </p:spPr>
        <p:txBody>
          <a:bodyPr anchor="ctr">
            <a:normAutofit/>
          </a:bodyPr>
          <a:lstStyle>
            <a:lvl1pPr marL="0" indent="0" algn="ctr">
              <a:buNone/>
              <a:defRPr lang="en-US" sz="2400" dirty="0"/>
            </a:lvl1pPr>
          </a:lstStyle>
          <a:p>
            <a:pPr lvl="0"/>
            <a:r>
              <a:rPr lang="en-US"/>
              <a:t>Drag and drop picture</a:t>
            </a:r>
          </a:p>
        </p:txBody>
      </p:sp>
    </p:spTree>
    <p:extLst>
      <p:ext uri="{BB962C8B-B14F-4D97-AF65-F5344CB8AC3E}">
        <p14:creationId xmlns:p14="http://schemas.microsoft.com/office/powerpoint/2010/main" val="39792512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Laptop Mockup">
    <p:spTree>
      <p:nvGrpSpPr>
        <p:cNvPr id="1" name=""/>
        <p:cNvGrpSpPr/>
        <p:nvPr/>
      </p:nvGrpSpPr>
      <p:grpSpPr>
        <a:xfrm>
          <a:off x="0" y="0"/>
          <a:ext cx="0" cy="0"/>
          <a:chOff x="0" y="0"/>
          <a:chExt cx="0" cy="0"/>
        </a:xfrm>
      </p:grpSpPr>
      <p:sp useBgFill="1">
        <p:nvSpPr>
          <p:cNvPr id="5" name="Picture Placeholder 10">
            <a:extLst>
              <a:ext uri="{FF2B5EF4-FFF2-40B4-BE49-F238E27FC236}">
                <a16:creationId xmlns:a16="http://schemas.microsoft.com/office/drawing/2014/main" id="{F10F635D-281B-D047-B147-A1C601B8F0E3}"/>
              </a:ext>
            </a:extLst>
          </p:cNvPr>
          <p:cNvSpPr>
            <a:spLocks noGrp="1"/>
          </p:cNvSpPr>
          <p:nvPr>
            <p:ph type="pic" sz="quarter" idx="10" hasCustomPrompt="1"/>
          </p:nvPr>
        </p:nvSpPr>
        <p:spPr>
          <a:xfrm>
            <a:off x="8392567" y="4842511"/>
            <a:ext cx="7617880" cy="5007672"/>
          </a:xfrm>
          <a:custGeom>
            <a:avLst/>
            <a:gdLst>
              <a:gd name="connsiteX0" fmla="*/ 0 w 3867993"/>
              <a:gd name="connsiteY0" fmla="*/ 0 h 8367894"/>
              <a:gd name="connsiteX1" fmla="*/ 3867993 w 3867993"/>
              <a:gd name="connsiteY1" fmla="*/ 0 h 8367894"/>
              <a:gd name="connsiteX2" fmla="*/ 3867993 w 3867993"/>
              <a:gd name="connsiteY2" fmla="*/ 8367894 h 8367894"/>
              <a:gd name="connsiteX3" fmla="*/ 0 w 3867993"/>
              <a:gd name="connsiteY3" fmla="*/ 8367894 h 8367894"/>
            </a:gdLst>
            <a:ahLst/>
            <a:cxnLst>
              <a:cxn ang="0">
                <a:pos x="connsiteX0" y="connsiteY0"/>
              </a:cxn>
              <a:cxn ang="0">
                <a:pos x="connsiteX1" y="connsiteY1"/>
              </a:cxn>
              <a:cxn ang="0">
                <a:pos x="connsiteX2" y="connsiteY2"/>
              </a:cxn>
              <a:cxn ang="0">
                <a:pos x="connsiteX3" y="connsiteY3"/>
              </a:cxn>
            </a:cxnLst>
            <a:rect l="l" t="t" r="r" b="b"/>
            <a:pathLst>
              <a:path w="3867993" h="8367894">
                <a:moveTo>
                  <a:pt x="0" y="0"/>
                </a:moveTo>
                <a:lnTo>
                  <a:pt x="3867993" y="0"/>
                </a:lnTo>
                <a:lnTo>
                  <a:pt x="3867993" y="8367894"/>
                </a:lnTo>
                <a:lnTo>
                  <a:pt x="0" y="8367894"/>
                </a:lnTo>
                <a:close/>
              </a:path>
            </a:pathLst>
          </a:custGeom>
        </p:spPr>
        <p:txBody>
          <a:bodyPr anchor="ctr">
            <a:normAutofit/>
          </a:bodyPr>
          <a:lstStyle>
            <a:lvl1pPr marL="0" indent="0" algn="ctr">
              <a:buNone/>
              <a:defRPr lang="en-US" sz="2400" dirty="0"/>
            </a:lvl1pPr>
          </a:lstStyle>
          <a:p>
            <a:pPr lvl="0"/>
            <a:r>
              <a:rPr lang="en-US"/>
              <a:t>Drag and drop picture</a:t>
            </a:r>
          </a:p>
        </p:txBody>
      </p:sp>
    </p:spTree>
    <p:extLst>
      <p:ext uri="{BB962C8B-B14F-4D97-AF65-F5344CB8AC3E}">
        <p14:creationId xmlns:p14="http://schemas.microsoft.com/office/powerpoint/2010/main" val="639570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B776F7D2-6267-754D-8AD7-1B62B774137E}"/>
              </a:ext>
            </a:extLst>
          </p:cNvPr>
          <p:cNvSpPr>
            <a:spLocks noGrp="1"/>
          </p:cNvSpPr>
          <p:nvPr>
            <p:ph type="pic" sz="quarter" idx="10" hasCustomPrompt="1"/>
          </p:nvPr>
        </p:nvSpPr>
        <p:spPr>
          <a:xfrm>
            <a:off x="0" y="0"/>
            <a:ext cx="24377650" cy="13716000"/>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Tree>
    <p:extLst>
      <p:ext uri="{BB962C8B-B14F-4D97-AF65-F5344CB8AC3E}">
        <p14:creationId xmlns:p14="http://schemas.microsoft.com/office/powerpoint/2010/main" val="1441198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Full Image">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B776F7D2-6267-754D-8AD7-1B62B774137E}"/>
              </a:ext>
            </a:extLst>
          </p:cNvPr>
          <p:cNvSpPr>
            <a:spLocks noGrp="1"/>
          </p:cNvSpPr>
          <p:nvPr>
            <p:ph type="pic" sz="quarter" idx="10" hasCustomPrompt="1"/>
          </p:nvPr>
        </p:nvSpPr>
        <p:spPr>
          <a:xfrm>
            <a:off x="12188824" y="0"/>
            <a:ext cx="12188825" cy="13716000"/>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Tree>
    <p:extLst>
      <p:ext uri="{BB962C8B-B14F-4D97-AF65-F5344CB8AC3E}">
        <p14:creationId xmlns:p14="http://schemas.microsoft.com/office/powerpoint/2010/main" val="2478132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Full Image">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B776F7D2-6267-754D-8AD7-1B62B774137E}"/>
              </a:ext>
            </a:extLst>
          </p:cNvPr>
          <p:cNvSpPr>
            <a:spLocks noGrp="1" noChangeAspect="1"/>
          </p:cNvSpPr>
          <p:nvPr>
            <p:ph type="pic" sz="quarter" idx="10" hasCustomPrompt="1"/>
          </p:nvPr>
        </p:nvSpPr>
        <p:spPr>
          <a:xfrm>
            <a:off x="1520825" y="4114800"/>
            <a:ext cx="2743200" cy="2743200"/>
          </a:xfrm>
          <a:prstGeom prst="ellipse">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4" name="Picture Placeholder 3">
            <a:extLst>
              <a:ext uri="{FF2B5EF4-FFF2-40B4-BE49-F238E27FC236}">
                <a16:creationId xmlns:a16="http://schemas.microsoft.com/office/drawing/2014/main" id="{C5C5FB75-DEAF-C047-80B5-E93BC79AA41B}"/>
              </a:ext>
            </a:extLst>
          </p:cNvPr>
          <p:cNvSpPr>
            <a:spLocks noGrp="1" noChangeAspect="1"/>
          </p:cNvSpPr>
          <p:nvPr>
            <p:ph type="pic" sz="quarter" idx="11" hasCustomPrompt="1"/>
          </p:nvPr>
        </p:nvSpPr>
        <p:spPr>
          <a:xfrm>
            <a:off x="1520825" y="9026434"/>
            <a:ext cx="2743200" cy="2743200"/>
          </a:xfrm>
          <a:prstGeom prst="ellipse">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5" name="Picture Placeholder 3">
            <a:extLst>
              <a:ext uri="{FF2B5EF4-FFF2-40B4-BE49-F238E27FC236}">
                <a16:creationId xmlns:a16="http://schemas.microsoft.com/office/drawing/2014/main" id="{AFEF7CB2-D64C-4442-8FCE-22CDE30EB5E5}"/>
              </a:ext>
            </a:extLst>
          </p:cNvPr>
          <p:cNvSpPr>
            <a:spLocks noGrp="1" noChangeAspect="1"/>
          </p:cNvSpPr>
          <p:nvPr>
            <p:ph type="pic" sz="quarter" idx="12" hasCustomPrompt="1"/>
          </p:nvPr>
        </p:nvSpPr>
        <p:spPr>
          <a:xfrm>
            <a:off x="12188825" y="4114800"/>
            <a:ext cx="2743200" cy="2743200"/>
          </a:xfrm>
          <a:prstGeom prst="ellipse">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6" name="Picture Placeholder 3">
            <a:extLst>
              <a:ext uri="{FF2B5EF4-FFF2-40B4-BE49-F238E27FC236}">
                <a16:creationId xmlns:a16="http://schemas.microsoft.com/office/drawing/2014/main" id="{3453D851-31BC-E447-9887-9CDE64E634AE}"/>
              </a:ext>
            </a:extLst>
          </p:cNvPr>
          <p:cNvSpPr>
            <a:spLocks noGrp="1" noChangeAspect="1"/>
          </p:cNvSpPr>
          <p:nvPr>
            <p:ph type="pic" sz="quarter" idx="13" hasCustomPrompt="1"/>
          </p:nvPr>
        </p:nvSpPr>
        <p:spPr>
          <a:xfrm>
            <a:off x="12188825" y="9026434"/>
            <a:ext cx="2743200" cy="2743200"/>
          </a:xfrm>
          <a:prstGeom prst="ellipse">
            <a:avLst/>
          </a:prstGeom>
          <a:solidFill>
            <a:schemeClr val="bg1"/>
          </a:solidFill>
        </p:spPr>
        <p:txBody>
          <a:bodyPr wrap="square" anchor="ctr">
            <a:noAutofit/>
          </a:bodyPr>
          <a:lstStyle>
            <a:lvl1pPr marL="0" indent="0" algn="ctr">
              <a:buNone/>
              <a:defRPr sz="2000"/>
            </a:lvl1pPr>
          </a:lstStyle>
          <a:p>
            <a:r>
              <a:rPr lang="en-US" dirty="0"/>
              <a:t>REPLACE IMAGE HERE</a:t>
            </a:r>
          </a:p>
        </p:txBody>
      </p:sp>
    </p:spTree>
    <p:extLst>
      <p:ext uri="{BB962C8B-B14F-4D97-AF65-F5344CB8AC3E}">
        <p14:creationId xmlns:p14="http://schemas.microsoft.com/office/powerpoint/2010/main" val="2372770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Full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5C5FB75-DEAF-C047-80B5-E93BC79AA41B}"/>
              </a:ext>
            </a:extLst>
          </p:cNvPr>
          <p:cNvSpPr>
            <a:spLocks noGrp="1" noChangeAspect="1"/>
          </p:cNvSpPr>
          <p:nvPr>
            <p:ph type="pic" sz="quarter" idx="11" hasCustomPrompt="1"/>
          </p:nvPr>
        </p:nvSpPr>
        <p:spPr>
          <a:xfrm>
            <a:off x="2726260" y="3212758"/>
            <a:ext cx="4454390" cy="6780328"/>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7" name="Picture Placeholder 3">
            <a:extLst>
              <a:ext uri="{FF2B5EF4-FFF2-40B4-BE49-F238E27FC236}">
                <a16:creationId xmlns:a16="http://schemas.microsoft.com/office/drawing/2014/main" id="{5317C867-DDD0-AB43-AF2D-F3781F39A011}"/>
              </a:ext>
            </a:extLst>
          </p:cNvPr>
          <p:cNvSpPr>
            <a:spLocks noGrp="1" noChangeAspect="1"/>
          </p:cNvSpPr>
          <p:nvPr>
            <p:ph type="pic" sz="quarter" idx="12" hasCustomPrompt="1"/>
          </p:nvPr>
        </p:nvSpPr>
        <p:spPr>
          <a:xfrm>
            <a:off x="9961630" y="3212758"/>
            <a:ext cx="4454390" cy="6780328"/>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8" name="Picture Placeholder 3">
            <a:extLst>
              <a:ext uri="{FF2B5EF4-FFF2-40B4-BE49-F238E27FC236}">
                <a16:creationId xmlns:a16="http://schemas.microsoft.com/office/drawing/2014/main" id="{03C2363C-861E-5B41-B500-45CB71472C0B}"/>
              </a:ext>
            </a:extLst>
          </p:cNvPr>
          <p:cNvSpPr>
            <a:spLocks noGrp="1" noChangeAspect="1"/>
          </p:cNvSpPr>
          <p:nvPr>
            <p:ph type="pic" sz="quarter" idx="13" hasCustomPrompt="1"/>
          </p:nvPr>
        </p:nvSpPr>
        <p:spPr>
          <a:xfrm>
            <a:off x="17197000" y="3212758"/>
            <a:ext cx="4454390" cy="6780328"/>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Tree>
    <p:extLst>
      <p:ext uri="{BB962C8B-B14F-4D97-AF65-F5344CB8AC3E}">
        <p14:creationId xmlns:p14="http://schemas.microsoft.com/office/powerpoint/2010/main" val="3829430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8915E22B-0939-A24C-B3D6-7540944183FE}"/>
              </a:ext>
            </a:extLst>
          </p:cNvPr>
          <p:cNvSpPr>
            <a:spLocks noGrp="1" noChangeAspect="1"/>
          </p:cNvSpPr>
          <p:nvPr>
            <p:ph type="pic" sz="quarter" idx="11" hasCustomPrompt="1"/>
          </p:nvPr>
        </p:nvSpPr>
        <p:spPr>
          <a:xfrm>
            <a:off x="1" y="0"/>
            <a:ext cx="3936092" cy="13716000"/>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4" name="Picture Placeholder 3">
            <a:extLst>
              <a:ext uri="{FF2B5EF4-FFF2-40B4-BE49-F238E27FC236}">
                <a16:creationId xmlns:a16="http://schemas.microsoft.com/office/drawing/2014/main" id="{5E6FC4FA-516C-4F45-9212-B109EC4C73E9}"/>
              </a:ext>
            </a:extLst>
          </p:cNvPr>
          <p:cNvSpPr>
            <a:spLocks noGrp="1" noChangeAspect="1"/>
          </p:cNvSpPr>
          <p:nvPr>
            <p:ph type="pic" sz="quarter" idx="12" hasCustomPrompt="1"/>
          </p:nvPr>
        </p:nvSpPr>
        <p:spPr>
          <a:xfrm>
            <a:off x="3936093" y="0"/>
            <a:ext cx="3936092" cy="13716000"/>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5" name="Picture Placeholder 3">
            <a:extLst>
              <a:ext uri="{FF2B5EF4-FFF2-40B4-BE49-F238E27FC236}">
                <a16:creationId xmlns:a16="http://schemas.microsoft.com/office/drawing/2014/main" id="{EB8EEADE-5473-2E44-8210-95772722FC02}"/>
              </a:ext>
            </a:extLst>
          </p:cNvPr>
          <p:cNvSpPr>
            <a:spLocks noGrp="1" noChangeAspect="1"/>
          </p:cNvSpPr>
          <p:nvPr>
            <p:ph type="pic" sz="quarter" idx="13" hasCustomPrompt="1"/>
          </p:nvPr>
        </p:nvSpPr>
        <p:spPr>
          <a:xfrm>
            <a:off x="7872185" y="0"/>
            <a:ext cx="3936092" cy="13716000"/>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6" name="Picture Placeholder 3">
            <a:extLst>
              <a:ext uri="{FF2B5EF4-FFF2-40B4-BE49-F238E27FC236}">
                <a16:creationId xmlns:a16="http://schemas.microsoft.com/office/drawing/2014/main" id="{B46B4C04-5821-D64B-BFFA-89F4A574B9BE}"/>
              </a:ext>
            </a:extLst>
          </p:cNvPr>
          <p:cNvSpPr>
            <a:spLocks noGrp="1" noChangeAspect="1"/>
          </p:cNvSpPr>
          <p:nvPr>
            <p:ph type="pic" sz="quarter" idx="14" hasCustomPrompt="1"/>
          </p:nvPr>
        </p:nvSpPr>
        <p:spPr>
          <a:xfrm>
            <a:off x="20441558" y="0"/>
            <a:ext cx="3936092" cy="13716000"/>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7" name="Picture Placeholder 3">
            <a:extLst>
              <a:ext uri="{FF2B5EF4-FFF2-40B4-BE49-F238E27FC236}">
                <a16:creationId xmlns:a16="http://schemas.microsoft.com/office/drawing/2014/main" id="{70DC9C45-88B2-6E4E-B5B9-2EDF399B88D9}"/>
              </a:ext>
            </a:extLst>
          </p:cNvPr>
          <p:cNvSpPr>
            <a:spLocks noGrp="1" noChangeAspect="1"/>
          </p:cNvSpPr>
          <p:nvPr>
            <p:ph type="pic" sz="quarter" idx="15" hasCustomPrompt="1"/>
          </p:nvPr>
        </p:nvSpPr>
        <p:spPr>
          <a:xfrm>
            <a:off x="14321063" y="2310946"/>
            <a:ext cx="3607708" cy="3607708"/>
          </a:xfrm>
          <a:prstGeom prst="ellipse">
            <a:avLst/>
          </a:prstGeom>
          <a:solidFill>
            <a:schemeClr val="bg1"/>
          </a:solidFill>
        </p:spPr>
        <p:txBody>
          <a:bodyPr wrap="square" anchor="ctr">
            <a:noAutofit/>
          </a:bodyPr>
          <a:lstStyle>
            <a:lvl1pPr marL="0" indent="0" algn="ctr">
              <a:buNone/>
              <a:defRPr sz="2000"/>
            </a:lvl1pPr>
          </a:lstStyle>
          <a:p>
            <a:r>
              <a:rPr lang="en-US" dirty="0"/>
              <a:t>REPLACE IMAGE HERE</a:t>
            </a:r>
          </a:p>
        </p:txBody>
      </p:sp>
    </p:spTree>
    <p:extLst>
      <p:ext uri="{BB962C8B-B14F-4D97-AF65-F5344CB8AC3E}">
        <p14:creationId xmlns:p14="http://schemas.microsoft.com/office/powerpoint/2010/main" val="423075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8915E22B-0939-A24C-B3D6-7540944183FE}"/>
              </a:ext>
            </a:extLst>
          </p:cNvPr>
          <p:cNvSpPr>
            <a:spLocks noGrp="1" noChangeAspect="1"/>
          </p:cNvSpPr>
          <p:nvPr>
            <p:ph type="pic" sz="quarter" idx="11" hasCustomPrompt="1"/>
          </p:nvPr>
        </p:nvSpPr>
        <p:spPr>
          <a:xfrm>
            <a:off x="1520825" y="762000"/>
            <a:ext cx="4818220" cy="5852159"/>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8" name="Picture Placeholder 3">
            <a:extLst>
              <a:ext uri="{FF2B5EF4-FFF2-40B4-BE49-F238E27FC236}">
                <a16:creationId xmlns:a16="http://schemas.microsoft.com/office/drawing/2014/main" id="{5C5EF5C7-1FE2-2746-A431-9B09022E4F8F}"/>
              </a:ext>
            </a:extLst>
          </p:cNvPr>
          <p:cNvSpPr>
            <a:spLocks noGrp="1" noChangeAspect="1"/>
          </p:cNvSpPr>
          <p:nvPr>
            <p:ph type="pic" sz="quarter" idx="12" hasCustomPrompt="1"/>
          </p:nvPr>
        </p:nvSpPr>
        <p:spPr>
          <a:xfrm>
            <a:off x="1520825" y="7101841"/>
            <a:ext cx="4818220" cy="5852159"/>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9" name="Picture Placeholder 3">
            <a:extLst>
              <a:ext uri="{FF2B5EF4-FFF2-40B4-BE49-F238E27FC236}">
                <a16:creationId xmlns:a16="http://schemas.microsoft.com/office/drawing/2014/main" id="{5AE7E8C6-1FD6-4243-99F6-13B8C993C2BC}"/>
              </a:ext>
            </a:extLst>
          </p:cNvPr>
          <p:cNvSpPr>
            <a:spLocks noGrp="1" noChangeAspect="1"/>
          </p:cNvSpPr>
          <p:nvPr>
            <p:ph type="pic" sz="quarter" idx="13" hasCustomPrompt="1"/>
          </p:nvPr>
        </p:nvSpPr>
        <p:spPr>
          <a:xfrm>
            <a:off x="6854825" y="2575560"/>
            <a:ext cx="7894320" cy="5440680"/>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Tree>
    <p:extLst>
      <p:ext uri="{BB962C8B-B14F-4D97-AF65-F5344CB8AC3E}">
        <p14:creationId xmlns:p14="http://schemas.microsoft.com/office/powerpoint/2010/main" val="2927091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5C5EF5C7-1FE2-2746-A431-9B09022E4F8F}"/>
              </a:ext>
            </a:extLst>
          </p:cNvPr>
          <p:cNvSpPr>
            <a:spLocks noGrp="1" noChangeAspect="1"/>
          </p:cNvSpPr>
          <p:nvPr>
            <p:ph type="pic" sz="quarter" idx="12" hasCustomPrompt="1"/>
          </p:nvPr>
        </p:nvSpPr>
        <p:spPr>
          <a:xfrm>
            <a:off x="3911600" y="7906174"/>
            <a:ext cx="2743200" cy="2743200"/>
          </a:xfrm>
          <a:prstGeom prst="ellipse">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5" name="Picture Placeholder 3">
            <a:extLst>
              <a:ext uri="{FF2B5EF4-FFF2-40B4-BE49-F238E27FC236}">
                <a16:creationId xmlns:a16="http://schemas.microsoft.com/office/drawing/2014/main" id="{871E59C6-50DF-224D-9266-612D1202985E}"/>
              </a:ext>
            </a:extLst>
          </p:cNvPr>
          <p:cNvSpPr>
            <a:spLocks noGrp="1" noChangeAspect="1"/>
          </p:cNvSpPr>
          <p:nvPr>
            <p:ph type="pic" sz="quarter" idx="13" hasCustomPrompt="1"/>
          </p:nvPr>
        </p:nvSpPr>
        <p:spPr>
          <a:xfrm>
            <a:off x="10817225" y="7906174"/>
            <a:ext cx="2743200" cy="2743200"/>
          </a:xfrm>
          <a:prstGeom prst="ellipse">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6" name="Picture Placeholder 3">
            <a:extLst>
              <a:ext uri="{FF2B5EF4-FFF2-40B4-BE49-F238E27FC236}">
                <a16:creationId xmlns:a16="http://schemas.microsoft.com/office/drawing/2014/main" id="{FB05A9EF-C17A-3341-96BE-7FC8589A8383}"/>
              </a:ext>
            </a:extLst>
          </p:cNvPr>
          <p:cNvSpPr>
            <a:spLocks noGrp="1" noChangeAspect="1"/>
          </p:cNvSpPr>
          <p:nvPr>
            <p:ph type="pic" sz="quarter" idx="14" hasCustomPrompt="1"/>
          </p:nvPr>
        </p:nvSpPr>
        <p:spPr>
          <a:xfrm>
            <a:off x="17722850" y="7906174"/>
            <a:ext cx="2743200" cy="2743200"/>
          </a:xfrm>
          <a:prstGeom prst="ellipse">
            <a:avLst/>
          </a:prstGeom>
          <a:solidFill>
            <a:schemeClr val="bg1"/>
          </a:solidFill>
        </p:spPr>
        <p:txBody>
          <a:bodyPr wrap="square" anchor="ctr">
            <a:noAutofit/>
          </a:bodyPr>
          <a:lstStyle>
            <a:lvl1pPr marL="0" indent="0" algn="ctr">
              <a:buNone/>
              <a:defRPr sz="2000"/>
            </a:lvl1pPr>
          </a:lstStyle>
          <a:p>
            <a:r>
              <a:rPr lang="en-US" dirty="0"/>
              <a:t>REPLACE IMAGE HERE</a:t>
            </a:r>
          </a:p>
        </p:txBody>
      </p:sp>
    </p:spTree>
    <p:extLst>
      <p:ext uri="{BB962C8B-B14F-4D97-AF65-F5344CB8AC3E}">
        <p14:creationId xmlns:p14="http://schemas.microsoft.com/office/powerpoint/2010/main" val="2364210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64C6F44D-CEFC-4541-BB10-5F087406C833}"/>
              </a:ext>
            </a:extLst>
          </p:cNvPr>
          <p:cNvSpPr>
            <a:spLocks noGrp="1" noChangeAspect="1"/>
          </p:cNvSpPr>
          <p:nvPr>
            <p:ph type="pic" sz="quarter" idx="11" hasCustomPrompt="1"/>
          </p:nvPr>
        </p:nvSpPr>
        <p:spPr>
          <a:xfrm>
            <a:off x="1520825" y="4114800"/>
            <a:ext cx="6352426" cy="3286013"/>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4" name="Picture Placeholder 3">
            <a:extLst>
              <a:ext uri="{FF2B5EF4-FFF2-40B4-BE49-F238E27FC236}">
                <a16:creationId xmlns:a16="http://schemas.microsoft.com/office/drawing/2014/main" id="{9245FDFF-BE85-CA4D-B356-05E3EDBF4C4B}"/>
              </a:ext>
            </a:extLst>
          </p:cNvPr>
          <p:cNvSpPr>
            <a:spLocks noGrp="1" noChangeAspect="1"/>
          </p:cNvSpPr>
          <p:nvPr>
            <p:ph type="pic" sz="quarter" idx="12" hasCustomPrompt="1"/>
          </p:nvPr>
        </p:nvSpPr>
        <p:spPr>
          <a:xfrm>
            <a:off x="9012612" y="4114800"/>
            <a:ext cx="6352426" cy="3286013"/>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5" name="Picture Placeholder 3">
            <a:extLst>
              <a:ext uri="{FF2B5EF4-FFF2-40B4-BE49-F238E27FC236}">
                <a16:creationId xmlns:a16="http://schemas.microsoft.com/office/drawing/2014/main" id="{8AC554BD-2F61-2743-99FE-C80228E574BD}"/>
              </a:ext>
            </a:extLst>
          </p:cNvPr>
          <p:cNvSpPr>
            <a:spLocks noGrp="1" noChangeAspect="1"/>
          </p:cNvSpPr>
          <p:nvPr>
            <p:ph type="pic" sz="quarter" idx="13" hasCustomPrompt="1"/>
          </p:nvPr>
        </p:nvSpPr>
        <p:spPr>
          <a:xfrm>
            <a:off x="16504399" y="4114800"/>
            <a:ext cx="6352426" cy="3286013"/>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6" name="Picture Placeholder 3">
            <a:extLst>
              <a:ext uri="{FF2B5EF4-FFF2-40B4-BE49-F238E27FC236}">
                <a16:creationId xmlns:a16="http://schemas.microsoft.com/office/drawing/2014/main" id="{8AD65B3C-0E35-6740-9E98-29E4E3F8DB78}"/>
              </a:ext>
            </a:extLst>
          </p:cNvPr>
          <p:cNvSpPr>
            <a:spLocks noGrp="1" noChangeAspect="1"/>
          </p:cNvSpPr>
          <p:nvPr>
            <p:ph type="pic" sz="quarter" idx="14" hasCustomPrompt="1"/>
          </p:nvPr>
        </p:nvSpPr>
        <p:spPr>
          <a:xfrm>
            <a:off x="1520825" y="8490857"/>
            <a:ext cx="6352426" cy="3286013"/>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7" name="Picture Placeholder 3">
            <a:extLst>
              <a:ext uri="{FF2B5EF4-FFF2-40B4-BE49-F238E27FC236}">
                <a16:creationId xmlns:a16="http://schemas.microsoft.com/office/drawing/2014/main" id="{E5FC18E2-1AB7-654E-B336-429A3322F418}"/>
              </a:ext>
            </a:extLst>
          </p:cNvPr>
          <p:cNvSpPr>
            <a:spLocks noGrp="1" noChangeAspect="1"/>
          </p:cNvSpPr>
          <p:nvPr>
            <p:ph type="pic" sz="quarter" idx="15" hasCustomPrompt="1"/>
          </p:nvPr>
        </p:nvSpPr>
        <p:spPr>
          <a:xfrm>
            <a:off x="9012612" y="8490857"/>
            <a:ext cx="6352426" cy="3286013"/>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8" name="Picture Placeholder 3">
            <a:extLst>
              <a:ext uri="{FF2B5EF4-FFF2-40B4-BE49-F238E27FC236}">
                <a16:creationId xmlns:a16="http://schemas.microsoft.com/office/drawing/2014/main" id="{8ABDDF4B-0FC5-C848-A4D7-914B09F65F3C}"/>
              </a:ext>
            </a:extLst>
          </p:cNvPr>
          <p:cNvSpPr>
            <a:spLocks noGrp="1" noChangeAspect="1"/>
          </p:cNvSpPr>
          <p:nvPr>
            <p:ph type="pic" sz="quarter" idx="16" hasCustomPrompt="1"/>
          </p:nvPr>
        </p:nvSpPr>
        <p:spPr>
          <a:xfrm>
            <a:off x="16504399" y="8490857"/>
            <a:ext cx="6352426" cy="3286013"/>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Tree>
    <p:extLst>
      <p:ext uri="{BB962C8B-B14F-4D97-AF65-F5344CB8AC3E}">
        <p14:creationId xmlns:p14="http://schemas.microsoft.com/office/powerpoint/2010/main" val="473639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EFAB7A27-6A0C-A549-B2CD-5FE6DB1C654E}"/>
              </a:ext>
            </a:extLst>
          </p:cNvPr>
          <p:cNvSpPr/>
          <p:nvPr userDrawn="1"/>
        </p:nvSpPr>
        <p:spPr>
          <a:xfrm>
            <a:off x="22380754" y="768626"/>
            <a:ext cx="476071" cy="47607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675964" y="730251"/>
            <a:ext cx="21025723" cy="265112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675964" y="3651250"/>
            <a:ext cx="21025723" cy="870267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a:extLst>
              <a:ext uri="{FF2B5EF4-FFF2-40B4-BE49-F238E27FC236}">
                <a16:creationId xmlns:a16="http://schemas.microsoft.com/office/drawing/2014/main" id="{F4AFA0A0-434E-E340-A675-5E45B45DDFED}"/>
              </a:ext>
            </a:extLst>
          </p:cNvPr>
          <p:cNvSpPr txBox="1"/>
          <p:nvPr userDrawn="1"/>
        </p:nvSpPr>
        <p:spPr>
          <a:xfrm>
            <a:off x="22381337" y="768626"/>
            <a:ext cx="475488" cy="476071"/>
          </a:xfrm>
          <a:prstGeom prst="ellipse">
            <a:avLst/>
          </a:prstGeom>
          <a:noFill/>
          <a:ln>
            <a:noFill/>
          </a:ln>
        </p:spPr>
        <p:txBody>
          <a:bodyPr wrap="none" lIns="0" tIns="0" rIns="0" bIns="0" rtlCol="0" anchor="ctr">
            <a:noAutofit/>
          </a:bodyPr>
          <a:lstStyle/>
          <a:p>
            <a:pPr algn="ctr"/>
            <a:fld id="{C2130A1F-96FE-9345-9E91-FD9BE4197128}" type="slidenum">
              <a:rPr lang="en-US" sz="2200" b="0" i="0" spc="0" smtClean="0">
                <a:solidFill>
                  <a:schemeClr val="bg1"/>
                </a:solidFill>
                <a:latin typeface="Source Sans Pro Light" panose="020B0403030403020204" pitchFamily="34" charset="0"/>
                <a:ea typeface="Source Sans Pro Light" panose="020B0403030403020204" pitchFamily="34" charset="0"/>
                <a:cs typeface="Poppins Medium" pitchFamily="2" charset="77"/>
              </a:rPr>
              <a:pPr algn="ctr"/>
              <a:t>‹#›</a:t>
            </a:fld>
            <a:endParaRPr lang="en-US" sz="2200" b="0" i="0" spc="0" dirty="0">
              <a:solidFill>
                <a:schemeClr val="bg1"/>
              </a:solidFill>
              <a:latin typeface="Source Sans Pro Light" panose="020B0403030403020204" pitchFamily="34" charset="0"/>
              <a:ea typeface="Source Sans Pro Light" panose="020B0403030403020204" pitchFamily="34" charset="0"/>
              <a:cs typeface="Poppins Medium" pitchFamily="2" charset="77"/>
            </a:endParaRPr>
          </a:p>
        </p:txBody>
      </p:sp>
    </p:spTree>
    <p:extLst>
      <p:ext uri="{BB962C8B-B14F-4D97-AF65-F5344CB8AC3E}">
        <p14:creationId xmlns:p14="http://schemas.microsoft.com/office/powerpoint/2010/main" val="1631059664"/>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2" r:id="rId4"/>
    <p:sldLayoutId id="2147483983" r:id="rId5"/>
    <p:sldLayoutId id="2147483984" r:id="rId6"/>
    <p:sldLayoutId id="2147483985" r:id="rId7"/>
    <p:sldLayoutId id="2147483986" r:id="rId8"/>
    <p:sldLayoutId id="2147483987" r:id="rId9"/>
    <p:sldLayoutId id="2147483988" r:id="rId10"/>
    <p:sldLayoutId id="2147483989" r:id="rId11"/>
    <p:sldLayoutId id="2147483990" r:id="rId12"/>
    <p:sldLayoutId id="2147483991" r:id="rId13"/>
    <p:sldLayoutId id="2147483992" r:id="rId14"/>
    <p:sldLayoutId id="2147483993" r:id="rId15"/>
    <p:sldLayoutId id="2147483994" r:id="rId16"/>
  </p:sldLayoutIdLst>
  <p:hf hdr="0" ftr="0" dt="0"/>
  <p:txStyles>
    <p:titleStyle>
      <a:lvl1pPr algn="l" defTabSz="1828343" rtl="0" eaLnBrk="1" latinLnBrk="0" hangingPunct="1">
        <a:lnSpc>
          <a:spcPct val="90000"/>
        </a:lnSpc>
        <a:spcBef>
          <a:spcPct val="0"/>
        </a:spcBef>
        <a:buNone/>
        <a:defRPr sz="8798" b="1" i="0" kern="1200">
          <a:solidFill>
            <a:schemeClr val="tx2"/>
          </a:solidFill>
          <a:latin typeface="Oswald" panose="02000503000000000000" pitchFamily="2" charset="77"/>
          <a:ea typeface="+mj-ea"/>
          <a:cs typeface="+mj-cs"/>
        </a:defRPr>
      </a:lvl1pPr>
    </p:titleStyle>
    <p:bodyStyle>
      <a:lvl1pPr marL="0" indent="0" algn="l" defTabSz="1828343" rtl="0" eaLnBrk="1" latinLnBrk="0" hangingPunct="1">
        <a:lnSpc>
          <a:spcPct val="90000"/>
        </a:lnSpc>
        <a:spcBef>
          <a:spcPts val="2000"/>
        </a:spcBef>
        <a:buFont typeface="Arial" panose="020B0604020202020204" pitchFamily="34" charset="0"/>
        <a:buNone/>
        <a:defRPr sz="5599" b="0" i="0" kern="1200">
          <a:solidFill>
            <a:schemeClr val="tx1"/>
          </a:solidFill>
          <a:latin typeface="Source Sans Pro Light" panose="020B0403030403020204" pitchFamily="34" charset="0"/>
          <a:ea typeface="+mn-ea"/>
          <a:cs typeface="+mn-cs"/>
        </a:defRPr>
      </a:lvl1pPr>
      <a:lvl2pPr marL="914171" indent="0" algn="l" defTabSz="1828343" rtl="0" eaLnBrk="1" latinLnBrk="0" hangingPunct="1">
        <a:lnSpc>
          <a:spcPct val="90000"/>
        </a:lnSpc>
        <a:spcBef>
          <a:spcPts val="1000"/>
        </a:spcBef>
        <a:buFont typeface="Arial" panose="020B0604020202020204" pitchFamily="34" charset="0"/>
        <a:buNone/>
        <a:defRPr sz="4799" b="0" i="0" kern="1200">
          <a:solidFill>
            <a:schemeClr val="tx1"/>
          </a:solidFill>
          <a:latin typeface="Source Sans Pro Light" panose="020B0403030403020204" pitchFamily="34" charset="0"/>
          <a:ea typeface="+mn-ea"/>
          <a:cs typeface="+mn-cs"/>
        </a:defRPr>
      </a:lvl2pPr>
      <a:lvl3pPr marL="1828343" indent="0" algn="l" defTabSz="1828343" rtl="0" eaLnBrk="1" latinLnBrk="0" hangingPunct="1">
        <a:lnSpc>
          <a:spcPct val="90000"/>
        </a:lnSpc>
        <a:spcBef>
          <a:spcPts val="1000"/>
        </a:spcBef>
        <a:buFont typeface="Arial" panose="020B0604020202020204" pitchFamily="34" charset="0"/>
        <a:buNone/>
        <a:defRPr sz="3999" b="0" i="0" kern="1200">
          <a:solidFill>
            <a:schemeClr val="tx1"/>
          </a:solidFill>
          <a:latin typeface="Source Sans Pro Light" panose="020B0403030403020204" pitchFamily="34" charset="0"/>
          <a:ea typeface="+mn-ea"/>
          <a:cs typeface="+mn-cs"/>
        </a:defRPr>
      </a:lvl3pPr>
      <a:lvl4pPr marL="2742514" indent="0" algn="l" defTabSz="1828343" rtl="0" eaLnBrk="1" latinLnBrk="0" hangingPunct="1">
        <a:lnSpc>
          <a:spcPct val="90000"/>
        </a:lnSpc>
        <a:spcBef>
          <a:spcPts val="1000"/>
        </a:spcBef>
        <a:buFont typeface="Arial" panose="020B0604020202020204" pitchFamily="34" charset="0"/>
        <a:buNone/>
        <a:defRPr sz="3599" b="0" i="0" kern="1200">
          <a:solidFill>
            <a:schemeClr val="tx1"/>
          </a:solidFill>
          <a:latin typeface="Source Sans Pro Light" panose="020B0403030403020204" pitchFamily="34" charset="0"/>
          <a:ea typeface="+mn-ea"/>
          <a:cs typeface="+mn-cs"/>
        </a:defRPr>
      </a:lvl4pPr>
      <a:lvl5pPr marL="3656685" indent="0" algn="l" defTabSz="1828343" rtl="0" eaLnBrk="1" latinLnBrk="0" hangingPunct="1">
        <a:lnSpc>
          <a:spcPct val="90000"/>
        </a:lnSpc>
        <a:spcBef>
          <a:spcPts val="1000"/>
        </a:spcBef>
        <a:buFont typeface="Arial" panose="020B0604020202020204" pitchFamily="34" charset="0"/>
        <a:buNone/>
        <a:defRPr sz="3599" b="0" i="0" kern="1200">
          <a:solidFill>
            <a:schemeClr val="tx1"/>
          </a:solidFill>
          <a:latin typeface="Source Sans Pro Light" panose="020B0403030403020204" pitchFamily="34" charset="0"/>
          <a:ea typeface="+mn-ea"/>
          <a:cs typeface="+mn-cs"/>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p:bodyStyle>
    <p:otherStyle>
      <a:defPPr>
        <a:defRPr lang="en-US"/>
      </a:defPPr>
      <a:lvl1pPr marL="0" algn="l" defTabSz="1828343" rtl="0" eaLnBrk="1" latinLnBrk="0" hangingPunct="1">
        <a:defRPr sz="3599" kern="1200">
          <a:solidFill>
            <a:schemeClr val="tx1"/>
          </a:solidFill>
          <a:latin typeface="+mn-lt"/>
          <a:ea typeface="+mn-ea"/>
          <a:cs typeface="+mn-cs"/>
        </a:defRPr>
      </a:lvl1pPr>
      <a:lvl2pPr marL="914171" algn="l" defTabSz="1828343" rtl="0" eaLnBrk="1" latinLnBrk="0" hangingPunct="1">
        <a:defRPr sz="3599" kern="1200">
          <a:solidFill>
            <a:schemeClr val="tx1"/>
          </a:solidFill>
          <a:latin typeface="+mn-lt"/>
          <a:ea typeface="+mn-ea"/>
          <a:cs typeface="+mn-cs"/>
        </a:defRPr>
      </a:lvl2pPr>
      <a:lvl3pPr marL="1828343" algn="l" defTabSz="1828343" rtl="0" eaLnBrk="1" latinLnBrk="0" hangingPunct="1">
        <a:defRPr sz="3599" kern="1200">
          <a:solidFill>
            <a:schemeClr val="tx1"/>
          </a:solidFill>
          <a:latin typeface="+mn-lt"/>
          <a:ea typeface="+mn-ea"/>
          <a:cs typeface="+mn-cs"/>
        </a:defRPr>
      </a:lvl3pPr>
      <a:lvl4pPr marL="2742514" algn="l" defTabSz="1828343" rtl="0" eaLnBrk="1" latinLnBrk="0" hangingPunct="1">
        <a:defRPr sz="3599" kern="1200">
          <a:solidFill>
            <a:schemeClr val="tx1"/>
          </a:solidFill>
          <a:latin typeface="+mn-lt"/>
          <a:ea typeface="+mn-ea"/>
          <a:cs typeface="+mn-cs"/>
        </a:defRPr>
      </a:lvl4pPr>
      <a:lvl5pPr marL="3656686" algn="l" defTabSz="1828343" rtl="0" eaLnBrk="1" latinLnBrk="0" hangingPunct="1">
        <a:defRPr sz="3599" kern="1200">
          <a:solidFill>
            <a:schemeClr val="tx1"/>
          </a:solidFill>
          <a:latin typeface="+mn-lt"/>
          <a:ea typeface="+mn-ea"/>
          <a:cs typeface="+mn-cs"/>
        </a:defRPr>
      </a:lvl5pPr>
      <a:lvl6pPr marL="4570857" algn="l" defTabSz="1828343" rtl="0" eaLnBrk="1" latinLnBrk="0" hangingPunct="1">
        <a:defRPr sz="3599" kern="1200">
          <a:solidFill>
            <a:schemeClr val="tx1"/>
          </a:solidFill>
          <a:latin typeface="+mn-lt"/>
          <a:ea typeface="+mn-ea"/>
          <a:cs typeface="+mn-cs"/>
        </a:defRPr>
      </a:lvl6pPr>
      <a:lvl7pPr marL="5485028" algn="l" defTabSz="1828343" rtl="0" eaLnBrk="1" latinLnBrk="0" hangingPunct="1">
        <a:defRPr sz="3599" kern="1200">
          <a:solidFill>
            <a:schemeClr val="tx1"/>
          </a:solidFill>
          <a:latin typeface="+mn-lt"/>
          <a:ea typeface="+mn-ea"/>
          <a:cs typeface="+mn-cs"/>
        </a:defRPr>
      </a:lvl7pPr>
      <a:lvl8pPr marL="6399200" algn="l" defTabSz="1828343" rtl="0" eaLnBrk="1" latinLnBrk="0" hangingPunct="1">
        <a:defRPr sz="3599" kern="1200">
          <a:solidFill>
            <a:schemeClr val="tx1"/>
          </a:solidFill>
          <a:latin typeface="+mn-lt"/>
          <a:ea typeface="+mn-ea"/>
          <a:cs typeface="+mn-cs"/>
        </a:defRPr>
      </a:lvl8pPr>
      <a:lvl9pPr marL="7313371" algn="l" defTabSz="1828343" rtl="0" eaLnBrk="1" latinLnBrk="0" hangingPunct="1">
        <a:defRPr sz="3599"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FEEDA94-3A83-BC46-A2CF-8CB541CB12D8}"/>
              </a:ext>
            </a:extLst>
          </p:cNvPr>
          <p:cNvSpPr>
            <a:spLocks noGrp="1"/>
          </p:cNvSpPr>
          <p:nvPr>
            <p:ph type="pic" sz="quarter" idx="10"/>
          </p:nvPr>
        </p:nvSpPr>
        <p:spPr>
          <a:xfrm>
            <a:off x="0" y="23446"/>
            <a:ext cx="24377650" cy="13716000"/>
          </a:xfrm>
          <a:solidFill>
            <a:schemeClr val="bg1">
              <a:lumMod val="95000"/>
            </a:schemeClr>
          </a:solidFill>
        </p:spPr>
      </p:sp>
      <p:sp>
        <p:nvSpPr>
          <p:cNvPr id="6" name="Rectangle 5">
            <a:extLst>
              <a:ext uri="{FF2B5EF4-FFF2-40B4-BE49-F238E27FC236}">
                <a16:creationId xmlns:a16="http://schemas.microsoft.com/office/drawing/2014/main" id="{E7C33314-EFE0-AB42-8F14-894D5FC42220}"/>
              </a:ext>
            </a:extLst>
          </p:cNvPr>
          <p:cNvSpPr/>
          <p:nvPr/>
        </p:nvSpPr>
        <p:spPr>
          <a:xfrm>
            <a:off x="0" y="0"/>
            <a:ext cx="24377650" cy="13716000"/>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Light" panose="020B0403030403020204" pitchFamily="34" charset="0"/>
            </a:endParaRPr>
          </a:p>
        </p:txBody>
      </p:sp>
      <p:sp>
        <p:nvSpPr>
          <p:cNvPr id="15" name="TextBox 14">
            <a:extLst>
              <a:ext uri="{FF2B5EF4-FFF2-40B4-BE49-F238E27FC236}">
                <a16:creationId xmlns:a16="http://schemas.microsoft.com/office/drawing/2014/main" id="{900228D8-461C-9D4B-AA23-DB7E7877E47A}"/>
              </a:ext>
            </a:extLst>
          </p:cNvPr>
          <p:cNvSpPr txBox="1"/>
          <p:nvPr/>
        </p:nvSpPr>
        <p:spPr>
          <a:xfrm>
            <a:off x="5106601" y="5896290"/>
            <a:ext cx="14164455" cy="3154710"/>
          </a:xfrm>
          <a:prstGeom prst="rect">
            <a:avLst/>
          </a:prstGeom>
          <a:noFill/>
        </p:spPr>
        <p:txBody>
          <a:bodyPr wrap="none" rtlCol="0" anchor="ctr">
            <a:spAutoFit/>
          </a:bodyPr>
          <a:lstStyle/>
          <a:p>
            <a:pPr algn="ctr"/>
            <a:r>
              <a:rPr lang="en-US" sz="19900" b="1" spc="10000" dirty="0">
                <a:solidFill>
                  <a:schemeClr val="tx2"/>
                </a:solidFill>
                <a:latin typeface="Oswald DemiBold" panose="02000603000000000000" pitchFamily="2" charset="77"/>
              </a:rPr>
              <a:t>MYSTI</a:t>
            </a:r>
            <a:r>
              <a:rPr lang="en-US" sz="19900" b="1" dirty="0">
                <a:solidFill>
                  <a:schemeClr val="tx2"/>
                </a:solidFill>
                <a:latin typeface="Oswald DemiBold" panose="02000603000000000000" pitchFamily="2" charset="77"/>
              </a:rPr>
              <a:t>C</a:t>
            </a:r>
          </a:p>
        </p:txBody>
      </p:sp>
      <p:sp>
        <p:nvSpPr>
          <p:cNvPr id="22" name="TextBox 21">
            <a:extLst>
              <a:ext uri="{FF2B5EF4-FFF2-40B4-BE49-F238E27FC236}">
                <a16:creationId xmlns:a16="http://schemas.microsoft.com/office/drawing/2014/main" id="{15A10C92-1A81-7C4E-93A6-50B4CD3A7523}"/>
              </a:ext>
            </a:extLst>
          </p:cNvPr>
          <p:cNvSpPr txBox="1"/>
          <p:nvPr/>
        </p:nvSpPr>
        <p:spPr>
          <a:xfrm>
            <a:off x="5428498" y="4555200"/>
            <a:ext cx="13523254" cy="523220"/>
          </a:xfrm>
          <a:prstGeom prst="rect">
            <a:avLst/>
          </a:prstGeom>
          <a:noFill/>
        </p:spPr>
        <p:txBody>
          <a:bodyPr wrap="none" rtlCol="0">
            <a:spAutoFit/>
          </a:bodyPr>
          <a:lstStyle/>
          <a:p>
            <a:pPr algn="ctr"/>
            <a:r>
              <a:rPr lang="en-US" sz="2800" spc="10000" dirty="0">
                <a:latin typeface="Oswald Light" panose="02000303000000000000" pitchFamily="2" charset="77"/>
                <a:cs typeface="Poppins Light" pitchFamily="2" charset="77"/>
              </a:rPr>
              <a:t>WELCOME T</a:t>
            </a:r>
            <a:r>
              <a:rPr lang="en-US" sz="2800" dirty="0">
                <a:latin typeface="Oswald Light" panose="02000303000000000000" pitchFamily="2" charset="77"/>
                <a:cs typeface="Poppins Light" pitchFamily="2" charset="77"/>
              </a:rPr>
              <a:t>O</a:t>
            </a:r>
          </a:p>
        </p:txBody>
      </p:sp>
    </p:spTree>
    <p:extLst>
      <p:ext uri="{BB962C8B-B14F-4D97-AF65-F5344CB8AC3E}">
        <p14:creationId xmlns:p14="http://schemas.microsoft.com/office/powerpoint/2010/main" val="3033489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9D563631-A4A4-A747-BB35-95D368822AD3}"/>
              </a:ext>
            </a:extLst>
          </p:cNvPr>
          <p:cNvSpPr txBox="1"/>
          <p:nvPr/>
        </p:nvSpPr>
        <p:spPr>
          <a:xfrm>
            <a:off x="8667106" y="1368903"/>
            <a:ext cx="7047122" cy="1200329"/>
          </a:xfrm>
          <a:prstGeom prst="rect">
            <a:avLst/>
          </a:prstGeom>
          <a:noFill/>
        </p:spPr>
        <p:txBody>
          <a:bodyPr wrap="none" rtlCol="0" anchor="t">
            <a:spAutoFit/>
          </a:bodyPr>
          <a:lstStyle/>
          <a:p>
            <a:pPr algn="ctr"/>
            <a:r>
              <a:rPr lang="en-US" sz="7200" spc="900" dirty="0">
                <a:solidFill>
                  <a:schemeClr val="tx2"/>
                </a:solidFill>
                <a:latin typeface="Oswald Medium" panose="02000603000000000000" pitchFamily="2" charset="77"/>
              </a:rPr>
              <a:t>OUR SERVICES</a:t>
            </a:r>
          </a:p>
        </p:txBody>
      </p:sp>
      <p:sp>
        <p:nvSpPr>
          <p:cNvPr id="34" name="Subtitle 2">
            <a:extLst>
              <a:ext uri="{FF2B5EF4-FFF2-40B4-BE49-F238E27FC236}">
                <a16:creationId xmlns:a16="http://schemas.microsoft.com/office/drawing/2014/main" id="{0989B5CB-BC6A-3043-80B6-69054A7AE7DD}"/>
              </a:ext>
            </a:extLst>
          </p:cNvPr>
          <p:cNvSpPr txBox="1">
            <a:spLocks/>
          </p:cNvSpPr>
          <p:nvPr/>
        </p:nvSpPr>
        <p:spPr>
          <a:xfrm>
            <a:off x="9393203" y="692988"/>
            <a:ext cx="5594801" cy="400110"/>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2000" spc="1500" dirty="0">
                <a:solidFill>
                  <a:schemeClr val="tx1"/>
                </a:solidFill>
                <a:latin typeface="Oswald Light" panose="02000303000000000000" pitchFamily="2" charset="77"/>
                <a:ea typeface="Source Sans Pro Light" panose="020B0403030403020204" pitchFamily="34" charset="0"/>
                <a:cs typeface="Mukta ExtraLight" panose="020B0000000000000000" pitchFamily="34" charset="77"/>
              </a:rPr>
              <a:t>YOUR SUBTITLE HERE</a:t>
            </a:r>
          </a:p>
        </p:txBody>
      </p:sp>
      <p:sp>
        <p:nvSpPr>
          <p:cNvPr id="2" name="Oval 1">
            <a:extLst>
              <a:ext uri="{FF2B5EF4-FFF2-40B4-BE49-F238E27FC236}">
                <a16:creationId xmlns:a16="http://schemas.microsoft.com/office/drawing/2014/main" id="{4CBBE4C5-C77A-A340-9C85-8B4E62570F04}"/>
              </a:ext>
            </a:extLst>
          </p:cNvPr>
          <p:cNvSpPr/>
          <p:nvPr/>
        </p:nvSpPr>
        <p:spPr>
          <a:xfrm>
            <a:off x="1536901" y="4132514"/>
            <a:ext cx="1684804" cy="1684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Light" panose="020B0403030403020204" pitchFamily="34" charset="0"/>
            </a:endParaRPr>
          </a:p>
        </p:txBody>
      </p:sp>
      <p:sp>
        <p:nvSpPr>
          <p:cNvPr id="37" name="Freeform 1019">
            <a:extLst>
              <a:ext uri="{FF2B5EF4-FFF2-40B4-BE49-F238E27FC236}">
                <a16:creationId xmlns:a16="http://schemas.microsoft.com/office/drawing/2014/main" id="{5AC14FF8-8206-8846-B213-EA0145097E8A}"/>
              </a:ext>
            </a:extLst>
          </p:cNvPr>
          <p:cNvSpPr>
            <a:spLocks noChangeAspect="1" noChangeArrowheads="1"/>
          </p:cNvSpPr>
          <p:nvPr/>
        </p:nvSpPr>
        <p:spPr bwMode="auto">
          <a:xfrm>
            <a:off x="1859003" y="4390821"/>
            <a:ext cx="1040600" cy="1040600"/>
          </a:xfrm>
          <a:custGeom>
            <a:avLst/>
            <a:gdLst>
              <a:gd name="T0" fmla="*/ 949951 w 290152"/>
              <a:gd name="T1" fmla="*/ 942162 h 289785"/>
              <a:gd name="T2" fmla="*/ 949951 w 290152"/>
              <a:gd name="T3" fmla="*/ 972910 h 289785"/>
              <a:gd name="T4" fmla="*/ 0 w 290152"/>
              <a:gd name="T5" fmla="*/ 958153 h 289785"/>
              <a:gd name="T6" fmla="*/ 558833 w 290152"/>
              <a:gd name="T7" fmla="*/ 728967 h 289785"/>
              <a:gd name="T8" fmla="*/ 571849 w 290152"/>
              <a:gd name="T9" fmla="*/ 850522 h 289785"/>
              <a:gd name="T10" fmla="*/ 639309 w 290152"/>
              <a:gd name="T11" fmla="*/ 850522 h 289785"/>
              <a:gd name="T12" fmla="*/ 668894 w 290152"/>
              <a:gd name="T13" fmla="*/ 850522 h 289785"/>
              <a:gd name="T14" fmla="*/ 543447 w 290152"/>
              <a:gd name="T15" fmla="*/ 850522 h 289785"/>
              <a:gd name="T16" fmla="*/ 558833 w 290152"/>
              <a:gd name="T17" fmla="*/ 728967 h 289785"/>
              <a:gd name="T18" fmla="*/ 494742 w 290152"/>
              <a:gd name="T19" fmla="*/ 743410 h 289785"/>
              <a:gd name="T20" fmla="*/ 478914 w 290152"/>
              <a:gd name="T21" fmla="*/ 914308 h 289785"/>
              <a:gd name="T22" fmla="*/ 464304 w 290152"/>
              <a:gd name="T23" fmla="*/ 743410 h 289785"/>
              <a:gd name="T24" fmla="*/ 401289 w 290152"/>
              <a:gd name="T25" fmla="*/ 728967 h 289785"/>
              <a:gd name="T26" fmla="*/ 415628 w 290152"/>
              <a:gd name="T27" fmla="*/ 850522 h 289785"/>
              <a:gd name="T28" fmla="*/ 290192 w 290152"/>
              <a:gd name="T29" fmla="*/ 850522 h 289785"/>
              <a:gd name="T30" fmla="*/ 318865 w 290152"/>
              <a:gd name="T31" fmla="*/ 850522 h 289785"/>
              <a:gd name="T32" fmla="*/ 386955 w 290152"/>
              <a:gd name="T33" fmla="*/ 850522 h 289785"/>
              <a:gd name="T34" fmla="*/ 401289 w 290152"/>
              <a:gd name="T35" fmla="*/ 728967 h 289785"/>
              <a:gd name="T36" fmla="*/ 446406 w 290152"/>
              <a:gd name="T37" fmla="*/ 536500 h 289785"/>
              <a:gd name="T38" fmla="*/ 512678 w 290152"/>
              <a:gd name="T39" fmla="*/ 536500 h 289785"/>
              <a:gd name="T40" fmla="*/ 479544 w 290152"/>
              <a:gd name="T41" fmla="*/ 473136 h 289785"/>
              <a:gd name="T42" fmla="*/ 479544 w 290152"/>
              <a:gd name="T43" fmla="*/ 599857 h 289785"/>
              <a:gd name="T44" fmla="*/ 479544 w 290152"/>
              <a:gd name="T45" fmla="*/ 473136 h 289785"/>
              <a:gd name="T46" fmla="*/ 629184 w 290152"/>
              <a:gd name="T47" fmla="*/ 674095 h 289785"/>
              <a:gd name="T48" fmla="*/ 721368 w 290152"/>
              <a:gd name="T49" fmla="*/ 597849 h 289785"/>
              <a:gd name="T50" fmla="*/ 750102 w 290152"/>
              <a:gd name="T51" fmla="*/ 597849 h 289785"/>
              <a:gd name="T52" fmla="*/ 818340 w 290152"/>
              <a:gd name="T53" fmla="*/ 764862 h 289785"/>
              <a:gd name="T54" fmla="*/ 629184 w 290152"/>
              <a:gd name="T55" fmla="*/ 395741 h 289785"/>
              <a:gd name="T56" fmla="*/ 139530 w 290152"/>
              <a:gd name="T57" fmla="*/ 603898 h 289785"/>
              <a:gd name="T58" fmla="*/ 207772 w 290152"/>
              <a:gd name="T59" fmla="*/ 732179 h 289785"/>
              <a:gd name="T60" fmla="*/ 222141 w 290152"/>
              <a:gd name="T61" fmla="*/ 583324 h 289785"/>
              <a:gd name="T62" fmla="*/ 236509 w 290152"/>
              <a:gd name="T63" fmla="*/ 717656 h 289785"/>
              <a:gd name="T64" fmla="*/ 328691 w 290152"/>
              <a:gd name="T65" fmla="*/ 395741 h 289785"/>
              <a:gd name="T66" fmla="*/ 446406 w 290152"/>
              <a:gd name="T67" fmla="*/ 339296 h 289785"/>
              <a:gd name="T68" fmla="*/ 512678 w 290152"/>
              <a:gd name="T69" fmla="*/ 339296 h 289785"/>
              <a:gd name="T70" fmla="*/ 479544 w 290152"/>
              <a:gd name="T71" fmla="*/ 275939 h 289785"/>
              <a:gd name="T72" fmla="*/ 479544 w 290152"/>
              <a:gd name="T73" fmla="*/ 402656 h 289785"/>
              <a:gd name="T74" fmla="*/ 479544 w 290152"/>
              <a:gd name="T75" fmla="*/ 275939 h 289785"/>
              <a:gd name="T76" fmla="*/ 357423 w 290152"/>
              <a:gd name="T77" fmla="*/ 289241 h 289785"/>
              <a:gd name="T78" fmla="*/ 600451 w 290152"/>
              <a:gd name="T79" fmla="*/ 668039 h 289785"/>
              <a:gd name="T80" fmla="*/ 587282 w 290152"/>
              <a:gd name="T81" fmla="*/ 210578 h 289785"/>
              <a:gd name="T82" fmla="*/ 478340 w 290152"/>
              <a:gd name="T83" fmla="*/ 35093 h 289785"/>
              <a:gd name="T84" fmla="*/ 577706 w 290152"/>
              <a:gd name="T85" fmla="*/ 180321 h 289785"/>
              <a:gd name="T86" fmla="*/ 468760 w 290152"/>
              <a:gd name="T87" fmla="*/ 3634 h 289785"/>
              <a:gd name="T88" fmla="*/ 629184 w 290152"/>
              <a:gd name="T89" fmla="*/ 289241 h 289785"/>
              <a:gd name="T90" fmla="*/ 843483 w 290152"/>
              <a:gd name="T91" fmla="*/ 588173 h 289785"/>
              <a:gd name="T92" fmla="*/ 848273 w 290152"/>
              <a:gd name="T93" fmla="*/ 787853 h 289785"/>
              <a:gd name="T94" fmla="*/ 832706 w 290152"/>
              <a:gd name="T95" fmla="*/ 802376 h 289785"/>
              <a:gd name="T96" fmla="*/ 611225 w 290152"/>
              <a:gd name="T97" fmla="*/ 697086 h 289785"/>
              <a:gd name="T98" fmla="*/ 131150 w 290152"/>
              <a:gd name="T99" fmla="*/ 801168 h 289785"/>
              <a:gd name="T100" fmla="*/ 117977 w 290152"/>
              <a:gd name="T101" fmla="*/ 799955 h 289785"/>
              <a:gd name="T102" fmla="*/ 110806 w 290152"/>
              <a:gd name="T103" fmla="*/ 597849 h 289785"/>
              <a:gd name="T104" fmla="*/ 328691 w 290152"/>
              <a:gd name="T105" fmla="*/ 352171 h 289785"/>
              <a:gd name="T106" fmla="*/ 468760 w 290152"/>
              <a:gd name="T107" fmla="*/ 3634 h 28978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0152" h="289785">
                <a:moveTo>
                  <a:pt x="4331" y="280626"/>
                </a:moveTo>
                <a:lnTo>
                  <a:pt x="285822" y="280626"/>
                </a:lnTo>
                <a:cubicBezTo>
                  <a:pt x="288348" y="280626"/>
                  <a:pt x="290152" y="282458"/>
                  <a:pt x="290152" y="285389"/>
                </a:cubicBezTo>
                <a:cubicBezTo>
                  <a:pt x="290152" y="287587"/>
                  <a:pt x="288348" y="289785"/>
                  <a:pt x="285822" y="289785"/>
                </a:cubicBezTo>
                <a:lnTo>
                  <a:pt x="4331" y="289785"/>
                </a:lnTo>
                <a:cubicBezTo>
                  <a:pt x="2165" y="289785"/>
                  <a:pt x="0" y="287587"/>
                  <a:pt x="0" y="285389"/>
                </a:cubicBezTo>
                <a:cubicBezTo>
                  <a:pt x="0" y="282458"/>
                  <a:pt x="2165" y="280626"/>
                  <a:pt x="4331" y="280626"/>
                </a:cubicBezTo>
                <a:close/>
                <a:moveTo>
                  <a:pt x="168142" y="217126"/>
                </a:moveTo>
                <a:cubicBezTo>
                  <a:pt x="170279" y="217126"/>
                  <a:pt x="172059" y="218918"/>
                  <a:pt x="172059" y="221427"/>
                </a:cubicBezTo>
                <a:lnTo>
                  <a:pt x="172059" y="253331"/>
                </a:lnTo>
                <a:cubicBezTo>
                  <a:pt x="172059" y="258708"/>
                  <a:pt x="176688" y="263369"/>
                  <a:pt x="182385" y="263369"/>
                </a:cubicBezTo>
                <a:cubicBezTo>
                  <a:pt x="188082" y="263369"/>
                  <a:pt x="192355" y="258708"/>
                  <a:pt x="192355" y="253331"/>
                </a:cubicBezTo>
                <a:cubicBezTo>
                  <a:pt x="192355" y="250822"/>
                  <a:pt x="194492" y="249030"/>
                  <a:pt x="196984" y="249030"/>
                </a:cubicBezTo>
                <a:cubicBezTo>
                  <a:pt x="199477" y="249030"/>
                  <a:pt x="201257" y="250822"/>
                  <a:pt x="201257" y="253331"/>
                </a:cubicBezTo>
                <a:cubicBezTo>
                  <a:pt x="201257" y="263727"/>
                  <a:pt x="192711" y="272330"/>
                  <a:pt x="182385" y="272330"/>
                </a:cubicBezTo>
                <a:cubicBezTo>
                  <a:pt x="172059" y="272330"/>
                  <a:pt x="163513" y="263727"/>
                  <a:pt x="163513" y="253331"/>
                </a:cubicBezTo>
                <a:lnTo>
                  <a:pt x="163513" y="221427"/>
                </a:lnTo>
                <a:cubicBezTo>
                  <a:pt x="163513" y="218918"/>
                  <a:pt x="165293" y="217126"/>
                  <a:pt x="168142" y="217126"/>
                </a:cubicBezTo>
                <a:close/>
                <a:moveTo>
                  <a:pt x="144096" y="217126"/>
                </a:moveTo>
                <a:cubicBezTo>
                  <a:pt x="146661" y="217126"/>
                  <a:pt x="148859" y="218918"/>
                  <a:pt x="148859" y="221427"/>
                </a:cubicBezTo>
                <a:lnTo>
                  <a:pt x="148859" y="268029"/>
                </a:lnTo>
                <a:cubicBezTo>
                  <a:pt x="148859" y="270179"/>
                  <a:pt x="146661" y="272330"/>
                  <a:pt x="144096" y="272330"/>
                </a:cubicBezTo>
                <a:cubicBezTo>
                  <a:pt x="141898" y="272330"/>
                  <a:pt x="139700" y="270179"/>
                  <a:pt x="139700" y="268029"/>
                </a:cubicBezTo>
                <a:lnTo>
                  <a:pt x="139700" y="221427"/>
                </a:lnTo>
                <a:cubicBezTo>
                  <a:pt x="139700" y="218918"/>
                  <a:pt x="141898" y="217126"/>
                  <a:pt x="144096" y="217126"/>
                </a:cubicBezTo>
                <a:close/>
                <a:moveTo>
                  <a:pt x="120740" y="217126"/>
                </a:moveTo>
                <a:cubicBezTo>
                  <a:pt x="123257" y="217126"/>
                  <a:pt x="125054" y="218918"/>
                  <a:pt x="125054" y="221427"/>
                </a:cubicBezTo>
                <a:lnTo>
                  <a:pt x="125054" y="253331"/>
                </a:lnTo>
                <a:cubicBezTo>
                  <a:pt x="125054" y="263727"/>
                  <a:pt x="116787" y="272330"/>
                  <a:pt x="106363" y="272330"/>
                </a:cubicBezTo>
                <a:cubicBezTo>
                  <a:pt x="95940" y="272330"/>
                  <a:pt x="87313" y="263727"/>
                  <a:pt x="87313" y="253331"/>
                </a:cubicBezTo>
                <a:cubicBezTo>
                  <a:pt x="87313" y="250822"/>
                  <a:pt x="89470" y="249030"/>
                  <a:pt x="91626" y="249030"/>
                </a:cubicBezTo>
                <a:cubicBezTo>
                  <a:pt x="94142" y="249030"/>
                  <a:pt x="95940" y="250822"/>
                  <a:pt x="95940" y="253331"/>
                </a:cubicBezTo>
                <a:cubicBezTo>
                  <a:pt x="95940" y="258708"/>
                  <a:pt x="100612" y="263369"/>
                  <a:pt x="106363" y="263369"/>
                </a:cubicBezTo>
                <a:cubicBezTo>
                  <a:pt x="112114" y="263369"/>
                  <a:pt x="116427" y="258708"/>
                  <a:pt x="116427" y="253331"/>
                </a:cubicBezTo>
                <a:lnTo>
                  <a:pt x="116427" y="221427"/>
                </a:lnTo>
                <a:cubicBezTo>
                  <a:pt x="116427" y="218918"/>
                  <a:pt x="118584" y="217126"/>
                  <a:pt x="120740" y="217126"/>
                </a:cubicBezTo>
                <a:close/>
                <a:moveTo>
                  <a:pt x="144285" y="149828"/>
                </a:moveTo>
                <a:cubicBezTo>
                  <a:pt x="138588" y="149828"/>
                  <a:pt x="134315" y="154457"/>
                  <a:pt x="134315" y="159798"/>
                </a:cubicBezTo>
                <a:cubicBezTo>
                  <a:pt x="134315" y="165495"/>
                  <a:pt x="138588" y="170124"/>
                  <a:pt x="144285" y="170124"/>
                </a:cubicBezTo>
                <a:cubicBezTo>
                  <a:pt x="149982" y="170124"/>
                  <a:pt x="154255" y="165495"/>
                  <a:pt x="154255" y="159798"/>
                </a:cubicBezTo>
                <a:cubicBezTo>
                  <a:pt x="154255" y="154457"/>
                  <a:pt x="149982" y="149828"/>
                  <a:pt x="144285" y="149828"/>
                </a:cubicBezTo>
                <a:close/>
                <a:moveTo>
                  <a:pt x="144285" y="140926"/>
                </a:moveTo>
                <a:cubicBezTo>
                  <a:pt x="154967" y="140926"/>
                  <a:pt x="163157" y="149472"/>
                  <a:pt x="163157" y="159798"/>
                </a:cubicBezTo>
                <a:cubicBezTo>
                  <a:pt x="163157" y="170480"/>
                  <a:pt x="154967" y="178670"/>
                  <a:pt x="144285" y="178670"/>
                </a:cubicBezTo>
                <a:cubicBezTo>
                  <a:pt x="133959" y="178670"/>
                  <a:pt x="125413" y="170480"/>
                  <a:pt x="125413" y="159798"/>
                </a:cubicBezTo>
                <a:cubicBezTo>
                  <a:pt x="125413" y="149472"/>
                  <a:pt x="133959" y="140926"/>
                  <a:pt x="144285" y="140926"/>
                </a:cubicBezTo>
                <a:close/>
                <a:moveTo>
                  <a:pt x="189309" y="117873"/>
                </a:moveTo>
                <a:lnTo>
                  <a:pt x="189309" y="200781"/>
                </a:lnTo>
                <a:lnTo>
                  <a:pt x="217046" y="213757"/>
                </a:lnTo>
                <a:lnTo>
                  <a:pt x="217046" y="178071"/>
                </a:lnTo>
                <a:cubicBezTo>
                  <a:pt x="217046" y="175908"/>
                  <a:pt x="218847" y="173745"/>
                  <a:pt x="221368" y="173745"/>
                </a:cubicBezTo>
                <a:cubicBezTo>
                  <a:pt x="223890" y="173745"/>
                  <a:pt x="225691" y="175908"/>
                  <a:pt x="225691" y="178071"/>
                </a:cubicBezTo>
                <a:lnTo>
                  <a:pt x="225691" y="218083"/>
                </a:lnTo>
                <a:lnTo>
                  <a:pt x="246223" y="227816"/>
                </a:lnTo>
                <a:lnTo>
                  <a:pt x="246223" y="179873"/>
                </a:lnTo>
                <a:lnTo>
                  <a:pt x="189309" y="117873"/>
                </a:lnTo>
                <a:close/>
                <a:moveTo>
                  <a:pt x="98896" y="117873"/>
                </a:moveTo>
                <a:lnTo>
                  <a:pt x="41983" y="179873"/>
                </a:lnTo>
                <a:lnTo>
                  <a:pt x="41983" y="227816"/>
                </a:lnTo>
                <a:lnTo>
                  <a:pt x="62515" y="218083"/>
                </a:lnTo>
                <a:lnTo>
                  <a:pt x="62515" y="178071"/>
                </a:lnTo>
                <a:cubicBezTo>
                  <a:pt x="62515" y="175908"/>
                  <a:pt x="64676" y="173745"/>
                  <a:pt x="66838" y="173745"/>
                </a:cubicBezTo>
                <a:cubicBezTo>
                  <a:pt x="68999" y="173745"/>
                  <a:pt x="71160" y="175908"/>
                  <a:pt x="71160" y="178071"/>
                </a:cubicBezTo>
                <a:lnTo>
                  <a:pt x="71160" y="213757"/>
                </a:lnTo>
                <a:lnTo>
                  <a:pt x="98896" y="200781"/>
                </a:lnTo>
                <a:lnTo>
                  <a:pt x="98896" y="117873"/>
                </a:lnTo>
                <a:close/>
                <a:moveTo>
                  <a:pt x="144285" y="90735"/>
                </a:moveTo>
                <a:cubicBezTo>
                  <a:pt x="138588" y="90735"/>
                  <a:pt x="134315" y="95720"/>
                  <a:pt x="134315" y="101061"/>
                </a:cubicBezTo>
                <a:cubicBezTo>
                  <a:pt x="134315" y="106758"/>
                  <a:pt x="138588" y="111031"/>
                  <a:pt x="144285" y="111031"/>
                </a:cubicBezTo>
                <a:cubicBezTo>
                  <a:pt x="149982" y="111031"/>
                  <a:pt x="154255" y="106758"/>
                  <a:pt x="154255" y="101061"/>
                </a:cubicBezTo>
                <a:cubicBezTo>
                  <a:pt x="154255" y="95720"/>
                  <a:pt x="149982" y="90735"/>
                  <a:pt x="144285" y="90735"/>
                </a:cubicBezTo>
                <a:close/>
                <a:moveTo>
                  <a:pt x="144285" y="82189"/>
                </a:moveTo>
                <a:cubicBezTo>
                  <a:pt x="154967" y="82189"/>
                  <a:pt x="163157" y="90735"/>
                  <a:pt x="163157" y="101061"/>
                </a:cubicBezTo>
                <a:cubicBezTo>
                  <a:pt x="163157" y="111387"/>
                  <a:pt x="154967" y="119933"/>
                  <a:pt x="144285" y="119933"/>
                </a:cubicBezTo>
                <a:cubicBezTo>
                  <a:pt x="133959" y="119933"/>
                  <a:pt x="125413" y="111387"/>
                  <a:pt x="125413" y="101061"/>
                </a:cubicBezTo>
                <a:cubicBezTo>
                  <a:pt x="125413" y="90735"/>
                  <a:pt x="133959" y="82189"/>
                  <a:pt x="144285" y="82189"/>
                </a:cubicBezTo>
                <a:close/>
                <a:moveTo>
                  <a:pt x="111144" y="62721"/>
                </a:moveTo>
                <a:cubicBezTo>
                  <a:pt x="108982" y="70291"/>
                  <a:pt x="107542" y="77861"/>
                  <a:pt x="107542" y="86151"/>
                </a:cubicBezTo>
                <a:lnTo>
                  <a:pt x="107542" y="198978"/>
                </a:lnTo>
                <a:lnTo>
                  <a:pt x="180664" y="198978"/>
                </a:lnTo>
                <a:lnTo>
                  <a:pt x="180664" y="86151"/>
                </a:lnTo>
                <a:cubicBezTo>
                  <a:pt x="180664" y="77861"/>
                  <a:pt x="179223" y="70291"/>
                  <a:pt x="176702" y="62721"/>
                </a:cubicBezTo>
                <a:lnTo>
                  <a:pt x="111144" y="62721"/>
                </a:lnTo>
                <a:close/>
                <a:moveTo>
                  <a:pt x="143923" y="10453"/>
                </a:moveTo>
                <a:cubicBezTo>
                  <a:pt x="137799" y="16581"/>
                  <a:pt x="123031" y="32802"/>
                  <a:pt x="114386" y="53709"/>
                </a:cubicBezTo>
                <a:lnTo>
                  <a:pt x="173820" y="53709"/>
                </a:lnTo>
                <a:cubicBezTo>
                  <a:pt x="164815" y="32802"/>
                  <a:pt x="150407" y="16581"/>
                  <a:pt x="143923" y="10453"/>
                </a:cubicBezTo>
                <a:close/>
                <a:moveTo>
                  <a:pt x="141041" y="1081"/>
                </a:moveTo>
                <a:cubicBezTo>
                  <a:pt x="142842" y="-361"/>
                  <a:pt x="145364" y="-361"/>
                  <a:pt x="146804" y="1081"/>
                </a:cubicBezTo>
                <a:cubicBezTo>
                  <a:pt x="148606" y="2523"/>
                  <a:pt x="189309" y="39651"/>
                  <a:pt x="189309" y="86151"/>
                </a:cubicBezTo>
                <a:lnTo>
                  <a:pt x="189309" y="104896"/>
                </a:lnTo>
                <a:lnTo>
                  <a:pt x="253787" y="175187"/>
                </a:lnTo>
                <a:cubicBezTo>
                  <a:pt x="254868" y="175908"/>
                  <a:pt x="255228" y="176990"/>
                  <a:pt x="255228" y="178071"/>
                </a:cubicBezTo>
                <a:lnTo>
                  <a:pt x="255228" y="234665"/>
                </a:lnTo>
                <a:cubicBezTo>
                  <a:pt x="255228" y="236107"/>
                  <a:pt x="254147" y="237548"/>
                  <a:pt x="253067" y="238269"/>
                </a:cubicBezTo>
                <a:cubicBezTo>
                  <a:pt x="251986" y="238630"/>
                  <a:pt x="251626" y="238990"/>
                  <a:pt x="250545" y="238990"/>
                </a:cubicBezTo>
                <a:cubicBezTo>
                  <a:pt x="250185" y="238990"/>
                  <a:pt x="249465" y="238990"/>
                  <a:pt x="248744" y="238630"/>
                </a:cubicBezTo>
                <a:lnTo>
                  <a:pt x="183906" y="207629"/>
                </a:lnTo>
                <a:lnTo>
                  <a:pt x="103939" y="207629"/>
                </a:lnTo>
                <a:lnTo>
                  <a:pt x="39462" y="238630"/>
                </a:lnTo>
                <a:cubicBezTo>
                  <a:pt x="39101" y="238990"/>
                  <a:pt x="38381" y="238990"/>
                  <a:pt x="37661" y="238990"/>
                </a:cubicBezTo>
                <a:cubicBezTo>
                  <a:pt x="36580" y="238990"/>
                  <a:pt x="35860" y="238990"/>
                  <a:pt x="35499" y="238269"/>
                </a:cubicBezTo>
                <a:cubicBezTo>
                  <a:pt x="34059" y="237548"/>
                  <a:pt x="33338" y="236107"/>
                  <a:pt x="33338" y="234665"/>
                </a:cubicBezTo>
                <a:lnTo>
                  <a:pt x="33338" y="178071"/>
                </a:lnTo>
                <a:cubicBezTo>
                  <a:pt x="33338" y="176990"/>
                  <a:pt x="33698" y="175908"/>
                  <a:pt x="34059" y="175187"/>
                </a:cubicBezTo>
                <a:lnTo>
                  <a:pt x="98896" y="104896"/>
                </a:lnTo>
                <a:lnTo>
                  <a:pt x="98896" y="86151"/>
                </a:lnTo>
                <a:cubicBezTo>
                  <a:pt x="98896" y="39651"/>
                  <a:pt x="139240" y="2523"/>
                  <a:pt x="141041" y="1081"/>
                </a:cubicBezTo>
                <a:close/>
              </a:path>
            </a:pathLst>
          </a:custGeom>
          <a:solidFill>
            <a:schemeClr val="bg1"/>
          </a:solidFill>
          <a:ln>
            <a:noFill/>
          </a:ln>
          <a:effectLst/>
        </p:spPr>
        <p:txBody>
          <a:bodyPr anchor="ctr"/>
          <a:lstStyle/>
          <a:p>
            <a:endParaRPr lang="en-US" dirty="0">
              <a:latin typeface="Source Sans Pro Light" panose="020B0403030403020204" pitchFamily="34" charset="0"/>
            </a:endParaRPr>
          </a:p>
        </p:txBody>
      </p:sp>
      <p:sp>
        <p:nvSpPr>
          <p:cNvPr id="56" name="Oval 55">
            <a:extLst>
              <a:ext uri="{FF2B5EF4-FFF2-40B4-BE49-F238E27FC236}">
                <a16:creationId xmlns:a16="http://schemas.microsoft.com/office/drawing/2014/main" id="{C1947A6F-CAB5-F642-99C8-013CEF8ADDAF}"/>
              </a:ext>
            </a:extLst>
          </p:cNvPr>
          <p:cNvSpPr/>
          <p:nvPr/>
        </p:nvSpPr>
        <p:spPr>
          <a:xfrm>
            <a:off x="16253054" y="7600463"/>
            <a:ext cx="1684804" cy="1684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Light" panose="020B0403030403020204" pitchFamily="34" charset="0"/>
            </a:endParaRPr>
          </a:p>
        </p:txBody>
      </p:sp>
      <p:sp>
        <p:nvSpPr>
          <p:cNvPr id="49" name="Freeform 1037">
            <a:extLst>
              <a:ext uri="{FF2B5EF4-FFF2-40B4-BE49-F238E27FC236}">
                <a16:creationId xmlns:a16="http://schemas.microsoft.com/office/drawing/2014/main" id="{CBF72628-7560-4E4C-8B9A-71FD08106B70}"/>
              </a:ext>
            </a:extLst>
          </p:cNvPr>
          <p:cNvSpPr>
            <a:spLocks noChangeAspect="1" noChangeArrowheads="1"/>
          </p:cNvSpPr>
          <p:nvPr/>
        </p:nvSpPr>
        <p:spPr bwMode="auto">
          <a:xfrm>
            <a:off x="16575156" y="7922565"/>
            <a:ext cx="1040600" cy="1040600"/>
          </a:xfrm>
          <a:custGeom>
            <a:avLst/>
            <a:gdLst>
              <a:gd name="T0" fmla="*/ 410188 w 290152"/>
              <a:gd name="T1" fmla="*/ 900952 h 290152"/>
              <a:gd name="T2" fmla="*/ 73162 w 290152"/>
              <a:gd name="T3" fmla="*/ 935549 h 290152"/>
              <a:gd name="T4" fmla="*/ 852841 w 290152"/>
              <a:gd name="T5" fmla="*/ 754484 h 290152"/>
              <a:gd name="T6" fmla="*/ 778977 w 290152"/>
              <a:gd name="T7" fmla="*/ 754484 h 290152"/>
              <a:gd name="T8" fmla="*/ 701096 w 290152"/>
              <a:gd name="T9" fmla="*/ 754484 h 290152"/>
              <a:gd name="T10" fmla="*/ 627231 w 290152"/>
              <a:gd name="T11" fmla="*/ 754484 h 290152"/>
              <a:gd name="T12" fmla="*/ 554001 w 290152"/>
              <a:gd name="T13" fmla="*/ 754484 h 290152"/>
              <a:gd name="T14" fmla="*/ 478914 w 290152"/>
              <a:gd name="T15" fmla="*/ 754484 h 290152"/>
              <a:gd name="T16" fmla="*/ 405632 w 290152"/>
              <a:gd name="T17" fmla="*/ 754484 h 290152"/>
              <a:gd name="T18" fmla="*/ 332402 w 290152"/>
              <a:gd name="T19" fmla="*/ 754484 h 290152"/>
              <a:gd name="T20" fmla="*/ 258533 w 290152"/>
              <a:gd name="T21" fmla="*/ 754484 h 290152"/>
              <a:gd name="T22" fmla="*/ 178175 w 290152"/>
              <a:gd name="T23" fmla="*/ 754484 h 290152"/>
              <a:gd name="T24" fmla="*/ 104888 w 290152"/>
              <a:gd name="T25" fmla="*/ 754484 h 290152"/>
              <a:gd name="T26" fmla="*/ 828361 w 290152"/>
              <a:gd name="T27" fmla="*/ 696450 h 290152"/>
              <a:gd name="T28" fmla="*/ 753862 w 290152"/>
              <a:gd name="T29" fmla="*/ 696450 h 290152"/>
              <a:gd name="T30" fmla="*/ 674723 w 290152"/>
              <a:gd name="T31" fmla="*/ 696450 h 290152"/>
              <a:gd name="T32" fmla="*/ 595576 w 290152"/>
              <a:gd name="T33" fmla="*/ 696450 h 290152"/>
              <a:gd name="T34" fmla="*/ 516436 w 290152"/>
              <a:gd name="T35" fmla="*/ 696450 h 290152"/>
              <a:gd name="T36" fmla="*/ 442570 w 290152"/>
              <a:gd name="T37" fmla="*/ 696450 h 290152"/>
              <a:gd name="T38" fmla="*/ 363423 w 290152"/>
              <a:gd name="T39" fmla="*/ 696450 h 290152"/>
              <a:gd name="T40" fmla="*/ 284284 w 290152"/>
              <a:gd name="T41" fmla="*/ 696450 h 290152"/>
              <a:gd name="T42" fmla="*/ 205137 w 290152"/>
              <a:gd name="T43" fmla="*/ 696450 h 290152"/>
              <a:gd name="T44" fmla="*/ 126631 w 290152"/>
              <a:gd name="T45" fmla="*/ 696450 h 290152"/>
              <a:gd name="T46" fmla="*/ 808798 w 290152"/>
              <a:gd name="T47" fmla="*/ 638415 h 290152"/>
              <a:gd name="T48" fmla="*/ 738671 w 290152"/>
              <a:gd name="T49" fmla="*/ 638415 h 290152"/>
              <a:gd name="T50" fmla="*/ 663583 w 290152"/>
              <a:gd name="T51" fmla="*/ 638415 h 290152"/>
              <a:gd name="T52" fmla="*/ 591567 w 290152"/>
              <a:gd name="T53" fmla="*/ 638415 h 290152"/>
              <a:gd name="T54" fmla="*/ 515848 w 290152"/>
              <a:gd name="T55" fmla="*/ 638415 h 290152"/>
              <a:gd name="T56" fmla="*/ 441980 w 290152"/>
              <a:gd name="T57" fmla="*/ 638415 h 290152"/>
              <a:gd name="T58" fmla="*/ 368702 w 290152"/>
              <a:gd name="T59" fmla="*/ 638415 h 290152"/>
              <a:gd name="T60" fmla="*/ 294250 w 290152"/>
              <a:gd name="T61" fmla="*/ 638415 h 290152"/>
              <a:gd name="T62" fmla="*/ 220969 w 290152"/>
              <a:gd name="T63" fmla="*/ 638415 h 290152"/>
              <a:gd name="T64" fmla="*/ 147097 w 290152"/>
              <a:gd name="T65" fmla="*/ 638415 h 290152"/>
              <a:gd name="T66" fmla="*/ 103155 w 290152"/>
              <a:gd name="T67" fmla="*/ 614104 h 290152"/>
              <a:gd name="T68" fmla="*/ 409005 w 290152"/>
              <a:gd name="T69" fmla="*/ 485402 h 290152"/>
              <a:gd name="T70" fmla="*/ 395716 w 290152"/>
              <a:gd name="T71" fmla="*/ 500016 h 290152"/>
              <a:gd name="T72" fmla="*/ 333720 w 290152"/>
              <a:gd name="T73" fmla="*/ 515846 h 290152"/>
              <a:gd name="T74" fmla="*/ 770476 w 290152"/>
              <a:gd name="T75" fmla="*/ 385163 h 290152"/>
              <a:gd name="T76" fmla="*/ 631787 w 290152"/>
              <a:gd name="T77" fmla="*/ 385163 h 290152"/>
              <a:gd name="T78" fmla="*/ 457530 w 290152"/>
              <a:gd name="T79" fmla="*/ 415601 h 290152"/>
              <a:gd name="T80" fmla="*/ 784939 w 290152"/>
              <a:gd name="T81" fmla="*/ 305385 h 290152"/>
              <a:gd name="T82" fmla="*/ 457590 w 290152"/>
              <a:gd name="T83" fmla="*/ 290191 h 290152"/>
              <a:gd name="T84" fmla="*/ 443200 w 290152"/>
              <a:gd name="T85" fmla="*/ 305385 h 290152"/>
              <a:gd name="T86" fmla="*/ 370823 w 290152"/>
              <a:gd name="T87" fmla="*/ 219955 h 290152"/>
              <a:gd name="T88" fmla="*/ 770360 w 290152"/>
              <a:gd name="T89" fmla="*/ 220388 h 290152"/>
              <a:gd name="T90" fmla="*/ 554297 w 290152"/>
              <a:gd name="T91" fmla="*/ 189935 h 290152"/>
              <a:gd name="T92" fmla="*/ 457530 w 290152"/>
              <a:gd name="T93" fmla="*/ 189935 h 290152"/>
              <a:gd name="T94" fmla="*/ 385302 w 290152"/>
              <a:gd name="T95" fmla="*/ 415617 h 290152"/>
              <a:gd name="T96" fmla="*/ 340252 w 290152"/>
              <a:gd name="T97" fmla="*/ 94977 h 290152"/>
              <a:gd name="T98" fmla="*/ 327123 w 290152"/>
              <a:gd name="T99" fmla="*/ 110802 h 290152"/>
              <a:gd name="T100" fmla="*/ 857592 w 290152"/>
              <a:gd name="T101" fmla="*/ 585317 h 290152"/>
              <a:gd name="T102" fmla="*/ 813215 w 290152"/>
              <a:gd name="T103" fmla="*/ 0 h 290152"/>
              <a:gd name="T104" fmla="*/ 964341 w 290152"/>
              <a:gd name="T105" fmla="*/ 891169 h 290152"/>
              <a:gd name="T106" fmla="*/ 1192 w 290152"/>
              <a:gd name="T107" fmla="*/ 828797 h 29015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0152" h="290152">
                <a:moveTo>
                  <a:pt x="123417" y="261938"/>
                </a:moveTo>
                <a:lnTo>
                  <a:pt x="164783" y="261938"/>
                </a:lnTo>
                <a:cubicBezTo>
                  <a:pt x="167323" y="261938"/>
                  <a:pt x="169500" y="264224"/>
                  <a:pt x="169500" y="266510"/>
                </a:cubicBezTo>
                <a:cubicBezTo>
                  <a:pt x="169500" y="269177"/>
                  <a:pt x="167323" y="271082"/>
                  <a:pt x="164783" y="271082"/>
                </a:cubicBezTo>
                <a:lnTo>
                  <a:pt x="123417" y="271082"/>
                </a:lnTo>
                <a:cubicBezTo>
                  <a:pt x="121240" y="271082"/>
                  <a:pt x="119063" y="269177"/>
                  <a:pt x="119063" y="266510"/>
                </a:cubicBezTo>
                <a:cubicBezTo>
                  <a:pt x="119063" y="264224"/>
                  <a:pt x="121240" y="261938"/>
                  <a:pt x="123417" y="261938"/>
                </a:cubicBezTo>
                <a:close/>
                <a:moveTo>
                  <a:pt x="9022" y="255146"/>
                </a:moveTo>
                <a:lnTo>
                  <a:pt x="9022" y="268138"/>
                </a:lnTo>
                <a:cubicBezTo>
                  <a:pt x="9022" y="275717"/>
                  <a:pt x="14796" y="281491"/>
                  <a:pt x="22014" y="281491"/>
                </a:cubicBezTo>
                <a:lnTo>
                  <a:pt x="268138" y="281491"/>
                </a:lnTo>
                <a:cubicBezTo>
                  <a:pt x="275356" y="281491"/>
                  <a:pt x="281491" y="275717"/>
                  <a:pt x="281491" y="268138"/>
                </a:cubicBezTo>
                <a:lnTo>
                  <a:pt x="281491" y="255146"/>
                </a:lnTo>
                <a:lnTo>
                  <a:pt x="9022" y="255146"/>
                </a:lnTo>
                <a:close/>
                <a:moveTo>
                  <a:pt x="256604" y="227013"/>
                </a:moveTo>
                <a:cubicBezTo>
                  <a:pt x="259652" y="227013"/>
                  <a:pt x="261557" y="228918"/>
                  <a:pt x="261557" y="231585"/>
                </a:cubicBezTo>
                <a:cubicBezTo>
                  <a:pt x="261557" y="234252"/>
                  <a:pt x="259652" y="236157"/>
                  <a:pt x="256604" y="236157"/>
                </a:cubicBezTo>
                <a:cubicBezTo>
                  <a:pt x="254318" y="236157"/>
                  <a:pt x="252413" y="234252"/>
                  <a:pt x="252413" y="231585"/>
                </a:cubicBezTo>
                <a:cubicBezTo>
                  <a:pt x="252413" y="228918"/>
                  <a:pt x="254318" y="227013"/>
                  <a:pt x="256604" y="227013"/>
                </a:cubicBezTo>
                <a:close/>
                <a:moveTo>
                  <a:pt x="234379" y="227013"/>
                </a:moveTo>
                <a:cubicBezTo>
                  <a:pt x="237046" y="227013"/>
                  <a:pt x="239332" y="228918"/>
                  <a:pt x="239332" y="231585"/>
                </a:cubicBezTo>
                <a:cubicBezTo>
                  <a:pt x="239332" y="234252"/>
                  <a:pt x="237046" y="236157"/>
                  <a:pt x="234379" y="236157"/>
                </a:cubicBezTo>
                <a:cubicBezTo>
                  <a:pt x="232093" y="236157"/>
                  <a:pt x="230188" y="234252"/>
                  <a:pt x="230188" y="231585"/>
                </a:cubicBezTo>
                <a:cubicBezTo>
                  <a:pt x="230188" y="228918"/>
                  <a:pt x="232093" y="227013"/>
                  <a:pt x="234379" y="227013"/>
                </a:cubicBezTo>
                <a:close/>
                <a:moveTo>
                  <a:pt x="210947" y="227013"/>
                </a:moveTo>
                <a:cubicBezTo>
                  <a:pt x="213614" y="227013"/>
                  <a:pt x="215519" y="228918"/>
                  <a:pt x="215519" y="231585"/>
                </a:cubicBezTo>
                <a:cubicBezTo>
                  <a:pt x="215519" y="234252"/>
                  <a:pt x="213614" y="236157"/>
                  <a:pt x="210947" y="236157"/>
                </a:cubicBezTo>
                <a:cubicBezTo>
                  <a:pt x="208661" y="236157"/>
                  <a:pt x="206375" y="234252"/>
                  <a:pt x="206375" y="231585"/>
                </a:cubicBezTo>
                <a:cubicBezTo>
                  <a:pt x="206375" y="228918"/>
                  <a:pt x="208661" y="227013"/>
                  <a:pt x="210947" y="227013"/>
                </a:cubicBezTo>
                <a:close/>
                <a:moveTo>
                  <a:pt x="188722" y="227013"/>
                </a:moveTo>
                <a:cubicBezTo>
                  <a:pt x="191389" y="227013"/>
                  <a:pt x="193294" y="228918"/>
                  <a:pt x="193294" y="231585"/>
                </a:cubicBezTo>
                <a:cubicBezTo>
                  <a:pt x="193294" y="234252"/>
                  <a:pt x="191389" y="236157"/>
                  <a:pt x="188722" y="236157"/>
                </a:cubicBezTo>
                <a:cubicBezTo>
                  <a:pt x="186055" y="236157"/>
                  <a:pt x="184150" y="234252"/>
                  <a:pt x="184150" y="231585"/>
                </a:cubicBezTo>
                <a:cubicBezTo>
                  <a:pt x="184150" y="228918"/>
                  <a:pt x="186055" y="227013"/>
                  <a:pt x="188722" y="227013"/>
                </a:cubicBezTo>
                <a:close/>
                <a:moveTo>
                  <a:pt x="166688" y="227013"/>
                </a:moveTo>
                <a:cubicBezTo>
                  <a:pt x="169252" y="227013"/>
                  <a:pt x="171084" y="228918"/>
                  <a:pt x="171084" y="231585"/>
                </a:cubicBezTo>
                <a:cubicBezTo>
                  <a:pt x="171084" y="234252"/>
                  <a:pt x="169252" y="236157"/>
                  <a:pt x="166688" y="236157"/>
                </a:cubicBezTo>
                <a:cubicBezTo>
                  <a:pt x="164123" y="236157"/>
                  <a:pt x="161925" y="234252"/>
                  <a:pt x="161925" y="231585"/>
                </a:cubicBezTo>
                <a:cubicBezTo>
                  <a:pt x="161925" y="228918"/>
                  <a:pt x="164123" y="227013"/>
                  <a:pt x="166688" y="227013"/>
                </a:cubicBezTo>
                <a:close/>
                <a:moveTo>
                  <a:pt x="144096" y="227013"/>
                </a:moveTo>
                <a:cubicBezTo>
                  <a:pt x="146661" y="227013"/>
                  <a:pt x="148859" y="228918"/>
                  <a:pt x="148859" y="231585"/>
                </a:cubicBezTo>
                <a:cubicBezTo>
                  <a:pt x="148859" y="234252"/>
                  <a:pt x="146661" y="236157"/>
                  <a:pt x="144096" y="236157"/>
                </a:cubicBezTo>
                <a:cubicBezTo>
                  <a:pt x="141898" y="236157"/>
                  <a:pt x="139700" y="234252"/>
                  <a:pt x="139700" y="231585"/>
                </a:cubicBezTo>
                <a:cubicBezTo>
                  <a:pt x="139700" y="228918"/>
                  <a:pt x="141898" y="227013"/>
                  <a:pt x="144096" y="227013"/>
                </a:cubicBezTo>
                <a:close/>
                <a:moveTo>
                  <a:pt x="122047" y="227013"/>
                </a:moveTo>
                <a:cubicBezTo>
                  <a:pt x="124714" y="227013"/>
                  <a:pt x="126619" y="228918"/>
                  <a:pt x="126619" y="231585"/>
                </a:cubicBezTo>
                <a:cubicBezTo>
                  <a:pt x="126619" y="234252"/>
                  <a:pt x="124714" y="236157"/>
                  <a:pt x="122047" y="236157"/>
                </a:cubicBezTo>
                <a:cubicBezTo>
                  <a:pt x="119761" y="236157"/>
                  <a:pt x="117475" y="234252"/>
                  <a:pt x="117475" y="231585"/>
                </a:cubicBezTo>
                <a:cubicBezTo>
                  <a:pt x="117475" y="228918"/>
                  <a:pt x="119761" y="227013"/>
                  <a:pt x="122047" y="227013"/>
                </a:cubicBezTo>
                <a:close/>
                <a:moveTo>
                  <a:pt x="100013" y="227013"/>
                </a:moveTo>
                <a:cubicBezTo>
                  <a:pt x="102211" y="227013"/>
                  <a:pt x="104409" y="228918"/>
                  <a:pt x="104409" y="231585"/>
                </a:cubicBezTo>
                <a:cubicBezTo>
                  <a:pt x="104409" y="234252"/>
                  <a:pt x="102211" y="236157"/>
                  <a:pt x="100013" y="236157"/>
                </a:cubicBezTo>
                <a:cubicBezTo>
                  <a:pt x="97448" y="236157"/>
                  <a:pt x="95250" y="234252"/>
                  <a:pt x="95250" y="231585"/>
                </a:cubicBezTo>
                <a:cubicBezTo>
                  <a:pt x="95250" y="228918"/>
                  <a:pt x="97448" y="227013"/>
                  <a:pt x="100013" y="227013"/>
                </a:cubicBezTo>
                <a:close/>
                <a:moveTo>
                  <a:pt x="77788" y="227013"/>
                </a:moveTo>
                <a:cubicBezTo>
                  <a:pt x="79986" y="227013"/>
                  <a:pt x="82184" y="228918"/>
                  <a:pt x="82184" y="231585"/>
                </a:cubicBezTo>
                <a:cubicBezTo>
                  <a:pt x="82184" y="234252"/>
                  <a:pt x="79986" y="236157"/>
                  <a:pt x="77788" y="236157"/>
                </a:cubicBezTo>
                <a:cubicBezTo>
                  <a:pt x="75223" y="236157"/>
                  <a:pt x="73025" y="234252"/>
                  <a:pt x="73025" y="231585"/>
                </a:cubicBezTo>
                <a:cubicBezTo>
                  <a:pt x="73025" y="228918"/>
                  <a:pt x="75223" y="227013"/>
                  <a:pt x="77788" y="227013"/>
                </a:cubicBezTo>
                <a:close/>
                <a:moveTo>
                  <a:pt x="53609" y="227013"/>
                </a:moveTo>
                <a:cubicBezTo>
                  <a:pt x="56174" y="227013"/>
                  <a:pt x="58372" y="228918"/>
                  <a:pt x="58372" y="231585"/>
                </a:cubicBezTo>
                <a:cubicBezTo>
                  <a:pt x="58372" y="234252"/>
                  <a:pt x="56174" y="236157"/>
                  <a:pt x="53609" y="236157"/>
                </a:cubicBezTo>
                <a:cubicBezTo>
                  <a:pt x="51045" y="236157"/>
                  <a:pt x="49213" y="234252"/>
                  <a:pt x="49213" y="231585"/>
                </a:cubicBezTo>
                <a:cubicBezTo>
                  <a:pt x="49213" y="228918"/>
                  <a:pt x="51045" y="227013"/>
                  <a:pt x="53609" y="227013"/>
                </a:cubicBezTo>
                <a:close/>
                <a:moveTo>
                  <a:pt x="31560" y="227013"/>
                </a:moveTo>
                <a:cubicBezTo>
                  <a:pt x="33846" y="227013"/>
                  <a:pt x="36132" y="228918"/>
                  <a:pt x="36132" y="231585"/>
                </a:cubicBezTo>
                <a:cubicBezTo>
                  <a:pt x="36132" y="234252"/>
                  <a:pt x="33846" y="236157"/>
                  <a:pt x="31560" y="236157"/>
                </a:cubicBezTo>
                <a:cubicBezTo>
                  <a:pt x="28893" y="236157"/>
                  <a:pt x="26988" y="234252"/>
                  <a:pt x="26988" y="231585"/>
                </a:cubicBezTo>
                <a:cubicBezTo>
                  <a:pt x="26988" y="228918"/>
                  <a:pt x="28893" y="227013"/>
                  <a:pt x="31560" y="227013"/>
                </a:cubicBezTo>
                <a:close/>
                <a:moveTo>
                  <a:pt x="249238" y="209550"/>
                </a:moveTo>
                <a:cubicBezTo>
                  <a:pt x="251802" y="209550"/>
                  <a:pt x="253634" y="211836"/>
                  <a:pt x="253634" y="214122"/>
                </a:cubicBezTo>
                <a:cubicBezTo>
                  <a:pt x="253634" y="216789"/>
                  <a:pt x="251802" y="218694"/>
                  <a:pt x="249238" y="218694"/>
                </a:cubicBezTo>
                <a:cubicBezTo>
                  <a:pt x="246673" y="218694"/>
                  <a:pt x="244475" y="216789"/>
                  <a:pt x="244475" y="214122"/>
                </a:cubicBezTo>
                <a:cubicBezTo>
                  <a:pt x="244475" y="211836"/>
                  <a:pt x="246673" y="209550"/>
                  <a:pt x="249238" y="209550"/>
                </a:cubicBezTo>
                <a:close/>
                <a:moveTo>
                  <a:pt x="226822" y="209550"/>
                </a:moveTo>
                <a:cubicBezTo>
                  <a:pt x="229489" y="209550"/>
                  <a:pt x="231394" y="211836"/>
                  <a:pt x="231394" y="214122"/>
                </a:cubicBezTo>
                <a:cubicBezTo>
                  <a:pt x="231394" y="216789"/>
                  <a:pt x="229489" y="218694"/>
                  <a:pt x="226822" y="218694"/>
                </a:cubicBezTo>
                <a:cubicBezTo>
                  <a:pt x="224155" y="218694"/>
                  <a:pt x="222250" y="216789"/>
                  <a:pt x="222250" y="214122"/>
                </a:cubicBezTo>
                <a:cubicBezTo>
                  <a:pt x="222250" y="211836"/>
                  <a:pt x="224155" y="209550"/>
                  <a:pt x="226822" y="209550"/>
                </a:cubicBezTo>
                <a:close/>
                <a:moveTo>
                  <a:pt x="203010" y="209550"/>
                </a:moveTo>
                <a:cubicBezTo>
                  <a:pt x="205296" y="209550"/>
                  <a:pt x="207582" y="211836"/>
                  <a:pt x="207582" y="214122"/>
                </a:cubicBezTo>
                <a:cubicBezTo>
                  <a:pt x="207582" y="216789"/>
                  <a:pt x="205296" y="218694"/>
                  <a:pt x="203010" y="218694"/>
                </a:cubicBezTo>
                <a:cubicBezTo>
                  <a:pt x="200343" y="218694"/>
                  <a:pt x="198438" y="216789"/>
                  <a:pt x="198438" y="214122"/>
                </a:cubicBezTo>
                <a:cubicBezTo>
                  <a:pt x="198438" y="211836"/>
                  <a:pt x="200343" y="209550"/>
                  <a:pt x="203010" y="209550"/>
                </a:cubicBezTo>
                <a:close/>
                <a:moveTo>
                  <a:pt x="179197" y="209550"/>
                </a:moveTo>
                <a:cubicBezTo>
                  <a:pt x="181864" y="209550"/>
                  <a:pt x="183769" y="211836"/>
                  <a:pt x="183769" y="214122"/>
                </a:cubicBezTo>
                <a:cubicBezTo>
                  <a:pt x="183769" y="216789"/>
                  <a:pt x="181864" y="218694"/>
                  <a:pt x="179197" y="218694"/>
                </a:cubicBezTo>
                <a:cubicBezTo>
                  <a:pt x="176530" y="218694"/>
                  <a:pt x="174625" y="216789"/>
                  <a:pt x="174625" y="214122"/>
                </a:cubicBezTo>
                <a:cubicBezTo>
                  <a:pt x="174625" y="211836"/>
                  <a:pt x="176530" y="209550"/>
                  <a:pt x="179197" y="209550"/>
                </a:cubicBezTo>
                <a:close/>
                <a:moveTo>
                  <a:pt x="155385" y="209550"/>
                </a:moveTo>
                <a:cubicBezTo>
                  <a:pt x="158052" y="209550"/>
                  <a:pt x="159957" y="211836"/>
                  <a:pt x="159957" y="214122"/>
                </a:cubicBezTo>
                <a:cubicBezTo>
                  <a:pt x="159957" y="216789"/>
                  <a:pt x="158052" y="218694"/>
                  <a:pt x="155385" y="218694"/>
                </a:cubicBezTo>
                <a:cubicBezTo>
                  <a:pt x="152718" y="218694"/>
                  <a:pt x="150813" y="216789"/>
                  <a:pt x="150813" y="214122"/>
                </a:cubicBezTo>
                <a:cubicBezTo>
                  <a:pt x="150813" y="211836"/>
                  <a:pt x="152718" y="209550"/>
                  <a:pt x="155385" y="209550"/>
                </a:cubicBezTo>
                <a:close/>
                <a:moveTo>
                  <a:pt x="133160" y="209550"/>
                </a:moveTo>
                <a:cubicBezTo>
                  <a:pt x="135446" y="209550"/>
                  <a:pt x="137732" y="211836"/>
                  <a:pt x="137732" y="214122"/>
                </a:cubicBezTo>
                <a:cubicBezTo>
                  <a:pt x="137732" y="216789"/>
                  <a:pt x="135446" y="218694"/>
                  <a:pt x="133160" y="218694"/>
                </a:cubicBezTo>
                <a:cubicBezTo>
                  <a:pt x="130493" y="218694"/>
                  <a:pt x="128588" y="216789"/>
                  <a:pt x="128588" y="214122"/>
                </a:cubicBezTo>
                <a:cubicBezTo>
                  <a:pt x="128588" y="211836"/>
                  <a:pt x="130493" y="209550"/>
                  <a:pt x="133160" y="209550"/>
                </a:cubicBezTo>
                <a:close/>
                <a:moveTo>
                  <a:pt x="109347" y="209550"/>
                </a:moveTo>
                <a:cubicBezTo>
                  <a:pt x="112014" y="209550"/>
                  <a:pt x="113919" y="211836"/>
                  <a:pt x="113919" y="214122"/>
                </a:cubicBezTo>
                <a:cubicBezTo>
                  <a:pt x="113919" y="216789"/>
                  <a:pt x="112014" y="218694"/>
                  <a:pt x="109347" y="218694"/>
                </a:cubicBezTo>
                <a:cubicBezTo>
                  <a:pt x="106680" y="218694"/>
                  <a:pt x="104775" y="216789"/>
                  <a:pt x="104775" y="214122"/>
                </a:cubicBezTo>
                <a:cubicBezTo>
                  <a:pt x="104775" y="211836"/>
                  <a:pt x="106680" y="209550"/>
                  <a:pt x="109347" y="209550"/>
                </a:cubicBezTo>
                <a:close/>
                <a:moveTo>
                  <a:pt x="85535" y="209550"/>
                </a:moveTo>
                <a:cubicBezTo>
                  <a:pt x="88202" y="209550"/>
                  <a:pt x="90107" y="211836"/>
                  <a:pt x="90107" y="214122"/>
                </a:cubicBezTo>
                <a:cubicBezTo>
                  <a:pt x="90107" y="216789"/>
                  <a:pt x="88202" y="218694"/>
                  <a:pt x="85535" y="218694"/>
                </a:cubicBezTo>
                <a:cubicBezTo>
                  <a:pt x="82868" y="218694"/>
                  <a:pt x="80963" y="216789"/>
                  <a:pt x="80963" y="214122"/>
                </a:cubicBezTo>
                <a:cubicBezTo>
                  <a:pt x="80963" y="211836"/>
                  <a:pt x="82868" y="209550"/>
                  <a:pt x="85535" y="209550"/>
                </a:cubicBezTo>
                <a:close/>
                <a:moveTo>
                  <a:pt x="61722" y="209550"/>
                </a:moveTo>
                <a:cubicBezTo>
                  <a:pt x="64389" y="209550"/>
                  <a:pt x="66294" y="211836"/>
                  <a:pt x="66294" y="214122"/>
                </a:cubicBezTo>
                <a:cubicBezTo>
                  <a:pt x="66294" y="216789"/>
                  <a:pt x="64389" y="218694"/>
                  <a:pt x="61722" y="218694"/>
                </a:cubicBezTo>
                <a:cubicBezTo>
                  <a:pt x="59055" y="218694"/>
                  <a:pt x="57150" y="216789"/>
                  <a:pt x="57150" y="214122"/>
                </a:cubicBezTo>
                <a:cubicBezTo>
                  <a:pt x="57150" y="211836"/>
                  <a:pt x="59055" y="209550"/>
                  <a:pt x="61722" y="209550"/>
                </a:cubicBezTo>
                <a:close/>
                <a:moveTo>
                  <a:pt x="38100" y="209550"/>
                </a:moveTo>
                <a:cubicBezTo>
                  <a:pt x="40665" y="209550"/>
                  <a:pt x="42497" y="211836"/>
                  <a:pt x="42497" y="214122"/>
                </a:cubicBezTo>
                <a:cubicBezTo>
                  <a:pt x="42497" y="216789"/>
                  <a:pt x="40665" y="218694"/>
                  <a:pt x="38100" y="218694"/>
                </a:cubicBezTo>
                <a:cubicBezTo>
                  <a:pt x="35536" y="218694"/>
                  <a:pt x="33338" y="216789"/>
                  <a:pt x="33338" y="214122"/>
                </a:cubicBezTo>
                <a:cubicBezTo>
                  <a:pt x="33338" y="211836"/>
                  <a:pt x="35536" y="209550"/>
                  <a:pt x="38100" y="209550"/>
                </a:cubicBezTo>
                <a:close/>
                <a:moveTo>
                  <a:pt x="243351" y="192088"/>
                </a:moveTo>
                <a:cubicBezTo>
                  <a:pt x="245666" y="192088"/>
                  <a:pt x="247319" y="194286"/>
                  <a:pt x="247319" y="196484"/>
                </a:cubicBezTo>
                <a:cubicBezTo>
                  <a:pt x="247319" y="199049"/>
                  <a:pt x="245666" y="201247"/>
                  <a:pt x="243351" y="201247"/>
                </a:cubicBezTo>
                <a:cubicBezTo>
                  <a:pt x="241367" y="201247"/>
                  <a:pt x="239713" y="199049"/>
                  <a:pt x="239713" y="196484"/>
                </a:cubicBezTo>
                <a:cubicBezTo>
                  <a:pt x="239713" y="194286"/>
                  <a:pt x="241367" y="192088"/>
                  <a:pt x="243351" y="192088"/>
                </a:cubicBezTo>
                <a:close/>
                <a:moveTo>
                  <a:pt x="222251" y="192088"/>
                </a:moveTo>
                <a:cubicBezTo>
                  <a:pt x="224449" y="192088"/>
                  <a:pt x="226647" y="194286"/>
                  <a:pt x="226647" y="196484"/>
                </a:cubicBezTo>
                <a:cubicBezTo>
                  <a:pt x="226647" y="199049"/>
                  <a:pt x="224449" y="201247"/>
                  <a:pt x="222251" y="201247"/>
                </a:cubicBezTo>
                <a:cubicBezTo>
                  <a:pt x="219320" y="201247"/>
                  <a:pt x="217488" y="199049"/>
                  <a:pt x="217488" y="196484"/>
                </a:cubicBezTo>
                <a:cubicBezTo>
                  <a:pt x="217488" y="194286"/>
                  <a:pt x="219320" y="192088"/>
                  <a:pt x="222251" y="192088"/>
                </a:cubicBezTo>
                <a:close/>
                <a:moveTo>
                  <a:pt x="199659" y="192088"/>
                </a:moveTo>
                <a:cubicBezTo>
                  <a:pt x="202224" y="192088"/>
                  <a:pt x="204422" y="194286"/>
                  <a:pt x="204422" y="196484"/>
                </a:cubicBezTo>
                <a:cubicBezTo>
                  <a:pt x="204422" y="199049"/>
                  <a:pt x="202224" y="201247"/>
                  <a:pt x="199659" y="201247"/>
                </a:cubicBezTo>
                <a:cubicBezTo>
                  <a:pt x="197461" y="201247"/>
                  <a:pt x="195263" y="199049"/>
                  <a:pt x="195263" y="196484"/>
                </a:cubicBezTo>
                <a:cubicBezTo>
                  <a:pt x="195263" y="194286"/>
                  <a:pt x="197461" y="192088"/>
                  <a:pt x="199659" y="192088"/>
                </a:cubicBezTo>
                <a:close/>
                <a:moveTo>
                  <a:pt x="177991" y="192088"/>
                </a:moveTo>
                <a:cubicBezTo>
                  <a:pt x="180277" y="192088"/>
                  <a:pt x="182182" y="194286"/>
                  <a:pt x="182182" y="196484"/>
                </a:cubicBezTo>
                <a:cubicBezTo>
                  <a:pt x="182182" y="199049"/>
                  <a:pt x="180277" y="201247"/>
                  <a:pt x="177991" y="201247"/>
                </a:cubicBezTo>
                <a:cubicBezTo>
                  <a:pt x="175324" y="201247"/>
                  <a:pt x="173038" y="199049"/>
                  <a:pt x="173038" y="196484"/>
                </a:cubicBezTo>
                <a:cubicBezTo>
                  <a:pt x="173038" y="194286"/>
                  <a:pt x="175324" y="192088"/>
                  <a:pt x="177991" y="192088"/>
                </a:cubicBezTo>
                <a:close/>
                <a:moveTo>
                  <a:pt x="155209" y="192088"/>
                </a:moveTo>
                <a:cubicBezTo>
                  <a:pt x="157774" y="192088"/>
                  <a:pt x="159972" y="194286"/>
                  <a:pt x="159972" y="196484"/>
                </a:cubicBezTo>
                <a:cubicBezTo>
                  <a:pt x="159972" y="199049"/>
                  <a:pt x="157774" y="201247"/>
                  <a:pt x="155209" y="201247"/>
                </a:cubicBezTo>
                <a:cubicBezTo>
                  <a:pt x="152645" y="201247"/>
                  <a:pt x="150813" y="199049"/>
                  <a:pt x="150813" y="196484"/>
                </a:cubicBezTo>
                <a:cubicBezTo>
                  <a:pt x="150813" y="194286"/>
                  <a:pt x="152645" y="192088"/>
                  <a:pt x="155209" y="192088"/>
                </a:cubicBezTo>
                <a:close/>
                <a:moveTo>
                  <a:pt x="132984" y="192088"/>
                </a:moveTo>
                <a:cubicBezTo>
                  <a:pt x="135549" y="192088"/>
                  <a:pt x="137747" y="194286"/>
                  <a:pt x="137747" y="196484"/>
                </a:cubicBezTo>
                <a:cubicBezTo>
                  <a:pt x="137747" y="199049"/>
                  <a:pt x="135549" y="201247"/>
                  <a:pt x="132984" y="201247"/>
                </a:cubicBezTo>
                <a:cubicBezTo>
                  <a:pt x="130786" y="201247"/>
                  <a:pt x="128588" y="199049"/>
                  <a:pt x="128588" y="196484"/>
                </a:cubicBezTo>
                <a:cubicBezTo>
                  <a:pt x="128588" y="194286"/>
                  <a:pt x="130786" y="192088"/>
                  <a:pt x="132984" y="192088"/>
                </a:cubicBezTo>
                <a:close/>
                <a:moveTo>
                  <a:pt x="110935" y="192088"/>
                </a:moveTo>
                <a:cubicBezTo>
                  <a:pt x="113602" y="192088"/>
                  <a:pt x="115507" y="194286"/>
                  <a:pt x="115507" y="196484"/>
                </a:cubicBezTo>
                <a:cubicBezTo>
                  <a:pt x="115507" y="199049"/>
                  <a:pt x="113602" y="201247"/>
                  <a:pt x="110935" y="201247"/>
                </a:cubicBezTo>
                <a:cubicBezTo>
                  <a:pt x="108649" y="201247"/>
                  <a:pt x="106363" y="199049"/>
                  <a:pt x="106363" y="196484"/>
                </a:cubicBezTo>
                <a:cubicBezTo>
                  <a:pt x="106363" y="194286"/>
                  <a:pt x="108649" y="192088"/>
                  <a:pt x="110935" y="192088"/>
                </a:cubicBezTo>
                <a:close/>
                <a:moveTo>
                  <a:pt x="88534" y="192088"/>
                </a:moveTo>
                <a:cubicBezTo>
                  <a:pt x="91099" y="192088"/>
                  <a:pt x="93297" y="194286"/>
                  <a:pt x="93297" y="196484"/>
                </a:cubicBezTo>
                <a:cubicBezTo>
                  <a:pt x="93297" y="199049"/>
                  <a:pt x="91099" y="201247"/>
                  <a:pt x="88534" y="201247"/>
                </a:cubicBezTo>
                <a:cubicBezTo>
                  <a:pt x="85970" y="201247"/>
                  <a:pt x="84138" y="199049"/>
                  <a:pt x="84138" y="196484"/>
                </a:cubicBezTo>
                <a:cubicBezTo>
                  <a:pt x="84138" y="194286"/>
                  <a:pt x="85970" y="192088"/>
                  <a:pt x="88534" y="192088"/>
                </a:cubicBezTo>
                <a:close/>
                <a:moveTo>
                  <a:pt x="66485" y="192088"/>
                </a:moveTo>
                <a:cubicBezTo>
                  <a:pt x="69152" y="192088"/>
                  <a:pt x="71057" y="194286"/>
                  <a:pt x="71057" y="196484"/>
                </a:cubicBezTo>
                <a:cubicBezTo>
                  <a:pt x="71057" y="199049"/>
                  <a:pt x="69152" y="201247"/>
                  <a:pt x="66485" y="201247"/>
                </a:cubicBezTo>
                <a:cubicBezTo>
                  <a:pt x="63818" y="201247"/>
                  <a:pt x="61913" y="199049"/>
                  <a:pt x="61913" y="196484"/>
                </a:cubicBezTo>
                <a:cubicBezTo>
                  <a:pt x="61913" y="194286"/>
                  <a:pt x="63818" y="192088"/>
                  <a:pt x="66485" y="192088"/>
                </a:cubicBezTo>
                <a:close/>
                <a:moveTo>
                  <a:pt x="44260" y="192088"/>
                </a:moveTo>
                <a:cubicBezTo>
                  <a:pt x="46927" y="192088"/>
                  <a:pt x="48832" y="194286"/>
                  <a:pt x="48832" y="196484"/>
                </a:cubicBezTo>
                <a:cubicBezTo>
                  <a:pt x="48832" y="199049"/>
                  <a:pt x="46927" y="201247"/>
                  <a:pt x="44260" y="201247"/>
                </a:cubicBezTo>
                <a:cubicBezTo>
                  <a:pt x="41593" y="201247"/>
                  <a:pt x="39688" y="199049"/>
                  <a:pt x="39688" y="196484"/>
                </a:cubicBezTo>
                <a:cubicBezTo>
                  <a:pt x="39688" y="194286"/>
                  <a:pt x="41593" y="192088"/>
                  <a:pt x="44260" y="192088"/>
                </a:cubicBezTo>
                <a:close/>
                <a:moveTo>
                  <a:pt x="31036" y="184774"/>
                </a:moveTo>
                <a:lnTo>
                  <a:pt x="10466" y="246485"/>
                </a:lnTo>
                <a:lnTo>
                  <a:pt x="279687" y="246485"/>
                </a:lnTo>
                <a:lnTo>
                  <a:pt x="259116" y="184774"/>
                </a:lnTo>
                <a:lnTo>
                  <a:pt x="31036" y="184774"/>
                </a:lnTo>
                <a:close/>
                <a:moveTo>
                  <a:pt x="123062" y="146050"/>
                </a:moveTo>
                <a:lnTo>
                  <a:pt x="192125" y="146050"/>
                </a:lnTo>
                <a:cubicBezTo>
                  <a:pt x="194669" y="146050"/>
                  <a:pt x="196487" y="148248"/>
                  <a:pt x="196487" y="150446"/>
                </a:cubicBezTo>
                <a:cubicBezTo>
                  <a:pt x="196487" y="153011"/>
                  <a:pt x="194669" y="155209"/>
                  <a:pt x="192125" y="155209"/>
                </a:cubicBezTo>
                <a:lnTo>
                  <a:pt x="123062" y="155209"/>
                </a:lnTo>
                <a:cubicBezTo>
                  <a:pt x="120881" y="155209"/>
                  <a:pt x="119063" y="153011"/>
                  <a:pt x="119063" y="150446"/>
                </a:cubicBezTo>
                <a:cubicBezTo>
                  <a:pt x="119063" y="148248"/>
                  <a:pt x="120881" y="146050"/>
                  <a:pt x="123062" y="146050"/>
                </a:cubicBezTo>
                <a:close/>
                <a:moveTo>
                  <a:pt x="57118" y="146050"/>
                </a:moveTo>
                <a:lnTo>
                  <a:pt x="100410" y="146050"/>
                </a:lnTo>
                <a:cubicBezTo>
                  <a:pt x="102592" y="146050"/>
                  <a:pt x="104411" y="148248"/>
                  <a:pt x="104411" y="150446"/>
                </a:cubicBezTo>
                <a:cubicBezTo>
                  <a:pt x="104411" y="153011"/>
                  <a:pt x="102592" y="155209"/>
                  <a:pt x="100410" y="155209"/>
                </a:cubicBezTo>
                <a:lnTo>
                  <a:pt x="57118" y="155209"/>
                </a:lnTo>
                <a:cubicBezTo>
                  <a:pt x="54571" y="155209"/>
                  <a:pt x="52388" y="153011"/>
                  <a:pt x="52388" y="150446"/>
                </a:cubicBezTo>
                <a:cubicBezTo>
                  <a:pt x="52388" y="148248"/>
                  <a:pt x="54571" y="146050"/>
                  <a:pt x="57118" y="146050"/>
                </a:cubicBezTo>
                <a:close/>
                <a:moveTo>
                  <a:pt x="190092" y="115888"/>
                </a:moveTo>
                <a:lnTo>
                  <a:pt x="231821" y="115888"/>
                </a:lnTo>
                <a:cubicBezTo>
                  <a:pt x="233998" y="115888"/>
                  <a:pt x="236175" y="117720"/>
                  <a:pt x="236175" y="120284"/>
                </a:cubicBezTo>
                <a:cubicBezTo>
                  <a:pt x="236175" y="122849"/>
                  <a:pt x="233998" y="125047"/>
                  <a:pt x="231821" y="125047"/>
                </a:cubicBezTo>
                <a:lnTo>
                  <a:pt x="190092" y="125047"/>
                </a:lnTo>
                <a:cubicBezTo>
                  <a:pt x="187915" y="125047"/>
                  <a:pt x="185738" y="122849"/>
                  <a:pt x="185738" y="120284"/>
                </a:cubicBezTo>
                <a:cubicBezTo>
                  <a:pt x="185738" y="117720"/>
                  <a:pt x="187915" y="115888"/>
                  <a:pt x="190092" y="115888"/>
                </a:cubicBezTo>
                <a:close/>
                <a:moveTo>
                  <a:pt x="137663" y="115888"/>
                </a:moveTo>
                <a:lnTo>
                  <a:pt x="166418" y="115888"/>
                </a:lnTo>
                <a:cubicBezTo>
                  <a:pt x="168934" y="115888"/>
                  <a:pt x="171091" y="117720"/>
                  <a:pt x="171091" y="120284"/>
                </a:cubicBezTo>
                <a:cubicBezTo>
                  <a:pt x="171091" y="122849"/>
                  <a:pt x="168934" y="125047"/>
                  <a:pt x="166418" y="125047"/>
                </a:cubicBezTo>
                <a:lnTo>
                  <a:pt x="137663" y="125047"/>
                </a:lnTo>
                <a:cubicBezTo>
                  <a:pt x="135147" y="125047"/>
                  <a:pt x="133350" y="122849"/>
                  <a:pt x="133350" y="120284"/>
                </a:cubicBezTo>
                <a:cubicBezTo>
                  <a:pt x="133350" y="117720"/>
                  <a:pt x="135147" y="115888"/>
                  <a:pt x="137663" y="115888"/>
                </a:cubicBezTo>
                <a:close/>
                <a:moveTo>
                  <a:pt x="207596" y="87313"/>
                </a:moveTo>
                <a:lnTo>
                  <a:pt x="231776" y="87313"/>
                </a:lnTo>
                <a:cubicBezTo>
                  <a:pt x="233974" y="87313"/>
                  <a:pt x="236172" y="89218"/>
                  <a:pt x="236172" y="91885"/>
                </a:cubicBezTo>
                <a:cubicBezTo>
                  <a:pt x="236172" y="94552"/>
                  <a:pt x="233974" y="96457"/>
                  <a:pt x="231776" y="96457"/>
                </a:cubicBezTo>
                <a:lnTo>
                  <a:pt x="207596" y="96457"/>
                </a:lnTo>
                <a:cubicBezTo>
                  <a:pt x="205032" y="96457"/>
                  <a:pt x="203200" y="94552"/>
                  <a:pt x="203200" y="91885"/>
                </a:cubicBezTo>
                <a:cubicBezTo>
                  <a:pt x="203200" y="89218"/>
                  <a:pt x="205032" y="87313"/>
                  <a:pt x="207596" y="87313"/>
                </a:cubicBezTo>
                <a:close/>
                <a:moveTo>
                  <a:pt x="137680" y="87313"/>
                </a:moveTo>
                <a:lnTo>
                  <a:pt x="184223" y="87313"/>
                </a:lnTo>
                <a:cubicBezTo>
                  <a:pt x="186748" y="87313"/>
                  <a:pt x="188552" y="89218"/>
                  <a:pt x="188552" y="91885"/>
                </a:cubicBezTo>
                <a:cubicBezTo>
                  <a:pt x="188552" y="94552"/>
                  <a:pt x="186748" y="96457"/>
                  <a:pt x="184223" y="96457"/>
                </a:cubicBezTo>
                <a:lnTo>
                  <a:pt x="137680" y="96457"/>
                </a:lnTo>
                <a:cubicBezTo>
                  <a:pt x="135154" y="96457"/>
                  <a:pt x="133350" y="94552"/>
                  <a:pt x="133350" y="91885"/>
                </a:cubicBezTo>
                <a:cubicBezTo>
                  <a:pt x="133350" y="89218"/>
                  <a:pt x="135154" y="87313"/>
                  <a:pt x="137680" y="87313"/>
                </a:cubicBezTo>
                <a:close/>
                <a:moveTo>
                  <a:pt x="61466" y="66180"/>
                </a:moveTo>
                <a:lnTo>
                  <a:pt x="61466" y="116023"/>
                </a:lnTo>
                <a:lnTo>
                  <a:pt x="111573" y="116023"/>
                </a:lnTo>
                <a:lnTo>
                  <a:pt x="111573" y="66180"/>
                </a:lnTo>
                <a:lnTo>
                  <a:pt x="61466" y="66180"/>
                </a:lnTo>
                <a:close/>
                <a:moveTo>
                  <a:pt x="190124" y="57150"/>
                </a:moveTo>
                <a:lnTo>
                  <a:pt x="231787" y="57150"/>
                </a:lnTo>
                <a:cubicBezTo>
                  <a:pt x="233980" y="57150"/>
                  <a:pt x="236173" y="59348"/>
                  <a:pt x="236173" y="61913"/>
                </a:cubicBezTo>
                <a:cubicBezTo>
                  <a:pt x="236173" y="64477"/>
                  <a:pt x="233980" y="66309"/>
                  <a:pt x="231787" y="66309"/>
                </a:cubicBezTo>
                <a:lnTo>
                  <a:pt x="190124" y="66309"/>
                </a:lnTo>
                <a:cubicBezTo>
                  <a:pt x="187565" y="66309"/>
                  <a:pt x="185738" y="64477"/>
                  <a:pt x="185738" y="61913"/>
                </a:cubicBezTo>
                <a:cubicBezTo>
                  <a:pt x="185738" y="59348"/>
                  <a:pt x="187565" y="57150"/>
                  <a:pt x="190124" y="57150"/>
                </a:cubicBezTo>
                <a:close/>
                <a:moveTo>
                  <a:pt x="137663" y="57150"/>
                </a:moveTo>
                <a:lnTo>
                  <a:pt x="166777" y="57150"/>
                </a:lnTo>
                <a:cubicBezTo>
                  <a:pt x="168934" y="57150"/>
                  <a:pt x="171091" y="59348"/>
                  <a:pt x="171091" y="61913"/>
                </a:cubicBezTo>
                <a:cubicBezTo>
                  <a:pt x="171091" y="64477"/>
                  <a:pt x="168934" y="66309"/>
                  <a:pt x="166777" y="66309"/>
                </a:cubicBezTo>
                <a:lnTo>
                  <a:pt x="137663" y="66309"/>
                </a:lnTo>
                <a:cubicBezTo>
                  <a:pt x="135147" y="66309"/>
                  <a:pt x="133350" y="64477"/>
                  <a:pt x="133350" y="61913"/>
                </a:cubicBezTo>
                <a:cubicBezTo>
                  <a:pt x="133350" y="59348"/>
                  <a:pt x="135147" y="57150"/>
                  <a:pt x="137663" y="57150"/>
                </a:cubicBezTo>
                <a:close/>
                <a:moveTo>
                  <a:pt x="57108" y="57150"/>
                </a:moveTo>
                <a:lnTo>
                  <a:pt x="115930" y="57150"/>
                </a:lnTo>
                <a:cubicBezTo>
                  <a:pt x="118472" y="57150"/>
                  <a:pt x="120287" y="59317"/>
                  <a:pt x="120287" y="61846"/>
                </a:cubicBezTo>
                <a:lnTo>
                  <a:pt x="120287" y="120357"/>
                </a:lnTo>
                <a:cubicBezTo>
                  <a:pt x="120287" y="122885"/>
                  <a:pt x="118472" y="125052"/>
                  <a:pt x="115930" y="125052"/>
                </a:cubicBezTo>
                <a:lnTo>
                  <a:pt x="57108" y="125052"/>
                </a:lnTo>
                <a:cubicBezTo>
                  <a:pt x="54567" y="125052"/>
                  <a:pt x="52388" y="122885"/>
                  <a:pt x="52388" y="120357"/>
                </a:cubicBezTo>
                <a:lnTo>
                  <a:pt x="52388" y="61846"/>
                </a:lnTo>
                <a:cubicBezTo>
                  <a:pt x="52388" y="59317"/>
                  <a:pt x="54567" y="57150"/>
                  <a:pt x="57108" y="57150"/>
                </a:cubicBezTo>
                <a:close/>
                <a:moveTo>
                  <a:pt x="102375" y="28575"/>
                </a:moveTo>
                <a:lnTo>
                  <a:pt x="184245" y="28575"/>
                </a:lnTo>
                <a:cubicBezTo>
                  <a:pt x="186759" y="28575"/>
                  <a:pt x="188554" y="30773"/>
                  <a:pt x="188554" y="33337"/>
                </a:cubicBezTo>
                <a:cubicBezTo>
                  <a:pt x="188554" y="35535"/>
                  <a:pt x="186759" y="37733"/>
                  <a:pt x="184245" y="37733"/>
                </a:cubicBezTo>
                <a:lnTo>
                  <a:pt x="102375" y="37733"/>
                </a:lnTo>
                <a:cubicBezTo>
                  <a:pt x="100221" y="37733"/>
                  <a:pt x="98425" y="35535"/>
                  <a:pt x="98425" y="33337"/>
                </a:cubicBezTo>
                <a:cubicBezTo>
                  <a:pt x="98425" y="30773"/>
                  <a:pt x="100221" y="28575"/>
                  <a:pt x="102375" y="28575"/>
                </a:cubicBezTo>
                <a:close/>
                <a:moveTo>
                  <a:pt x="45471" y="8661"/>
                </a:moveTo>
                <a:cubicBezTo>
                  <a:pt x="38254" y="8661"/>
                  <a:pt x="32480" y="14796"/>
                  <a:pt x="32480" y="22014"/>
                </a:cubicBezTo>
                <a:lnTo>
                  <a:pt x="32480" y="176112"/>
                </a:lnTo>
                <a:lnTo>
                  <a:pt x="258033" y="176112"/>
                </a:lnTo>
                <a:lnTo>
                  <a:pt x="258033" y="22014"/>
                </a:lnTo>
                <a:cubicBezTo>
                  <a:pt x="258033" y="14796"/>
                  <a:pt x="252259" y="8661"/>
                  <a:pt x="244681" y="8661"/>
                </a:cubicBezTo>
                <a:lnTo>
                  <a:pt x="45471" y="8661"/>
                </a:lnTo>
                <a:close/>
                <a:moveTo>
                  <a:pt x="45471" y="0"/>
                </a:moveTo>
                <a:lnTo>
                  <a:pt x="244681" y="0"/>
                </a:lnTo>
                <a:cubicBezTo>
                  <a:pt x="256951" y="0"/>
                  <a:pt x="267056" y="9744"/>
                  <a:pt x="267056" y="22014"/>
                </a:cubicBezTo>
                <a:lnTo>
                  <a:pt x="267056" y="179721"/>
                </a:lnTo>
                <a:lnTo>
                  <a:pt x="290152" y="249372"/>
                </a:lnTo>
                <a:cubicBezTo>
                  <a:pt x="290152" y="249733"/>
                  <a:pt x="290152" y="250094"/>
                  <a:pt x="290152" y="250455"/>
                </a:cubicBezTo>
                <a:lnTo>
                  <a:pt x="290152" y="268138"/>
                </a:lnTo>
                <a:cubicBezTo>
                  <a:pt x="290152" y="280408"/>
                  <a:pt x="280408" y="290152"/>
                  <a:pt x="268138" y="290152"/>
                </a:cubicBezTo>
                <a:lnTo>
                  <a:pt x="22014" y="290152"/>
                </a:lnTo>
                <a:cubicBezTo>
                  <a:pt x="10105" y="290152"/>
                  <a:pt x="0" y="280408"/>
                  <a:pt x="0" y="268138"/>
                </a:cubicBezTo>
                <a:lnTo>
                  <a:pt x="0" y="250455"/>
                </a:lnTo>
                <a:cubicBezTo>
                  <a:pt x="0" y="250094"/>
                  <a:pt x="361" y="249733"/>
                  <a:pt x="361" y="249372"/>
                </a:cubicBezTo>
                <a:lnTo>
                  <a:pt x="23457" y="179721"/>
                </a:lnTo>
                <a:lnTo>
                  <a:pt x="23457" y="22014"/>
                </a:lnTo>
                <a:cubicBezTo>
                  <a:pt x="23457" y="9744"/>
                  <a:pt x="33562" y="0"/>
                  <a:pt x="45471" y="0"/>
                </a:cubicBezTo>
                <a:close/>
              </a:path>
            </a:pathLst>
          </a:custGeom>
          <a:solidFill>
            <a:schemeClr val="bg1"/>
          </a:solidFill>
          <a:ln>
            <a:noFill/>
          </a:ln>
          <a:effectLst/>
        </p:spPr>
        <p:txBody>
          <a:bodyPr anchor="ctr"/>
          <a:lstStyle/>
          <a:p>
            <a:endParaRPr lang="en-US" dirty="0">
              <a:latin typeface="Source Sans Pro Light" panose="020B0403030403020204" pitchFamily="34" charset="0"/>
            </a:endParaRPr>
          </a:p>
        </p:txBody>
      </p:sp>
      <p:sp>
        <p:nvSpPr>
          <p:cNvPr id="57" name="Oval 56">
            <a:extLst>
              <a:ext uri="{FF2B5EF4-FFF2-40B4-BE49-F238E27FC236}">
                <a16:creationId xmlns:a16="http://schemas.microsoft.com/office/drawing/2014/main" id="{E43B4C61-8CBB-AA48-88F7-0A206A33C19B}"/>
              </a:ext>
            </a:extLst>
          </p:cNvPr>
          <p:cNvSpPr/>
          <p:nvPr/>
        </p:nvSpPr>
        <p:spPr>
          <a:xfrm>
            <a:off x="8896829" y="7600463"/>
            <a:ext cx="1684804" cy="1684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Light" panose="020B0403030403020204" pitchFamily="34" charset="0"/>
            </a:endParaRPr>
          </a:p>
        </p:txBody>
      </p:sp>
      <p:sp>
        <p:nvSpPr>
          <p:cNvPr id="50" name="Freeform 1038">
            <a:extLst>
              <a:ext uri="{FF2B5EF4-FFF2-40B4-BE49-F238E27FC236}">
                <a16:creationId xmlns:a16="http://schemas.microsoft.com/office/drawing/2014/main" id="{C763E6A0-6B97-DA4A-909A-1D1403540247}"/>
              </a:ext>
            </a:extLst>
          </p:cNvPr>
          <p:cNvSpPr>
            <a:spLocks noChangeAspect="1" noChangeArrowheads="1"/>
          </p:cNvSpPr>
          <p:nvPr/>
        </p:nvSpPr>
        <p:spPr bwMode="auto">
          <a:xfrm>
            <a:off x="9218931" y="7922565"/>
            <a:ext cx="1040600" cy="1040600"/>
          </a:xfrm>
          <a:custGeom>
            <a:avLst/>
            <a:gdLst>
              <a:gd name="T0" fmla="*/ 340641 w 290152"/>
              <a:gd name="T1" fmla="*/ 846793 h 290152"/>
              <a:gd name="T2" fmla="*/ 572131 w 290152"/>
              <a:gd name="T3" fmla="*/ 935549 h 290152"/>
              <a:gd name="T4" fmla="*/ 426999 w 290152"/>
              <a:gd name="T5" fmla="*/ 835997 h 290152"/>
              <a:gd name="T6" fmla="*/ 74366 w 290152"/>
              <a:gd name="T7" fmla="*/ 722049 h 290152"/>
              <a:gd name="T8" fmla="*/ 28789 w 290152"/>
              <a:gd name="T9" fmla="*/ 935549 h 290152"/>
              <a:gd name="T10" fmla="*/ 224288 w 290152"/>
              <a:gd name="T11" fmla="*/ 722049 h 290152"/>
              <a:gd name="T12" fmla="*/ 74366 w 290152"/>
              <a:gd name="T13" fmla="*/ 722049 h 290152"/>
              <a:gd name="T14" fmla="*/ 377820 w 290152"/>
              <a:gd name="T15" fmla="*/ 791616 h 290152"/>
              <a:gd name="T16" fmla="*/ 426999 w 290152"/>
              <a:gd name="T17" fmla="*/ 713653 h 290152"/>
              <a:gd name="T18" fmla="*/ 91152 w 290152"/>
              <a:gd name="T19" fmla="*/ 698063 h 290152"/>
              <a:gd name="T20" fmla="*/ 208701 w 290152"/>
              <a:gd name="T21" fmla="*/ 698063 h 290152"/>
              <a:gd name="T22" fmla="*/ 363459 w 290152"/>
              <a:gd name="T23" fmla="*/ 473225 h 290152"/>
              <a:gd name="T24" fmla="*/ 363459 w 290152"/>
              <a:gd name="T25" fmla="*/ 560900 h 290152"/>
              <a:gd name="T26" fmla="*/ 363459 w 290152"/>
              <a:gd name="T27" fmla="*/ 473225 h 290152"/>
              <a:gd name="T28" fmla="*/ 436725 w 290152"/>
              <a:gd name="T29" fmla="*/ 516464 h 290152"/>
              <a:gd name="T30" fmla="*/ 290192 w 290152"/>
              <a:gd name="T31" fmla="*/ 516464 h 290152"/>
              <a:gd name="T32" fmla="*/ 28789 w 290152"/>
              <a:gd name="T33" fmla="*/ 380220 h 290152"/>
              <a:gd name="T34" fmla="*/ 136732 w 290152"/>
              <a:gd name="T35" fmla="*/ 573323 h 290152"/>
              <a:gd name="T36" fmla="*/ 322649 w 290152"/>
              <a:gd name="T37" fmla="*/ 820405 h 290152"/>
              <a:gd name="T38" fmla="*/ 440192 w 290152"/>
              <a:gd name="T39" fmla="*/ 678874 h 290152"/>
              <a:gd name="T40" fmla="*/ 584125 w 290152"/>
              <a:gd name="T41" fmla="*/ 380220 h 290152"/>
              <a:gd name="T42" fmla="*/ 203903 w 290152"/>
              <a:gd name="T43" fmla="*/ 203900 h 290152"/>
              <a:gd name="T44" fmla="*/ 599719 w 290152"/>
              <a:gd name="T45" fmla="*/ 351431 h 290152"/>
              <a:gd name="T46" fmla="*/ 612911 w 290152"/>
              <a:gd name="T47" fmla="*/ 760434 h 290152"/>
              <a:gd name="T48" fmla="*/ 760440 w 290152"/>
              <a:gd name="T49" fmla="*/ 203900 h 290152"/>
              <a:gd name="T50" fmla="*/ 379021 w 290152"/>
              <a:gd name="T51" fmla="*/ 28789 h 290152"/>
              <a:gd name="T52" fmla="*/ 774834 w 290152"/>
              <a:gd name="T53" fmla="*/ 175120 h 290152"/>
              <a:gd name="T54" fmla="*/ 789227 w 290152"/>
              <a:gd name="T55" fmla="*/ 585317 h 290152"/>
              <a:gd name="T56" fmla="*/ 935558 w 290152"/>
              <a:gd name="T57" fmla="*/ 28789 h 290152"/>
              <a:gd name="T58" fmla="*/ 365826 w 290152"/>
              <a:gd name="T59" fmla="*/ 0 h 290152"/>
              <a:gd name="T60" fmla="*/ 964341 w 290152"/>
              <a:gd name="T61" fmla="*/ 15594 h 290152"/>
              <a:gd name="T62" fmla="*/ 949951 w 290152"/>
              <a:gd name="T63" fmla="*/ 614104 h 290152"/>
              <a:gd name="T64" fmla="*/ 789227 w 290152"/>
              <a:gd name="T65" fmla="*/ 774824 h 290152"/>
              <a:gd name="T66" fmla="*/ 612911 w 290152"/>
              <a:gd name="T67" fmla="*/ 789216 h 290152"/>
              <a:gd name="T68" fmla="*/ 599719 w 290152"/>
              <a:gd name="T69" fmla="*/ 964330 h 290152"/>
              <a:gd name="T70" fmla="*/ 0 w 290152"/>
              <a:gd name="T71" fmla="*/ 949940 h 290152"/>
              <a:gd name="T72" fmla="*/ 14386 w 290152"/>
              <a:gd name="T73" fmla="*/ 351431 h 290152"/>
              <a:gd name="T74" fmla="*/ 175121 w 290152"/>
              <a:gd name="T75" fmla="*/ 190710 h 290152"/>
              <a:gd name="T76" fmla="*/ 350236 w 290152"/>
              <a:gd name="T77" fmla="*/ 175120 h 290152"/>
              <a:gd name="T78" fmla="*/ 365826 w 290152"/>
              <a:gd name="T79" fmla="*/ 0 h 29015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90152" h="290152">
                <a:moveTo>
                  <a:pt x="108627" y="245403"/>
                </a:moveTo>
                <a:lnTo>
                  <a:pt x="102492" y="254786"/>
                </a:lnTo>
                <a:lnTo>
                  <a:pt x="119814" y="281491"/>
                </a:lnTo>
                <a:lnTo>
                  <a:pt x="172143" y="281491"/>
                </a:lnTo>
                <a:lnTo>
                  <a:pt x="148685" y="245403"/>
                </a:lnTo>
                <a:cubicBezTo>
                  <a:pt x="142911" y="249733"/>
                  <a:pt x="135693" y="251538"/>
                  <a:pt x="128476" y="251538"/>
                </a:cubicBezTo>
                <a:cubicBezTo>
                  <a:pt x="121619" y="251538"/>
                  <a:pt x="114762" y="249733"/>
                  <a:pt x="108627" y="245403"/>
                </a:cubicBezTo>
                <a:close/>
                <a:moveTo>
                  <a:pt x="22375" y="217253"/>
                </a:moveTo>
                <a:lnTo>
                  <a:pt x="8661" y="238546"/>
                </a:lnTo>
                <a:lnTo>
                  <a:pt x="8661" y="281491"/>
                </a:lnTo>
                <a:lnTo>
                  <a:pt x="109349" y="281491"/>
                </a:lnTo>
                <a:lnTo>
                  <a:pt x="67485" y="217253"/>
                </a:lnTo>
                <a:cubicBezTo>
                  <a:pt x="60989" y="222306"/>
                  <a:pt x="53050" y="224832"/>
                  <a:pt x="45110" y="224832"/>
                </a:cubicBezTo>
                <a:cubicBezTo>
                  <a:pt x="36810" y="224832"/>
                  <a:pt x="28871" y="222306"/>
                  <a:pt x="22375" y="217253"/>
                </a:cubicBezTo>
                <a:close/>
                <a:moveTo>
                  <a:pt x="128476" y="214727"/>
                </a:moveTo>
                <a:lnTo>
                  <a:pt x="113679" y="238185"/>
                </a:lnTo>
                <a:cubicBezTo>
                  <a:pt x="122341" y="244320"/>
                  <a:pt x="135332" y="244320"/>
                  <a:pt x="143994" y="238185"/>
                </a:cubicBezTo>
                <a:lnTo>
                  <a:pt x="128476" y="214727"/>
                </a:lnTo>
                <a:close/>
                <a:moveTo>
                  <a:pt x="45110" y="182608"/>
                </a:moveTo>
                <a:lnTo>
                  <a:pt x="27427" y="210036"/>
                </a:lnTo>
                <a:cubicBezTo>
                  <a:pt x="32479" y="214005"/>
                  <a:pt x="38615" y="216171"/>
                  <a:pt x="45110" y="216171"/>
                </a:cubicBezTo>
                <a:cubicBezTo>
                  <a:pt x="51606" y="216171"/>
                  <a:pt x="57741" y="214005"/>
                  <a:pt x="62794" y="210036"/>
                </a:cubicBezTo>
                <a:lnTo>
                  <a:pt x="45110" y="182608"/>
                </a:lnTo>
                <a:close/>
                <a:moveTo>
                  <a:pt x="109358" y="142385"/>
                </a:moveTo>
                <a:cubicBezTo>
                  <a:pt x="102130" y="142385"/>
                  <a:pt x="95986" y="148167"/>
                  <a:pt x="95986" y="155395"/>
                </a:cubicBezTo>
                <a:cubicBezTo>
                  <a:pt x="95986" y="162622"/>
                  <a:pt x="102130" y="168766"/>
                  <a:pt x="109358" y="168766"/>
                </a:cubicBezTo>
                <a:cubicBezTo>
                  <a:pt x="116585" y="168766"/>
                  <a:pt x="122367" y="162622"/>
                  <a:pt x="122367" y="155395"/>
                </a:cubicBezTo>
                <a:cubicBezTo>
                  <a:pt x="122367" y="148167"/>
                  <a:pt x="116585" y="142385"/>
                  <a:pt x="109358" y="142385"/>
                </a:cubicBezTo>
                <a:close/>
                <a:moveTo>
                  <a:pt x="109358" y="133350"/>
                </a:moveTo>
                <a:cubicBezTo>
                  <a:pt x="121283" y="133350"/>
                  <a:pt x="131402" y="143469"/>
                  <a:pt x="131402" y="155395"/>
                </a:cubicBezTo>
                <a:cubicBezTo>
                  <a:pt x="131402" y="167682"/>
                  <a:pt x="121283" y="177439"/>
                  <a:pt x="109358" y="177439"/>
                </a:cubicBezTo>
                <a:cubicBezTo>
                  <a:pt x="97071" y="177439"/>
                  <a:pt x="87313" y="167682"/>
                  <a:pt x="87313" y="155395"/>
                </a:cubicBezTo>
                <a:cubicBezTo>
                  <a:pt x="87313" y="143469"/>
                  <a:pt x="97071" y="133350"/>
                  <a:pt x="109358" y="133350"/>
                </a:cubicBezTo>
                <a:close/>
                <a:moveTo>
                  <a:pt x="8661" y="114401"/>
                </a:moveTo>
                <a:lnTo>
                  <a:pt x="8661" y="222306"/>
                </a:lnTo>
                <a:lnTo>
                  <a:pt x="41141" y="172504"/>
                </a:lnTo>
                <a:cubicBezTo>
                  <a:pt x="42945" y="169977"/>
                  <a:pt x="46915" y="169977"/>
                  <a:pt x="48719" y="172504"/>
                </a:cubicBezTo>
                <a:lnTo>
                  <a:pt x="97079" y="246846"/>
                </a:lnTo>
                <a:lnTo>
                  <a:pt x="124867" y="204262"/>
                </a:lnTo>
                <a:cubicBezTo>
                  <a:pt x="126310" y="201735"/>
                  <a:pt x="130641" y="201735"/>
                  <a:pt x="132445" y="204262"/>
                </a:cubicBezTo>
                <a:lnTo>
                  <a:pt x="175752" y="271025"/>
                </a:lnTo>
                <a:lnTo>
                  <a:pt x="175752" y="114401"/>
                </a:lnTo>
                <a:lnTo>
                  <a:pt x="8661" y="114401"/>
                </a:lnTo>
                <a:close/>
                <a:moveTo>
                  <a:pt x="61350" y="61350"/>
                </a:moveTo>
                <a:lnTo>
                  <a:pt x="61350" y="105739"/>
                </a:lnTo>
                <a:lnTo>
                  <a:pt x="180443" y="105739"/>
                </a:lnTo>
                <a:cubicBezTo>
                  <a:pt x="182608" y="105739"/>
                  <a:pt x="184413" y="107544"/>
                  <a:pt x="184413" y="110070"/>
                </a:cubicBezTo>
                <a:lnTo>
                  <a:pt x="184413" y="228802"/>
                </a:lnTo>
                <a:lnTo>
                  <a:pt x="228802" y="228802"/>
                </a:lnTo>
                <a:lnTo>
                  <a:pt x="228802" y="61350"/>
                </a:lnTo>
                <a:lnTo>
                  <a:pt x="61350" y="61350"/>
                </a:lnTo>
                <a:close/>
                <a:moveTo>
                  <a:pt x="114040" y="8661"/>
                </a:moveTo>
                <a:lnTo>
                  <a:pt x="114040" y="52689"/>
                </a:lnTo>
                <a:lnTo>
                  <a:pt x="233132" y="52689"/>
                </a:lnTo>
                <a:cubicBezTo>
                  <a:pt x="235298" y="52689"/>
                  <a:pt x="237463" y="54854"/>
                  <a:pt x="237463" y="57381"/>
                </a:cubicBezTo>
                <a:lnTo>
                  <a:pt x="237463" y="176112"/>
                </a:lnTo>
                <a:lnTo>
                  <a:pt x="281491" y="176112"/>
                </a:lnTo>
                <a:lnTo>
                  <a:pt x="281491" y="8661"/>
                </a:lnTo>
                <a:lnTo>
                  <a:pt x="114040" y="8661"/>
                </a:lnTo>
                <a:close/>
                <a:moveTo>
                  <a:pt x="110070" y="0"/>
                </a:moveTo>
                <a:lnTo>
                  <a:pt x="285822" y="0"/>
                </a:lnTo>
                <a:cubicBezTo>
                  <a:pt x="288348" y="0"/>
                  <a:pt x="290152" y="1804"/>
                  <a:pt x="290152" y="4691"/>
                </a:cubicBezTo>
                <a:lnTo>
                  <a:pt x="290152" y="180443"/>
                </a:lnTo>
                <a:cubicBezTo>
                  <a:pt x="290152" y="182608"/>
                  <a:pt x="288348" y="184774"/>
                  <a:pt x="285822" y="184774"/>
                </a:cubicBezTo>
                <a:lnTo>
                  <a:pt x="237463" y="184774"/>
                </a:lnTo>
                <a:lnTo>
                  <a:pt x="237463" y="233132"/>
                </a:lnTo>
                <a:cubicBezTo>
                  <a:pt x="237463" y="235659"/>
                  <a:pt x="235298" y="237463"/>
                  <a:pt x="233132" y="237463"/>
                </a:cubicBezTo>
                <a:lnTo>
                  <a:pt x="184413" y="237463"/>
                </a:lnTo>
                <a:lnTo>
                  <a:pt x="184413" y="285822"/>
                </a:lnTo>
                <a:cubicBezTo>
                  <a:pt x="184413" y="288348"/>
                  <a:pt x="182608" y="290152"/>
                  <a:pt x="180443" y="290152"/>
                </a:cubicBezTo>
                <a:lnTo>
                  <a:pt x="4331" y="290152"/>
                </a:lnTo>
                <a:cubicBezTo>
                  <a:pt x="1804" y="290152"/>
                  <a:pt x="0" y="288348"/>
                  <a:pt x="0" y="285822"/>
                </a:cubicBezTo>
                <a:lnTo>
                  <a:pt x="0" y="110070"/>
                </a:lnTo>
                <a:cubicBezTo>
                  <a:pt x="0" y="107544"/>
                  <a:pt x="1804" y="105739"/>
                  <a:pt x="4331" y="105739"/>
                </a:cubicBezTo>
                <a:lnTo>
                  <a:pt x="52689" y="105739"/>
                </a:lnTo>
                <a:lnTo>
                  <a:pt x="52689" y="57381"/>
                </a:lnTo>
                <a:cubicBezTo>
                  <a:pt x="52689" y="54854"/>
                  <a:pt x="54854" y="52689"/>
                  <a:pt x="57020" y="52689"/>
                </a:cubicBezTo>
                <a:lnTo>
                  <a:pt x="105379" y="52689"/>
                </a:lnTo>
                <a:lnTo>
                  <a:pt x="105379" y="4691"/>
                </a:lnTo>
                <a:cubicBezTo>
                  <a:pt x="105379" y="1804"/>
                  <a:pt x="107544" y="0"/>
                  <a:pt x="110070" y="0"/>
                </a:cubicBezTo>
                <a:close/>
              </a:path>
            </a:pathLst>
          </a:custGeom>
          <a:solidFill>
            <a:schemeClr val="bg1"/>
          </a:solidFill>
          <a:ln>
            <a:noFill/>
          </a:ln>
          <a:effectLst/>
        </p:spPr>
        <p:txBody>
          <a:bodyPr anchor="ctr"/>
          <a:lstStyle/>
          <a:p>
            <a:endParaRPr lang="en-US" dirty="0">
              <a:latin typeface="Source Sans Pro Light" panose="020B0403030403020204" pitchFamily="34" charset="0"/>
            </a:endParaRPr>
          </a:p>
        </p:txBody>
      </p:sp>
      <p:sp>
        <p:nvSpPr>
          <p:cNvPr id="52" name="Oval 51">
            <a:extLst>
              <a:ext uri="{FF2B5EF4-FFF2-40B4-BE49-F238E27FC236}">
                <a16:creationId xmlns:a16="http://schemas.microsoft.com/office/drawing/2014/main" id="{1EB63F30-A729-D14D-B51C-DFF7F3367653}"/>
              </a:ext>
            </a:extLst>
          </p:cNvPr>
          <p:cNvSpPr/>
          <p:nvPr/>
        </p:nvSpPr>
        <p:spPr>
          <a:xfrm>
            <a:off x="1536901" y="7600463"/>
            <a:ext cx="1684804" cy="1684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Light" panose="020B0403030403020204" pitchFamily="34" charset="0"/>
            </a:endParaRPr>
          </a:p>
        </p:txBody>
      </p:sp>
      <p:sp>
        <p:nvSpPr>
          <p:cNvPr id="40" name="Freeform 1021">
            <a:extLst>
              <a:ext uri="{FF2B5EF4-FFF2-40B4-BE49-F238E27FC236}">
                <a16:creationId xmlns:a16="http://schemas.microsoft.com/office/drawing/2014/main" id="{A6DAF236-A08A-654C-9E08-30CC37024134}"/>
              </a:ext>
            </a:extLst>
          </p:cNvPr>
          <p:cNvSpPr>
            <a:spLocks noChangeAspect="1" noChangeArrowheads="1"/>
          </p:cNvSpPr>
          <p:nvPr/>
        </p:nvSpPr>
        <p:spPr bwMode="auto">
          <a:xfrm>
            <a:off x="1859003" y="7922565"/>
            <a:ext cx="1040600" cy="1040600"/>
          </a:xfrm>
          <a:custGeom>
            <a:avLst/>
            <a:gdLst>
              <a:gd name="T0" fmla="*/ 531922 w 290150"/>
              <a:gd name="T1" fmla="*/ 934381 h 290152"/>
              <a:gd name="T2" fmla="*/ 779740 w 290150"/>
              <a:gd name="T3" fmla="*/ 801481 h 290152"/>
              <a:gd name="T4" fmla="*/ 935426 w 290150"/>
              <a:gd name="T5" fmla="*/ 934397 h 290152"/>
              <a:gd name="T6" fmla="*/ 945084 w 290150"/>
              <a:gd name="T7" fmla="*/ 803873 h 290152"/>
              <a:gd name="T8" fmla="*/ 754398 w 290150"/>
              <a:gd name="T9" fmla="*/ 964327 h 290152"/>
              <a:gd name="T10" fmla="*/ 779740 w 290150"/>
              <a:gd name="T11" fmla="*/ 801481 h 290152"/>
              <a:gd name="T12" fmla="*/ 28446 w 290150"/>
              <a:gd name="T13" fmla="*/ 934397 h 290152"/>
              <a:gd name="T14" fmla="*/ 181319 w 290150"/>
              <a:gd name="T15" fmla="*/ 801481 h 290152"/>
              <a:gd name="T16" fmla="*/ 206210 w 290150"/>
              <a:gd name="T17" fmla="*/ 964327 h 290152"/>
              <a:gd name="T18" fmla="*/ 20154 w 290150"/>
              <a:gd name="T19" fmla="*/ 803873 h 290152"/>
              <a:gd name="T20" fmla="*/ 619392 w 290150"/>
              <a:gd name="T21" fmla="*/ 846927 h 290152"/>
              <a:gd name="T22" fmla="*/ 814870 w 290150"/>
              <a:gd name="T23" fmla="*/ 743930 h 290152"/>
              <a:gd name="T24" fmla="*/ 109606 w 290150"/>
              <a:gd name="T25" fmla="*/ 709288 h 290152"/>
              <a:gd name="T26" fmla="*/ 109606 w 290150"/>
              <a:gd name="T27" fmla="*/ 709288 h 290152"/>
              <a:gd name="T28" fmla="*/ 786195 w 290150"/>
              <a:gd name="T29" fmla="*/ 743930 h 290152"/>
              <a:gd name="T30" fmla="*/ 109606 w 290150"/>
              <a:gd name="T31" fmla="*/ 806051 h 290152"/>
              <a:gd name="T32" fmla="*/ 438462 w 290150"/>
              <a:gd name="T33" fmla="*/ 759474 h 290152"/>
              <a:gd name="T34" fmla="*/ 583448 w 290150"/>
              <a:gd name="T35" fmla="*/ 545028 h 290152"/>
              <a:gd name="T36" fmla="*/ 613402 w 290150"/>
              <a:gd name="T37" fmla="*/ 573780 h 290152"/>
              <a:gd name="T38" fmla="*/ 379752 w 290150"/>
              <a:gd name="T39" fmla="*/ 603730 h 290152"/>
              <a:gd name="T40" fmla="*/ 59806 w 290150"/>
              <a:gd name="T41" fmla="*/ 332391 h 290152"/>
              <a:gd name="T42" fmla="*/ 68014 w 290150"/>
              <a:gd name="T43" fmla="*/ 657116 h 290152"/>
              <a:gd name="T44" fmla="*/ 0 w 290150"/>
              <a:gd name="T45" fmla="*/ 393500 h 290152"/>
              <a:gd name="T46" fmla="*/ 931780 w 290150"/>
              <a:gd name="T47" fmla="*/ 581053 h 290152"/>
              <a:gd name="T48" fmla="*/ 903242 w 290150"/>
              <a:gd name="T49" fmla="*/ 571521 h 290152"/>
              <a:gd name="T50" fmla="*/ 672993 w 290150"/>
              <a:gd name="T51" fmla="*/ 451587 h 290152"/>
              <a:gd name="T52" fmla="*/ 478719 w 290150"/>
              <a:gd name="T53" fmla="*/ 314891 h 290152"/>
              <a:gd name="T54" fmla="*/ 223989 w 290150"/>
              <a:gd name="T55" fmla="*/ 481533 h 290152"/>
              <a:gd name="T56" fmla="*/ 409709 w 290150"/>
              <a:gd name="T57" fmla="*/ 632483 h 290152"/>
              <a:gd name="T58" fmla="*/ 438462 w 290150"/>
              <a:gd name="T59" fmla="*/ 573780 h 290152"/>
              <a:gd name="T60" fmla="*/ 583448 w 290150"/>
              <a:gd name="T61" fmla="*/ 516275 h 290152"/>
              <a:gd name="T62" fmla="*/ 554691 w 290150"/>
              <a:gd name="T63" fmla="*/ 759474 h 290152"/>
              <a:gd name="T64" fmla="*/ 481600 w 290150"/>
              <a:gd name="T65" fmla="*/ 223968 h 290152"/>
              <a:gd name="T66" fmla="*/ 649346 w 290150"/>
              <a:gd name="T67" fmla="*/ 777440 h 290152"/>
              <a:gd name="T68" fmla="*/ 605015 w 290150"/>
              <a:gd name="T69" fmla="*/ 891254 h 290152"/>
              <a:gd name="T70" fmla="*/ 361784 w 290150"/>
              <a:gd name="T71" fmla="*/ 875676 h 290152"/>
              <a:gd name="T72" fmla="*/ 279105 w 290150"/>
              <a:gd name="T73" fmla="*/ 683996 h 290152"/>
              <a:gd name="T74" fmla="*/ 782154 w 290150"/>
              <a:gd name="T75" fmla="*/ 141221 h 290152"/>
              <a:gd name="T76" fmla="*/ 935426 w 290150"/>
              <a:gd name="T77" fmla="*/ 178344 h 290152"/>
              <a:gd name="T78" fmla="*/ 964386 w 290150"/>
              <a:gd name="T79" fmla="*/ 178344 h 290152"/>
              <a:gd name="T80" fmla="*/ 738704 w 290150"/>
              <a:gd name="T81" fmla="*/ 269347 h 290152"/>
              <a:gd name="T82" fmla="*/ 39112 w 290150"/>
              <a:gd name="T83" fmla="*/ 122064 h 290152"/>
              <a:gd name="T84" fmla="*/ 191983 w 290150"/>
              <a:gd name="T85" fmla="*/ 254973 h 290152"/>
              <a:gd name="T86" fmla="*/ 201465 w 290150"/>
              <a:gd name="T87" fmla="*/ 123252 h 290152"/>
              <a:gd name="T88" fmla="*/ 14212 w 290150"/>
              <a:gd name="T89" fmla="*/ 283713 h 290152"/>
              <a:gd name="T90" fmla="*/ 39112 w 290150"/>
              <a:gd name="T91" fmla="*/ 122064 h 290152"/>
              <a:gd name="T92" fmla="*/ 882963 w 290150"/>
              <a:gd name="T93" fmla="*/ 62722 h 290152"/>
              <a:gd name="T94" fmla="*/ 109606 w 290150"/>
              <a:gd name="T95" fmla="*/ 97039 h 290152"/>
              <a:gd name="T96" fmla="*/ 655122 w 290150"/>
              <a:gd name="T97" fmla="*/ 54478 h 290152"/>
              <a:gd name="T98" fmla="*/ 643105 w 290150"/>
              <a:gd name="T99" fmla="*/ 79361 h 290152"/>
              <a:gd name="T100" fmla="*/ 240581 w 290150"/>
              <a:gd name="T101" fmla="*/ 87652 h 290152"/>
              <a:gd name="T102" fmla="*/ 849516 w 290150"/>
              <a:gd name="T103" fmla="*/ 125443 h 290152"/>
              <a:gd name="T104" fmla="*/ 172923 w 290150"/>
              <a:gd name="T105" fmla="*/ 62722 h 29015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90150" h="290152">
                <a:moveTo>
                  <a:pt x="117499" y="263478"/>
                </a:moveTo>
                <a:lnTo>
                  <a:pt x="117499" y="268164"/>
                </a:lnTo>
                <a:cubicBezTo>
                  <a:pt x="117499" y="275373"/>
                  <a:pt x="123627" y="281140"/>
                  <a:pt x="130837" y="281140"/>
                </a:cubicBezTo>
                <a:lnTo>
                  <a:pt x="160037" y="281140"/>
                </a:lnTo>
                <a:cubicBezTo>
                  <a:pt x="167247" y="281140"/>
                  <a:pt x="173015" y="275373"/>
                  <a:pt x="173015" y="268164"/>
                </a:cubicBezTo>
                <a:lnTo>
                  <a:pt x="173015" y="263478"/>
                </a:lnTo>
                <a:lnTo>
                  <a:pt x="117499" y="263478"/>
                </a:lnTo>
                <a:close/>
                <a:moveTo>
                  <a:pt x="234596" y="241153"/>
                </a:moveTo>
                <a:cubicBezTo>
                  <a:pt x="236774" y="242955"/>
                  <a:pt x="236774" y="245477"/>
                  <a:pt x="235322" y="247278"/>
                </a:cubicBezTo>
                <a:cubicBezTo>
                  <a:pt x="232417" y="250521"/>
                  <a:pt x="231328" y="254124"/>
                  <a:pt x="231328" y="258447"/>
                </a:cubicBezTo>
                <a:lnTo>
                  <a:pt x="231328" y="281145"/>
                </a:lnTo>
                <a:lnTo>
                  <a:pt x="281436" y="281145"/>
                </a:lnTo>
                <a:lnTo>
                  <a:pt x="281436" y="258447"/>
                </a:lnTo>
                <a:cubicBezTo>
                  <a:pt x="281436" y="254124"/>
                  <a:pt x="279983" y="250521"/>
                  <a:pt x="277442" y="247278"/>
                </a:cubicBezTo>
                <a:cubicBezTo>
                  <a:pt x="275626" y="245477"/>
                  <a:pt x="275989" y="242955"/>
                  <a:pt x="278168" y="241153"/>
                </a:cubicBezTo>
                <a:cubicBezTo>
                  <a:pt x="279983" y="239712"/>
                  <a:pt x="282525" y="239712"/>
                  <a:pt x="284341" y="241874"/>
                </a:cubicBezTo>
                <a:cubicBezTo>
                  <a:pt x="287972" y="246558"/>
                  <a:pt x="290150" y="252322"/>
                  <a:pt x="290150" y="258447"/>
                </a:cubicBezTo>
                <a:lnTo>
                  <a:pt x="290150" y="285829"/>
                </a:lnTo>
                <a:cubicBezTo>
                  <a:pt x="290150" y="287990"/>
                  <a:pt x="288335" y="290152"/>
                  <a:pt x="285793" y="290152"/>
                </a:cubicBezTo>
                <a:lnTo>
                  <a:pt x="226971" y="290152"/>
                </a:lnTo>
                <a:cubicBezTo>
                  <a:pt x="224429" y="290152"/>
                  <a:pt x="222250" y="287990"/>
                  <a:pt x="222250" y="285829"/>
                </a:cubicBezTo>
                <a:lnTo>
                  <a:pt x="222250" y="258447"/>
                </a:lnTo>
                <a:cubicBezTo>
                  <a:pt x="222250" y="252322"/>
                  <a:pt x="224429" y="246558"/>
                  <a:pt x="228423" y="241874"/>
                </a:cubicBezTo>
                <a:cubicBezTo>
                  <a:pt x="229875" y="239712"/>
                  <a:pt x="232780" y="239712"/>
                  <a:pt x="234596" y="241153"/>
                </a:cubicBezTo>
                <a:close/>
                <a:moveTo>
                  <a:pt x="11766" y="241153"/>
                </a:moveTo>
                <a:cubicBezTo>
                  <a:pt x="13905" y="242955"/>
                  <a:pt x="14262" y="245477"/>
                  <a:pt x="12479" y="247278"/>
                </a:cubicBezTo>
                <a:cubicBezTo>
                  <a:pt x="9983" y="250521"/>
                  <a:pt x="8557" y="254124"/>
                  <a:pt x="8557" y="258447"/>
                </a:cubicBezTo>
                <a:lnTo>
                  <a:pt x="8557" y="281145"/>
                </a:lnTo>
                <a:lnTo>
                  <a:pt x="57761" y="281145"/>
                </a:lnTo>
                <a:lnTo>
                  <a:pt x="57761" y="258447"/>
                </a:lnTo>
                <a:cubicBezTo>
                  <a:pt x="57761" y="254124"/>
                  <a:pt x="56335" y="250521"/>
                  <a:pt x="53839" y="247278"/>
                </a:cubicBezTo>
                <a:cubicBezTo>
                  <a:pt x="52413" y="245477"/>
                  <a:pt x="52413" y="242955"/>
                  <a:pt x="54552" y="241153"/>
                </a:cubicBezTo>
                <a:cubicBezTo>
                  <a:pt x="56335" y="239712"/>
                  <a:pt x="59188" y="239712"/>
                  <a:pt x="60614" y="241874"/>
                </a:cubicBezTo>
                <a:cubicBezTo>
                  <a:pt x="64179" y="246558"/>
                  <a:pt x="66319" y="252322"/>
                  <a:pt x="66319" y="258447"/>
                </a:cubicBezTo>
                <a:lnTo>
                  <a:pt x="66319" y="285829"/>
                </a:lnTo>
                <a:cubicBezTo>
                  <a:pt x="66319" y="287990"/>
                  <a:pt x="64536" y="290152"/>
                  <a:pt x="62040" y="290152"/>
                </a:cubicBezTo>
                <a:lnTo>
                  <a:pt x="4278" y="290152"/>
                </a:lnTo>
                <a:cubicBezTo>
                  <a:pt x="1783" y="290152"/>
                  <a:pt x="0" y="287990"/>
                  <a:pt x="0" y="285829"/>
                </a:cubicBezTo>
                <a:lnTo>
                  <a:pt x="0" y="258447"/>
                </a:lnTo>
                <a:cubicBezTo>
                  <a:pt x="0" y="252322"/>
                  <a:pt x="2139" y="246558"/>
                  <a:pt x="6061" y="241874"/>
                </a:cubicBezTo>
                <a:cubicBezTo>
                  <a:pt x="7487" y="239712"/>
                  <a:pt x="9983" y="239712"/>
                  <a:pt x="11766" y="241153"/>
                </a:cubicBezTo>
                <a:close/>
                <a:moveTo>
                  <a:pt x="104160" y="237525"/>
                </a:moveTo>
                <a:lnTo>
                  <a:pt x="104160" y="254827"/>
                </a:lnTo>
                <a:lnTo>
                  <a:pt x="186353" y="254827"/>
                </a:lnTo>
                <a:lnTo>
                  <a:pt x="186353" y="237525"/>
                </a:lnTo>
                <a:lnTo>
                  <a:pt x="104160" y="237525"/>
                </a:lnTo>
                <a:close/>
                <a:moveTo>
                  <a:pt x="255588" y="213414"/>
                </a:moveTo>
                <a:cubicBezTo>
                  <a:pt x="249837" y="213414"/>
                  <a:pt x="245165" y="218086"/>
                  <a:pt x="245165" y="223837"/>
                </a:cubicBezTo>
                <a:cubicBezTo>
                  <a:pt x="245165" y="229229"/>
                  <a:pt x="249837" y="233901"/>
                  <a:pt x="255588" y="233901"/>
                </a:cubicBezTo>
                <a:cubicBezTo>
                  <a:pt x="260980" y="233901"/>
                  <a:pt x="265652" y="229229"/>
                  <a:pt x="265652" y="223837"/>
                </a:cubicBezTo>
                <a:cubicBezTo>
                  <a:pt x="265652" y="218086"/>
                  <a:pt x="260980" y="213414"/>
                  <a:pt x="255588" y="213414"/>
                </a:cubicBezTo>
                <a:close/>
                <a:moveTo>
                  <a:pt x="32978" y="213414"/>
                </a:moveTo>
                <a:cubicBezTo>
                  <a:pt x="27587" y="213414"/>
                  <a:pt x="22914" y="218086"/>
                  <a:pt x="22914" y="223837"/>
                </a:cubicBezTo>
                <a:cubicBezTo>
                  <a:pt x="22914" y="229229"/>
                  <a:pt x="27587" y="233901"/>
                  <a:pt x="32978" y="233901"/>
                </a:cubicBezTo>
                <a:cubicBezTo>
                  <a:pt x="38729" y="233901"/>
                  <a:pt x="43402" y="229229"/>
                  <a:pt x="43402" y="223837"/>
                </a:cubicBezTo>
                <a:cubicBezTo>
                  <a:pt x="43402" y="218086"/>
                  <a:pt x="38729" y="213414"/>
                  <a:pt x="32978" y="213414"/>
                </a:cubicBezTo>
                <a:close/>
                <a:moveTo>
                  <a:pt x="255588" y="204787"/>
                </a:moveTo>
                <a:cubicBezTo>
                  <a:pt x="266012" y="204787"/>
                  <a:pt x="274279" y="213414"/>
                  <a:pt x="274279" y="223837"/>
                </a:cubicBezTo>
                <a:cubicBezTo>
                  <a:pt x="274279" y="234261"/>
                  <a:pt x="266012" y="242528"/>
                  <a:pt x="255588" y="242528"/>
                </a:cubicBezTo>
                <a:cubicBezTo>
                  <a:pt x="245165" y="242528"/>
                  <a:pt x="236538" y="234261"/>
                  <a:pt x="236538" y="223837"/>
                </a:cubicBezTo>
                <a:cubicBezTo>
                  <a:pt x="236538" y="213414"/>
                  <a:pt x="245165" y="204787"/>
                  <a:pt x="255588" y="204787"/>
                </a:cubicBezTo>
                <a:close/>
                <a:moveTo>
                  <a:pt x="32978" y="204787"/>
                </a:moveTo>
                <a:cubicBezTo>
                  <a:pt x="43402" y="204787"/>
                  <a:pt x="52028" y="213414"/>
                  <a:pt x="52028" y="223837"/>
                </a:cubicBezTo>
                <a:cubicBezTo>
                  <a:pt x="52028" y="234261"/>
                  <a:pt x="43402" y="242528"/>
                  <a:pt x="32978" y="242528"/>
                </a:cubicBezTo>
                <a:cubicBezTo>
                  <a:pt x="22555" y="242528"/>
                  <a:pt x="14288" y="234261"/>
                  <a:pt x="14288" y="223837"/>
                </a:cubicBezTo>
                <a:cubicBezTo>
                  <a:pt x="14288" y="213414"/>
                  <a:pt x="22555" y="204787"/>
                  <a:pt x="32978" y="204787"/>
                </a:cubicBezTo>
                <a:close/>
                <a:moveTo>
                  <a:pt x="131918" y="190305"/>
                </a:moveTo>
                <a:lnTo>
                  <a:pt x="131918" y="228513"/>
                </a:lnTo>
                <a:lnTo>
                  <a:pt x="158235" y="228513"/>
                </a:lnTo>
                <a:lnTo>
                  <a:pt x="158235" y="190305"/>
                </a:lnTo>
                <a:lnTo>
                  <a:pt x="131918" y="190305"/>
                </a:lnTo>
                <a:close/>
                <a:moveTo>
                  <a:pt x="175538" y="163991"/>
                </a:moveTo>
                <a:cubicBezTo>
                  <a:pt x="171212" y="163991"/>
                  <a:pt x="166886" y="168317"/>
                  <a:pt x="166886" y="172642"/>
                </a:cubicBezTo>
                <a:lnTo>
                  <a:pt x="166886" y="181654"/>
                </a:lnTo>
                <a:lnTo>
                  <a:pt x="175538" y="181654"/>
                </a:lnTo>
                <a:cubicBezTo>
                  <a:pt x="180585" y="181654"/>
                  <a:pt x="184551" y="177689"/>
                  <a:pt x="184551" y="172642"/>
                </a:cubicBezTo>
                <a:cubicBezTo>
                  <a:pt x="184551" y="168317"/>
                  <a:pt x="180585" y="163991"/>
                  <a:pt x="175538" y="163991"/>
                </a:cubicBezTo>
                <a:close/>
                <a:moveTo>
                  <a:pt x="114254" y="163991"/>
                </a:moveTo>
                <a:cubicBezTo>
                  <a:pt x="109568" y="163991"/>
                  <a:pt x="105602" y="168317"/>
                  <a:pt x="105602" y="172642"/>
                </a:cubicBezTo>
                <a:cubicBezTo>
                  <a:pt x="105602" y="177689"/>
                  <a:pt x="109568" y="181654"/>
                  <a:pt x="114254" y="181654"/>
                </a:cubicBezTo>
                <a:lnTo>
                  <a:pt x="123267" y="181654"/>
                </a:lnTo>
                <a:lnTo>
                  <a:pt x="123267" y="172642"/>
                </a:lnTo>
                <a:cubicBezTo>
                  <a:pt x="123267" y="168317"/>
                  <a:pt x="119301" y="163991"/>
                  <a:pt x="114254" y="163991"/>
                </a:cubicBezTo>
                <a:close/>
                <a:moveTo>
                  <a:pt x="17991" y="100012"/>
                </a:moveTo>
                <a:lnTo>
                  <a:pt x="25047" y="125249"/>
                </a:lnTo>
                <a:lnTo>
                  <a:pt x="16580" y="123086"/>
                </a:lnTo>
                <a:cubicBezTo>
                  <a:pt x="12700" y="146160"/>
                  <a:pt x="14816" y="169955"/>
                  <a:pt x="22930" y="191948"/>
                </a:cubicBezTo>
                <a:cubicBezTo>
                  <a:pt x="23636" y="194471"/>
                  <a:pt x="22578" y="196995"/>
                  <a:pt x="20461" y="197716"/>
                </a:cubicBezTo>
                <a:cubicBezTo>
                  <a:pt x="19755" y="198077"/>
                  <a:pt x="19403" y="198077"/>
                  <a:pt x="18697" y="198077"/>
                </a:cubicBezTo>
                <a:cubicBezTo>
                  <a:pt x="17286" y="198077"/>
                  <a:pt x="15522" y="196995"/>
                  <a:pt x="14816" y="195192"/>
                </a:cubicBezTo>
                <a:cubicBezTo>
                  <a:pt x="5997" y="171397"/>
                  <a:pt x="3880" y="145800"/>
                  <a:pt x="8114" y="120923"/>
                </a:cubicBezTo>
                <a:lnTo>
                  <a:pt x="0" y="118399"/>
                </a:lnTo>
                <a:lnTo>
                  <a:pt x="17991" y="100012"/>
                </a:lnTo>
                <a:close/>
                <a:moveTo>
                  <a:pt x="270322" y="95609"/>
                </a:moveTo>
                <a:cubicBezTo>
                  <a:pt x="272469" y="95250"/>
                  <a:pt x="274615" y="95967"/>
                  <a:pt x="275689" y="98476"/>
                </a:cubicBezTo>
                <a:cubicBezTo>
                  <a:pt x="284275" y="123211"/>
                  <a:pt x="285706" y="149020"/>
                  <a:pt x="280339" y="174830"/>
                </a:cubicBezTo>
                <a:lnTo>
                  <a:pt x="288568" y="176980"/>
                </a:lnTo>
                <a:lnTo>
                  <a:pt x="269249" y="194904"/>
                </a:lnTo>
                <a:lnTo>
                  <a:pt x="263525" y="169453"/>
                </a:lnTo>
                <a:lnTo>
                  <a:pt x="271753" y="171962"/>
                </a:lnTo>
                <a:cubicBezTo>
                  <a:pt x="276762" y="148662"/>
                  <a:pt x="275331" y="124286"/>
                  <a:pt x="267460" y="101344"/>
                </a:cubicBezTo>
                <a:cubicBezTo>
                  <a:pt x="266745" y="99193"/>
                  <a:pt x="267818" y="96326"/>
                  <a:pt x="270322" y="95609"/>
                </a:cubicBezTo>
                <a:close/>
                <a:moveTo>
                  <a:pt x="144030" y="85725"/>
                </a:moveTo>
                <a:cubicBezTo>
                  <a:pt x="173615" y="85725"/>
                  <a:pt x="197788" y="107012"/>
                  <a:pt x="202479" y="135875"/>
                </a:cubicBezTo>
                <a:cubicBezTo>
                  <a:pt x="202839" y="138401"/>
                  <a:pt x="201396" y="140205"/>
                  <a:pt x="198871" y="140926"/>
                </a:cubicBezTo>
                <a:cubicBezTo>
                  <a:pt x="198510" y="140926"/>
                  <a:pt x="198149" y="140926"/>
                  <a:pt x="198149" y="140926"/>
                </a:cubicBezTo>
                <a:cubicBezTo>
                  <a:pt x="195984" y="140926"/>
                  <a:pt x="194180" y="139483"/>
                  <a:pt x="193820" y="137319"/>
                </a:cubicBezTo>
                <a:cubicBezTo>
                  <a:pt x="190212" y="112785"/>
                  <a:pt x="168925" y="94745"/>
                  <a:pt x="144030" y="94745"/>
                </a:cubicBezTo>
                <a:cubicBezTo>
                  <a:pt x="141865" y="94745"/>
                  <a:pt x="139700" y="92580"/>
                  <a:pt x="139700" y="90416"/>
                </a:cubicBezTo>
                <a:cubicBezTo>
                  <a:pt x="139700" y="87890"/>
                  <a:pt x="141865" y="85725"/>
                  <a:pt x="144030" y="85725"/>
                </a:cubicBezTo>
                <a:close/>
                <a:moveTo>
                  <a:pt x="144896" y="67388"/>
                </a:moveTo>
                <a:cubicBezTo>
                  <a:pt x="102358" y="67388"/>
                  <a:pt x="67390" y="102353"/>
                  <a:pt x="67390" y="144887"/>
                </a:cubicBezTo>
                <a:cubicBezTo>
                  <a:pt x="67390" y="165433"/>
                  <a:pt x="75681" y="184898"/>
                  <a:pt x="89741" y="199677"/>
                </a:cubicBezTo>
                <a:cubicBezTo>
                  <a:pt x="97672" y="207607"/>
                  <a:pt x="102718" y="217700"/>
                  <a:pt x="103800" y="228513"/>
                </a:cubicBezTo>
                <a:lnTo>
                  <a:pt x="123267" y="228513"/>
                </a:lnTo>
                <a:lnTo>
                  <a:pt x="123267" y="190305"/>
                </a:lnTo>
                <a:lnTo>
                  <a:pt x="114254" y="190305"/>
                </a:lnTo>
                <a:cubicBezTo>
                  <a:pt x="104881" y="190305"/>
                  <a:pt x="96590" y="182375"/>
                  <a:pt x="96590" y="172642"/>
                </a:cubicBezTo>
                <a:cubicBezTo>
                  <a:pt x="96590" y="163270"/>
                  <a:pt x="104881" y="155340"/>
                  <a:pt x="114254" y="155340"/>
                </a:cubicBezTo>
                <a:cubicBezTo>
                  <a:pt x="123988" y="155340"/>
                  <a:pt x="131918" y="163270"/>
                  <a:pt x="131918" y="172642"/>
                </a:cubicBezTo>
                <a:lnTo>
                  <a:pt x="131918" y="181654"/>
                </a:lnTo>
                <a:lnTo>
                  <a:pt x="158235" y="181654"/>
                </a:lnTo>
                <a:lnTo>
                  <a:pt x="158235" y="172642"/>
                </a:lnTo>
                <a:cubicBezTo>
                  <a:pt x="158235" y="163270"/>
                  <a:pt x="166165" y="155340"/>
                  <a:pt x="175538" y="155340"/>
                </a:cubicBezTo>
                <a:cubicBezTo>
                  <a:pt x="185272" y="155340"/>
                  <a:pt x="193202" y="163270"/>
                  <a:pt x="193202" y="172642"/>
                </a:cubicBezTo>
                <a:cubicBezTo>
                  <a:pt x="193202" y="182375"/>
                  <a:pt x="185272" y="190305"/>
                  <a:pt x="175538" y="190305"/>
                </a:cubicBezTo>
                <a:lnTo>
                  <a:pt x="166886" y="190305"/>
                </a:lnTo>
                <a:lnTo>
                  <a:pt x="166886" y="228513"/>
                </a:lnTo>
                <a:lnTo>
                  <a:pt x="187074" y="228513"/>
                </a:lnTo>
                <a:cubicBezTo>
                  <a:pt x="187795" y="217339"/>
                  <a:pt x="192842" y="207246"/>
                  <a:pt x="200412" y="199316"/>
                </a:cubicBezTo>
                <a:cubicBezTo>
                  <a:pt x="214832" y="184537"/>
                  <a:pt x="222402" y="165433"/>
                  <a:pt x="222402" y="144887"/>
                </a:cubicBezTo>
                <a:cubicBezTo>
                  <a:pt x="222402" y="102353"/>
                  <a:pt x="187795" y="67388"/>
                  <a:pt x="144896" y="67388"/>
                </a:cubicBezTo>
                <a:close/>
                <a:moveTo>
                  <a:pt x="144896" y="58737"/>
                </a:moveTo>
                <a:cubicBezTo>
                  <a:pt x="192481" y="58737"/>
                  <a:pt x="231415" y="97306"/>
                  <a:pt x="231415" y="144887"/>
                </a:cubicBezTo>
                <a:cubicBezTo>
                  <a:pt x="231415" y="167596"/>
                  <a:pt x="222763" y="189223"/>
                  <a:pt x="206901" y="205444"/>
                </a:cubicBezTo>
                <a:cubicBezTo>
                  <a:pt x="199331" y="213014"/>
                  <a:pt x="195365" y="223106"/>
                  <a:pt x="195365" y="233920"/>
                </a:cubicBezTo>
                <a:lnTo>
                  <a:pt x="195365" y="254827"/>
                </a:lnTo>
                <a:cubicBezTo>
                  <a:pt x="195365" y="259513"/>
                  <a:pt x="191400" y="263478"/>
                  <a:pt x="186353" y="263478"/>
                </a:cubicBezTo>
                <a:lnTo>
                  <a:pt x="182027" y="263478"/>
                </a:lnTo>
                <a:lnTo>
                  <a:pt x="182027" y="268164"/>
                </a:lnTo>
                <a:cubicBezTo>
                  <a:pt x="182027" y="280059"/>
                  <a:pt x="171933" y="290152"/>
                  <a:pt x="160037" y="290152"/>
                </a:cubicBezTo>
                <a:lnTo>
                  <a:pt x="130837" y="290152"/>
                </a:lnTo>
                <a:cubicBezTo>
                  <a:pt x="118580" y="290152"/>
                  <a:pt x="108847" y="280059"/>
                  <a:pt x="108847" y="268164"/>
                </a:cubicBezTo>
                <a:lnTo>
                  <a:pt x="108847" y="263478"/>
                </a:lnTo>
                <a:lnTo>
                  <a:pt x="104521" y="263478"/>
                </a:lnTo>
                <a:cubicBezTo>
                  <a:pt x="99474" y="263478"/>
                  <a:pt x="95509" y="259513"/>
                  <a:pt x="95509" y="254827"/>
                </a:cubicBezTo>
                <a:lnTo>
                  <a:pt x="95509" y="234641"/>
                </a:lnTo>
                <a:cubicBezTo>
                  <a:pt x="95509" y="223467"/>
                  <a:pt x="91543" y="213374"/>
                  <a:pt x="83973" y="205804"/>
                </a:cubicBezTo>
                <a:cubicBezTo>
                  <a:pt x="67751" y="189584"/>
                  <a:pt x="58738" y="167956"/>
                  <a:pt x="58738" y="144887"/>
                </a:cubicBezTo>
                <a:cubicBezTo>
                  <a:pt x="58738" y="97306"/>
                  <a:pt x="97672" y="58737"/>
                  <a:pt x="144896" y="58737"/>
                </a:cubicBezTo>
                <a:close/>
                <a:moveTo>
                  <a:pt x="234596" y="36726"/>
                </a:moveTo>
                <a:cubicBezTo>
                  <a:pt x="236774" y="38167"/>
                  <a:pt x="236774" y="40689"/>
                  <a:pt x="235322" y="42491"/>
                </a:cubicBezTo>
                <a:cubicBezTo>
                  <a:pt x="232417" y="45733"/>
                  <a:pt x="231328" y="49696"/>
                  <a:pt x="231328" y="53660"/>
                </a:cubicBezTo>
                <a:lnTo>
                  <a:pt x="231328" y="76718"/>
                </a:lnTo>
                <a:lnTo>
                  <a:pt x="281436" y="76718"/>
                </a:lnTo>
                <a:lnTo>
                  <a:pt x="281436" y="53660"/>
                </a:lnTo>
                <a:cubicBezTo>
                  <a:pt x="281436" y="49696"/>
                  <a:pt x="279983" y="45733"/>
                  <a:pt x="277442" y="42491"/>
                </a:cubicBezTo>
                <a:cubicBezTo>
                  <a:pt x="275626" y="40689"/>
                  <a:pt x="275989" y="38167"/>
                  <a:pt x="278168" y="36726"/>
                </a:cubicBezTo>
                <a:cubicBezTo>
                  <a:pt x="279983" y="34925"/>
                  <a:pt x="282525" y="35285"/>
                  <a:pt x="284341" y="37086"/>
                </a:cubicBezTo>
                <a:cubicBezTo>
                  <a:pt x="287972" y="41770"/>
                  <a:pt x="290150" y="47895"/>
                  <a:pt x="290150" y="53660"/>
                </a:cubicBezTo>
                <a:lnTo>
                  <a:pt x="290150" y="81042"/>
                </a:lnTo>
                <a:cubicBezTo>
                  <a:pt x="290150" y="83203"/>
                  <a:pt x="288335" y="85365"/>
                  <a:pt x="285793" y="85365"/>
                </a:cubicBezTo>
                <a:lnTo>
                  <a:pt x="226971" y="85365"/>
                </a:lnTo>
                <a:cubicBezTo>
                  <a:pt x="224429" y="85365"/>
                  <a:pt x="222250" y="83203"/>
                  <a:pt x="222250" y="81042"/>
                </a:cubicBezTo>
                <a:lnTo>
                  <a:pt x="222250" y="53660"/>
                </a:lnTo>
                <a:cubicBezTo>
                  <a:pt x="222250" y="47895"/>
                  <a:pt x="224429" y="41770"/>
                  <a:pt x="228423" y="37086"/>
                </a:cubicBezTo>
                <a:cubicBezTo>
                  <a:pt x="229875" y="35285"/>
                  <a:pt x="232780" y="34925"/>
                  <a:pt x="234596" y="36726"/>
                </a:cubicBezTo>
                <a:close/>
                <a:moveTo>
                  <a:pt x="11766" y="36726"/>
                </a:moveTo>
                <a:cubicBezTo>
                  <a:pt x="13905" y="38167"/>
                  <a:pt x="14262" y="40689"/>
                  <a:pt x="12479" y="42491"/>
                </a:cubicBezTo>
                <a:cubicBezTo>
                  <a:pt x="9983" y="45733"/>
                  <a:pt x="8557" y="49696"/>
                  <a:pt x="8557" y="53660"/>
                </a:cubicBezTo>
                <a:lnTo>
                  <a:pt x="8557" y="76718"/>
                </a:lnTo>
                <a:lnTo>
                  <a:pt x="57761" y="76718"/>
                </a:lnTo>
                <a:lnTo>
                  <a:pt x="57761" y="53660"/>
                </a:lnTo>
                <a:cubicBezTo>
                  <a:pt x="57761" y="49696"/>
                  <a:pt x="56335" y="45733"/>
                  <a:pt x="53839" y="42491"/>
                </a:cubicBezTo>
                <a:cubicBezTo>
                  <a:pt x="52413" y="40689"/>
                  <a:pt x="52413" y="38167"/>
                  <a:pt x="54552" y="36726"/>
                </a:cubicBezTo>
                <a:cubicBezTo>
                  <a:pt x="56335" y="34925"/>
                  <a:pt x="59188" y="35285"/>
                  <a:pt x="60614" y="37086"/>
                </a:cubicBezTo>
                <a:cubicBezTo>
                  <a:pt x="64179" y="41770"/>
                  <a:pt x="66319" y="47895"/>
                  <a:pt x="66319" y="53660"/>
                </a:cubicBezTo>
                <a:lnTo>
                  <a:pt x="66319" y="81042"/>
                </a:lnTo>
                <a:cubicBezTo>
                  <a:pt x="66319" y="83203"/>
                  <a:pt x="64536" y="85365"/>
                  <a:pt x="62040" y="85365"/>
                </a:cubicBezTo>
                <a:lnTo>
                  <a:pt x="4278" y="85365"/>
                </a:lnTo>
                <a:cubicBezTo>
                  <a:pt x="1783" y="85365"/>
                  <a:pt x="0" y="83203"/>
                  <a:pt x="0" y="81042"/>
                </a:cubicBezTo>
                <a:lnTo>
                  <a:pt x="0" y="53660"/>
                </a:lnTo>
                <a:cubicBezTo>
                  <a:pt x="0" y="47895"/>
                  <a:pt x="2139" y="41770"/>
                  <a:pt x="6061" y="37086"/>
                </a:cubicBezTo>
                <a:cubicBezTo>
                  <a:pt x="7487" y="35285"/>
                  <a:pt x="9983" y="34925"/>
                  <a:pt x="11766" y="36726"/>
                </a:cubicBezTo>
                <a:close/>
                <a:moveTo>
                  <a:pt x="255588" y="8902"/>
                </a:moveTo>
                <a:cubicBezTo>
                  <a:pt x="249837" y="8902"/>
                  <a:pt x="245165" y="13531"/>
                  <a:pt x="245165" y="18872"/>
                </a:cubicBezTo>
                <a:cubicBezTo>
                  <a:pt x="245165" y="24569"/>
                  <a:pt x="249837" y="29198"/>
                  <a:pt x="255588" y="29198"/>
                </a:cubicBezTo>
                <a:cubicBezTo>
                  <a:pt x="260980" y="29198"/>
                  <a:pt x="265652" y="24569"/>
                  <a:pt x="265652" y="18872"/>
                </a:cubicBezTo>
                <a:cubicBezTo>
                  <a:pt x="265652" y="13531"/>
                  <a:pt x="260980" y="8902"/>
                  <a:pt x="255588" y="8902"/>
                </a:cubicBezTo>
                <a:close/>
                <a:moveTo>
                  <a:pt x="32978" y="8902"/>
                </a:moveTo>
                <a:cubicBezTo>
                  <a:pt x="27587" y="8902"/>
                  <a:pt x="22914" y="13531"/>
                  <a:pt x="22914" y="18872"/>
                </a:cubicBezTo>
                <a:cubicBezTo>
                  <a:pt x="22914" y="24569"/>
                  <a:pt x="27587" y="29198"/>
                  <a:pt x="32978" y="29198"/>
                </a:cubicBezTo>
                <a:cubicBezTo>
                  <a:pt x="38729" y="29198"/>
                  <a:pt x="43402" y="24569"/>
                  <a:pt x="43402" y="18872"/>
                </a:cubicBezTo>
                <a:cubicBezTo>
                  <a:pt x="43402" y="13531"/>
                  <a:pt x="38729" y="8902"/>
                  <a:pt x="32978" y="8902"/>
                </a:cubicBezTo>
                <a:close/>
                <a:moveTo>
                  <a:pt x="133521" y="6815"/>
                </a:moveTo>
                <a:cubicBezTo>
                  <a:pt x="154896" y="5078"/>
                  <a:pt x="176676" y="8197"/>
                  <a:pt x="197102" y="16393"/>
                </a:cubicBezTo>
                <a:lnTo>
                  <a:pt x="201078" y="8553"/>
                </a:lnTo>
                <a:lnTo>
                  <a:pt x="215539" y="30292"/>
                </a:lnTo>
                <a:lnTo>
                  <a:pt x="189149" y="31717"/>
                </a:lnTo>
                <a:lnTo>
                  <a:pt x="193487" y="23877"/>
                </a:lnTo>
                <a:cubicBezTo>
                  <a:pt x="155167" y="9266"/>
                  <a:pt x="112147" y="12829"/>
                  <a:pt x="77080" y="33856"/>
                </a:cubicBezTo>
                <a:cubicBezTo>
                  <a:pt x="76357" y="34212"/>
                  <a:pt x="75634" y="34568"/>
                  <a:pt x="74911" y="34568"/>
                </a:cubicBezTo>
                <a:cubicBezTo>
                  <a:pt x="73465" y="34568"/>
                  <a:pt x="72019" y="33856"/>
                  <a:pt x="70935" y="32430"/>
                </a:cubicBezTo>
                <a:cubicBezTo>
                  <a:pt x="69850" y="30292"/>
                  <a:pt x="70212" y="27441"/>
                  <a:pt x="72381" y="26372"/>
                </a:cubicBezTo>
                <a:cubicBezTo>
                  <a:pt x="91179" y="15146"/>
                  <a:pt x="112147" y="8553"/>
                  <a:pt x="133521" y="6815"/>
                </a:cubicBezTo>
                <a:close/>
                <a:moveTo>
                  <a:pt x="255588" y="0"/>
                </a:moveTo>
                <a:cubicBezTo>
                  <a:pt x="266012" y="0"/>
                  <a:pt x="274279" y="8546"/>
                  <a:pt x="274279" y="18872"/>
                </a:cubicBezTo>
                <a:cubicBezTo>
                  <a:pt x="274279" y="29198"/>
                  <a:pt x="266012" y="37744"/>
                  <a:pt x="255588" y="37744"/>
                </a:cubicBezTo>
                <a:cubicBezTo>
                  <a:pt x="245165" y="37744"/>
                  <a:pt x="236538" y="29198"/>
                  <a:pt x="236538" y="18872"/>
                </a:cubicBezTo>
                <a:cubicBezTo>
                  <a:pt x="236538" y="8546"/>
                  <a:pt x="245165" y="0"/>
                  <a:pt x="255588" y="0"/>
                </a:cubicBezTo>
                <a:close/>
                <a:moveTo>
                  <a:pt x="32978" y="0"/>
                </a:moveTo>
                <a:cubicBezTo>
                  <a:pt x="43402" y="0"/>
                  <a:pt x="52028" y="8546"/>
                  <a:pt x="52028" y="18872"/>
                </a:cubicBezTo>
                <a:cubicBezTo>
                  <a:pt x="52028" y="29198"/>
                  <a:pt x="43402" y="37744"/>
                  <a:pt x="32978" y="37744"/>
                </a:cubicBezTo>
                <a:cubicBezTo>
                  <a:pt x="22555" y="37744"/>
                  <a:pt x="14288" y="29198"/>
                  <a:pt x="14288" y="18872"/>
                </a:cubicBezTo>
                <a:cubicBezTo>
                  <a:pt x="14288" y="8546"/>
                  <a:pt x="22555" y="0"/>
                  <a:pt x="32978" y="0"/>
                </a:cubicBezTo>
                <a:close/>
              </a:path>
            </a:pathLst>
          </a:custGeom>
          <a:solidFill>
            <a:schemeClr val="bg1"/>
          </a:solidFill>
          <a:ln>
            <a:noFill/>
          </a:ln>
          <a:effectLst/>
        </p:spPr>
        <p:txBody>
          <a:bodyPr anchor="ctr"/>
          <a:lstStyle/>
          <a:p>
            <a:endParaRPr lang="en-US" dirty="0">
              <a:latin typeface="Source Sans Pro Light" panose="020B0403030403020204" pitchFamily="34" charset="0"/>
            </a:endParaRPr>
          </a:p>
        </p:txBody>
      </p:sp>
      <p:sp>
        <p:nvSpPr>
          <p:cNvPr id="59" name="Oval 58">
            <a:extLst>
              <a:ext uri="{FF2B5EF4-FFF2-40B4-BE49-F238E27FC236}">
                <a16:creationId xmlns:a16="http://schemas.microsoft.com/office/drawing/2014/main" id="{0E03EE86-6149-6E4C-A838-A70824ECF832}"/>
              </a:ext>
            </a:extLst>
          </p:cNvPr>
          <p:cNvSpPr/>
          <p:nvPr/>
        </p:nvSpPr>
        <p:spPr>
          <a:xfrm>
            <a:off x="8896829" y="11068412"/>
            <a:ext cx="1684804" cy="1684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Light" panose="020B0403030403020204" pitchFamily="34" charset="0"/>
            </a:endParaRPr>
          </a:p>
        </p:txBody>
      </p:sp>
      <p:sp>
        <p:nvSpPr>
          <p:cNvPr id="43" name="Freeform 1022">
            <a:extLst>
              <a:ext uri="{FF2B5EF4-FFF2-40B4-BE49-F238E27FC236}">
                <a16:creationId xmlns:a16="http://schemas.microsoft.com/office/drawing/2014/main" id="{838B592B-44B5-3646-882F-6F4B31628650}"/>
              </a:ext>
            </a:extLst>
          </p:cNvPr>
          <p:cNvSpPr>
            <a:spLocks noChangeAspect="1" noChangeArrowheads="1"/>
          </p:cNvSpPr>
          <p:nvPr/>
        </p:nvSpPr>
        <p:spPr bwMode="auto">
          <a:xfrm>
            <a:off x="9284752" y="11390516"/>
            <a:ext cx="908958" cy="1040598"/>
          </a:xfrm>
          <a:custGeom>
            <a:avLst/>
            <a:gdLst>
              <a:gd name="T0" fmla="*/ 375092 w 253641"/>
              <a:gd name="T1" fmla="*/ 934384 h 290152"/>
              <a:gd name="T2" fmla="*/ 424070 w 253641"/>
              <a:gd name="T3" fmla="*/ 673235 h 290152"/>
              <a:gd name="T4" fmla="*/ 473046 w 253641"/>
              <a:gd name="T5" fmla="*/ 934384 h 290152"/>
              <a:gd name="T6" fmla="*/ 340452 w 253641"/>
              <a:gd name="T7" fmla="*/ 637300 h 290152"/>
              <a:gd name="T8" fmla="*/ 442121 w 253641"/>
              <a:gd name="T9" fmla="*/ 571097 h 290152"/>
              <a:gd name="T10" fmla="*/ 411720 w 253641"/>
              <a:gd name="T11" fmla="*/ 562144 h 290152"/>
              <a:gd name="T12" fmla="*/ 442121 w 253641"/>
              <a:gd name="T13" fmla="*/ 489095 h 290152"/>
              <a:gd name="T14" fmla="*/ 411720 w 253641"/>
              <a:gd name="T15" fmla="*/ 506902 h 290152"/>
              <a:gd name="T16" fmla="*/ 426923 w 253641"/>
              <a:gd name="T17" fmla="*/ 400986 h 290152"/>
              <a:gd name="T18" fmla="*/ 426923 w 253641"/>
              <a:gd name="T19" fmla="*/ 447278 h 290152"/>
              <a:gd name="T20" fmla="*/ 426923 w 253641"/>
              <a:gd name="T21" fmla="*/ 400986 h 290152"/>
              <a:gd name="T22" fmla="*/ 262803 w 253641"/>
              <a:gd name="T23" fmla="*/ 613341 h 290152"/>
              <a:gd name="T24" fmla="*/ 311777 w 253641"/>
              <a:gd name="T25" fmla="*/ 439642 h 290152"/>
              <a:gd name="T26" fmla="*/ 340452 w 253641"/>
              <a:gd name="T27" fmla="*/ 608544 h 290152"/>
              <a:gd name="T28" fmla="*/ 522022 w 253641"/>
              <a:gd name="T29" fmla="*/ 425261 h 290152"/>
              <a:gd name="T30" fmla="*/ 560244 w 253641"/>
              <a:gd name="T31" fmla="*/ 637300 h 290152"/>
              <a:gd name="T32" fmla="*/ 522022 w 253641"/>
              <a:gd name="T33" fmla="*/ 362978 h 290152"/>
              <a:gd name="T34" fmla="*/ 409733 w 253641"/>
              <a:gd name="T35" fmla="*/ 362978 h 290152"/>
              <a:gd name="T36" fmla="*/ 711413 w 253641"/>
              <a:gd name="T37" fmla="*/ 428180 h 290152"/>
              <a:gd name="T38" fmla="*/ 664142 w 253641"/>
              <a:gd name="T39" fmla="*/ 560954 h 290152"/>
              <a:gd name="T40" fmla="*/ 562507 w 253641"/>
              <a:gd name="T41" fmla="*/ 208096 h 290152"/>
              <a:gd name="T42" fmla="*/ 274207 w 253641"/>
              <a:gd name="T43" fmla="*/ 184173 h 290152"/>
              <a:gd name="T44" fmla="*/ 167545 w 253641"/>
              <a:gd name="T45" fmla="*/ 428180 h 290152"/>
              <a:gd name="T46" fmla="*/ 180875 w 253641"/>
              <a:gd name="T47" fmla="*/ 563347 h 290152"/>
              <a:gd name="T48" fmla="*/ 274207 w 253641"/>
              <a:gd name="T49" fmla="*/ 184173 h 290152"/>
              <a:gd name="T50" fmla="*/ 426952 w 253641"/>
              <a:gd name="T51" fmla="*/ 274433 h 290152"/>
              <a:gd name="T52" fmla="*/ 426952 w 253641"/>
              <a:gd name="T53" fmla="*/ 137177 h 290152"/>
              <a:gd name="T54" fmla="*/ 343098 w 253641"/>
              <a:gd name="T55" fmla="*/ 220993 h 290152"/>
              <a:gd name="T56" fmla="*/ 68087 w 253641"/>
              <a:gd name="T57" fmla="*/ 408493 h 290152"/>
              <a:gd name="T58" fmla="*/ 91977 w 253641"/>
              <a:gd name="T59" fmla="*/ 438441 h 290152"/>
              <a:gd name="T60" fmla="*/ 311777 w 253641"/>
              <a:gd name="T61" fmla="*/ 661254 h 290152"/>
              <a:gd name="T62" fmla="*/ 232940 w 253641"/>
              <a:gd name="T63" fmla="*/ 426462 h 290152"/>
              <a:gd name="T64" fmla="*/ 613999 w 253641"/>
              <a:gd name="T65" fmla="*/ 426462 h 290152"/>
              <a:gd name="T66" fmla="*/ 536357 w 253641"/>
              <a:gd name="T67" fmla="*/ 661254 h 290152"/>
              <a:gd name="T68" fmla="*/ 751377 w 253641"/>
              <a:gd name="T69" fmla="*/ 438441 h 290152"/>
              <a:gd name="T70" fmla="*/ 775263 w 253641"/>
              <a:gd name="T71" fmla="*/ 408493 h 290152"/>
              <a:gd name="T72" fmla="*/ 424070 w 253641"/>
              <a:gd name="T73" fmla="*/ 106617 h 290152"/>
              <a:gd name="T74" fmla="*/ 424070 w 253641"/>
              <a:gd name="T75" fmla="*/ 0 h 290152"/>
              <a:gd name="T76" fmla="*/ 803936 w 253641"/>
              <a:gd name="T77" fmla="*/ 408493 h 290152"/>
              <a:gd name="T78" fmla="*/ 829020 w 253641"/>
              <a:gd name="T79" fmla="*/ 438441 h 290152"/>
              <a:gd name="T80" fmla="*/ 536357 w 253641"/>
              <a:gd name="T81" fmla="*/ 900840 h 290152"/>
              <a:gd name="T82" fmla="*/ 375092 w 253641"/>
              <a:gd name="T83" fmla="*/ 964327 h 290152"/>
              <a:gd name="T84" fmla="*/ 38222 w 253641"/>
              <a:gd name="T85" fmla="*/ 438441 h 290152"/>
              <a:gd name="T86" fmla="*/ 13148 w 253641"/>
              <a:gd name="T87" fmla="*/ 408493 h 290152"/>
              <a:gd name="T88" fmla="*/ 409733 w 253641"/>
              <a:gd name="T89" fmla="*/ 15578 h 290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53641" h="290152">
                <a:moveTo>
                  <a:pt x="102391" y="191753"/>
                </a:moveTo>
                <a:lnTo>
                  <a:pt x="102391" y="271049"/>
                </a:lnTo>
                <a:cubicBezTo>
                  <a:pt x="102391" y="276455"/>
                  <a:pt x="106702" y="281141"/>
                  <a:pt x="112809" y="281141"/>
                </a:cubicBezTo>
                <a:cubicBezTo>
                  <a:pt x="118558" y="281141"/>
                  <a:pt x="123228" y="276455"/>
                  <a:pt x="123228" y="271049"/>
                </a:cubicBezTo>
                <a:lnTo>
                  <a:pt x="123228" y="206891"/>
                </a:lnTo>
                <a:cubicBezTo>
                  <a:pt x="123228" y="204728"/>
                  <a:pt x="125024" y="202566"/>
                  <a:pt x="127539" y="202566"/>
                </a:cubicBezTo>
                <a:cubicBezTo>
                  <a:pt x="130054" y="202566"/>
                  <a:pt x="131850" y="204728"/>
                  <a:pt x="131850" y="206891"/>
                </a:cubicBezTo>
                <a:lnTo>
                  <a:pt x="131850" y="271049"/>
                </a:lnTo>
                <a:cubicBezTo>
                  <a:pt x="131850" y="276455"/>
                  <a:pt x="136521" y="281141"/>
                  <a:pt x="142269" y="281141"/>
                </a:cubicBezTo>
                <a:cubicBezTo>
                  <a:pt x="148017" y="281141"/>
                  <a:pt x="152688" y="276455"/>
                  <a:pt x="152688" y="271049"/>
                </a:cubicBezTo>
                <a:lnTo>
                  <a:pt x="152688" y="191753"/>
                </a:lnTo>
                <a:lnTo>
                  <a:pt x="102391" y="191753"/>
                </a:lnTo>
                <a:close/>
                <a:moveTo>
                  <a:pt x="128397" y="165100"/>
                </a:moveTo>
                <a:cubicBezTo>
                  <a:pt x="131064" y="165100"/>
                  <a:pt x="132969" y="166784"/>
                  <a:pt x="132969" y="169141"/>
                </a:cubicBezTo>
                <a:lnTo>
                  <a:pt x="132969" y="171835"/>
                </a:lnTo>
                <a:cubicBezTo>
                  <a:pt x="132969" y="174192"/>
                  <a:pt x="131064" y="175876"/>
                  <a:pt x="128397" y="175876"/>
                </a:cubicBezTo>
                <a:cubicBezTo>
                  <a:pt x="125730" y="175876"/>
                  <a:pt x="123825" y="174192"/>
                  <a:pt x="123825" y="171835"/>
                </a:cubicBezTo>
                <a:lnTo>
                  <a:pt x="123825" y="169141"/>
                </a:lnTo>
                <a:cubicBezTo>
                  <a:pt x="123825" y="166784"/>
                  <a:pt x="125730" y="165100"/>
                  <a:pt x="128397" y="165100"/>
                </a:cubicBezTo>
                <a:close/>
                <a:moveTo>
                  <a:pt x="128397" y="142875"/>
                </a:moveTo>
                <a:cubicBezTo>
                  <a:pt x="131064" y="142875"/>
                  <a:pt x="132969" y="144661"/>
                  <a:pt x="132969" y="147161"/>
                </a:cubicBezTo>
                <a:lnTo>
                  <a:pt x="132969" y="152519"/>
                </a:lnTo>
                <a:cubicBezTo>
                  <a:pt x="132969" y="155019"/>
                  <a:pt x="131064" y="156805"/>
                  <a:pt x="128397" y="156805"/>
                </a:cubicBezTo>
                <a:cubicBezTo>
                  <a:pt x="125730" y="156805"/>
                  <a:pt x="123825" y="155019"/>
                  <a:pt x="123825" y="152519"/>
                </a:cubicBezTo>
                <a:lnTo>
                  <a:pt x="123825" y="147161"/>
                </a:lnTo>
                <a:cubicBezTo>
                  <a:pt x="123825" y="144661"/>
                  <a:pt x="125730" y="142875"/>
                  <a:pt x="128397" y="142875"/>
                </a:cubicBezTo>
                <a:close/>
                <a:moveTo>
                  <a:pt x="128397" y="120650"/>
                </a:moveTo>
                <a:cubicBezTo>
                  <a:pt x="131064" y="120650"/>
                  <a:pt x="132969" y="122436"/>
                  <a:pt x="132969" y="124936"/>
                </a:cubicBezTo>
                <a:lnTo>
                  <a:pt x="132969" y="130294"/>
                </a:lnTo>
                <a:cubicBezTo>
                  <a:pt x="132969" y="132794"/>
                  <a:pt x="131064" y="134580"/>
                  <a:pt x="128397" y="134580"/>
                </a:cubicBezTo>
                <a:cubicBezTo>
                  <a:pt x="125730" y="134580"/>
                  <a:pt x="123825" y="132794"/>
                  <a:pt x="123825" y="130294"/>
                </a:cubicBezTo>
                <a:lnTo>
                  <a:pt x="123825" y="124936"/>
                </a:lnTo>
                <a:cubicBezTo>
                  <a:pt x="123825" y="122436"/>
                  <a:pt x="125730" y="120650"/>
                  <a:pt x="128397" y="120650"/>
                </a:cubicBezTo>
                <a:close/>
                <a:moveTo>
                  <a:pt x="97720" y="109213"/>
                </a:moveTo>
                <a:cubicBezTo>
                  <a:pt x="87302" y="109213"/>
                  <a:pt x="79038" y="117863"/>
                  <a:pt x="79038" y="128316"/>
                </a:cubicBezTo>
                <a:lnTo>
                  <a:pt x="79038" y="184544"/>
                </a:lnTo>
                <a:cubicBezTo>
                  <a:pt x="79038" y="188509"/>
                  <a:pt x="82272" y="191753"/>
                  <a:pt x="86224" y="191753"/>
                </a:cubicBezTo>
                <a:cubicBezTo>
                  <a:pt x="90176" y="191753"/>
                  <a:pt x="93768" y="188509"/>
                  <a:pt x="93768" y="184544"/>
                </a:cubicBezTo>
                <a:lnTo>
                  <a:pt x="93768" y="132281"/>
                </a:lnTo>
                <a:cubicBezTo>
                  <a:pt x="93768" y="129757"/>
                  <a:pt x="95565" y="127955"/>
                  <a:pt x="97720" y="127955"/>
                </a:cubicBezTo>
                <a:cubicBezTo>
                  <a:pt x="100235" y="127955"/>
                  <a:pt x="102391" y="129757"/>
                  <a:pt x="102391" y="132281"/>
                </a:cubicBezTo>
                <a:lnTo>
                  <a:pt x="102391" y="183102"/>
                </a:lnTo>
                <a:lnTo>
                  <a:pt x="152688" y="183102"/>
                </a:lnTo>
                <a:lnTo>
                  <a:pt x="152688" y="132281"/>
                </a:lnTo>
                <a:cubicBezTo>
                  <a:pt x="152688" y="129757"/>
                  <a:pt x="154843" y="127955"/>
                  <a:pt x="156999" y="127955"/>
                </a:cubicBezTo>
                <a:cubicBezTo>
                  <a:pt x="159514" y="127955"/>
                  <a:pt x="161310" y="129757"/>
                  <a:pt x="161310" y="132281"/>
                </a:cubicBezTo>
                <a:lnTo>
                  <a:pt x="161310" y="184544"/>
                </a:lnTo>
                <a:cubicBezTo>
                  <a:pt x="161310" y="188509"/>
                  <a:pt x="164543" y="191753"/>
                  <a:pt x="168495" y="191753"/>
                </a:cubicBezTo>
                <a:cubicBezTo>
                  <a:pt x="172806" y="191753"/>
                  <a:pt x="176040" y="188509"/>
                  <a:pt x="176040" y="184544"/>
                </a:cubicBezTo>
                <a:lnTo>
                  <a:pt x="176040" y="128316"/>
                </a:lnTo>
                <a:cubicBezTo>
                  <a:pt x="176040" y="117863"/>
                  <a:pt x="167777" y="109213"/>
                  <a:pt x="156999" y="109213"/>
                </a:cubicBezTo>
                <a:lnTo>
                  <a:pt x="131491" y="109213"/>
                </a:lnTo>
                <a:cubicBezTo>
                  <a:pt x="130773" y="111015"/>
                  <a:pt x="129335" y="112096"/>
                  <a:pt x="127539" y="112096"/>
                </a:cubicBezTo>
                <a:cubicBezTo>
                  <a:pt x="125743" y="112096"/>
                  <a:pt x="123946" y="111015"/>
                  <a:pt x="123228" y="109213"/>
                </a:cubicBezTo>
                <a:lnTo>
                  <a:pt x="97720" y="109213"/>
                </a:lnTo>
                <a:close/>
                <a:moveTo>
                  <a:pt x="173796" y="55415"/>
                </a:moveTo>
                <a:cubicBezTo>
                  <a:pt x="199031" y="71250"/>
                  <a:pt x="213958" y="98603"/>
                  <a:pt x="213958" y="128834"/>
                </a:cubicBezTo>
                <a:cubicBezTo>
                  <a:pt x="213958" y="142150"/>
                  <a:pt x="211115" y="155106"/>
                  <a:pt x="205428" y="166623"/>
                </a:cubicBezTo>
                <a:cubicBezTo>
                  <a:pt x="204717" y="168423"/>
                  <a:pt x="202940" y="169502"/>
                  <a:pt x="201518" y="169502"/>
                </a:cubicBezTo>
                <a:cubicBezTo>
                  <a:pt x="200808" y="169502"/>
                  <a:pt x="200452" y="169142"/>
                  <a:pt x="199741" y="168783"/>
                </a:cubicBezTo>
                <a:cubicBezTo>
                  <a:pt x="197254" y="167703"/>
                  <a:pt x="196543" y="165184"/>
                  <a:pt x="197609" y="163024"/>
                </a:cubicBezTo>
                <a:cubicBezTo>
                  <a:pt x="202585" y="152227"/>
                  <a:pt x="205428" y="140711"/>
                  <a:pt x="205428" y="128834"/>
                </a:cubicBezTo>
                <a:cubicBezTo>
                  <a:pt x="205428" y="101482"/>
                  <a:pt x="191922" y="77009"/>
                  <a:pt x="169176" y="62613"/>
                </a:cubicBezTo>
                <a:cubicBezTo>
                  <a:pt x="167399" y="61533"/>
                  <a:pt x="166688" y="59014"/>
                  <a:pt x="168110" y="56854"/>
                </a:cubicBezTo>
                <a:cubicBezTo>
                  <a:pt x="169176" y="54695"/>
                  <a:pt x="171664" y="53975"/>
                  <a:pt x="173796" y="55415"/>
                </a:cubicBezTo>
                <a:close/>
                <a:moveTo>
                  <a:pt x="82468" y="55415"/>
                </a:moveTo>
                <a:cubicBezTo>
                  <a:pt x="84656" y="53975"/>
                  <a:pt x="87572" y="54695"/>
                  <a:pt x="88666" y="56854"/>
                </a:cubicBezTo>
                <a:cubicBezTo>
                  <a:pt x="90124" y="59014"/>
                  <a:pt x="89395" y="61533"/>
                  <a:pt x="87207" y="62613"/>
                </a:cubicBezTo>
                <a:cubicBezTo>
                  <a:pt x="63877" y="77009"/>
                  <a:pt x="50389" y="101482"/>
                  <a:pt x="50389" y="128834"/>
                </a:cubicBezTo>
                <a:cubicBezTo>
                  <a:pt x="50389" y="140711"/>
                  <a:pt x="52941" y="152227"/>
                  <a:pt x="58409" y="163024"/>
                </a:cubicBezTo>
                <a:cubicBezTo>
                  <a:pt x="59138" y="165184"/>
                  <a:pt x="58409" y="167703"/>
                  <a:pt x="56221" y="168783"/>
                </a:cubicBezTo>
                <a:cubicBezTo>
                  <a:pt x="55492" y="169142"/>
                  <a:pt x="55128" y="169502"/>
                  <a:pt x="54399" y="169502"/>
                </a:cubicBezTo>
                <a:cubicBezTo>
                  <a:pt x="52576" y="169502"/>
                  <a:pt x="51118" y="168423"/>
                  <a:pt x="50389" y="166623"/>
                </a:cubicBezTo>
                <a:cubicBezTo>
                  <a:pt x="44192" y="155106"/>
                  <a:pt x="41275" y="142150"/>
                  <a:pt x="41275" y="128834"/>
                </a:cubicBezTo>
                <a:cubicBezTo>
                  <a:pt x="41275" y="98603"/>
                  <a:pt x="56586" y="71250"/>
                  <a:pt x="82468" y="55415"/>
                </a:cubicBezTo>
                <a:close/>
                <a:moveTo>
                  <a:pt x="128406" y="50412"/>
                </a:moveTo>
                <a:cubicBezTo>
                  <a:pt x="119269" y="50412"/>
                  <a:pt x="111959" y="57356"/>
                  <a:pt x="111959" y="66493"/>
                </a:cubicBezTo>
                <a:cubicBezTo>
                  <a:pt x="111959" y="75264"/>
                  <a:pt x="119269" y="82573"/>
                  <a:pt x="128406" y="82573"/>
                </a:cubicBezTo>
                <a:cubicBezTo>
                  <a:pt x="137542" y="82573"/>
                  <a:pt x="144852" y="75264"/>
                  <a:pt x="144852" y="66493"/>
                </a:cubicBezTo>
                <a:cubicBezTo>
                  <a:pt x="144852" y="57356"/>
                  <a:pt x="137542" y="50412"/>
                  <a:pt x="128406" y="50412"/>
                </a:cubicBezTo>
                <a:close/>
                <a:moveTo>
                  <a:pt x="128406" y="41275"/>
                </a:moveTo>
                <a:cubicBezTo>
                  <a:pt x="142293" y="41275"/>
                  <a:pt x="153623" y="52605"/>
                  <a:pt x="153623" y="66493"/>
                </a:cubicBezTo>
                <a:cubicBezTo>
                  <a:pt x="153623" y="80380"/>
                  <a:pt x="142293" y="91710"/>
                  <a:pt x="128406" y="91710"/>
                </a:cubicBezTo>
                <a:cubicBezTo>
                  <a:pt x="114518" y="91710"/>
                  <a:pt x="103188" y="80380"/>
                  <a:pt x="103188" y="66493"/>
                </a:cubicBezTo>
                <a:cubicBezTo>
                  <a:pt x="103188" y="52605"/>
                  <a:pt x="114518" y="41275"/>
                  <a:pt x="128406" y="41275"/>
                </a:cubicBezTo>
                <a:close/>
                <a:moveTo>
                  <a:pt x="123228" y="20906"/>
                </a:moveTo>
                <a:cubicBezTo>
                  <a:pt x="67542" y="22708"/>
                  <a:pt x="22634" y="67402"/>
                  <a:pt x="20478" y="122909"/>
                </a:cubicBezTo>
                <a:lnTo>
                  <a:pt x="27664" y="122909"/>
                </a:lnTo>
                <a:cubicBezTo>
                  <a:pt x="29819" y="122909"/>
                  <a:pt x="31975" y="125072"/>
                  <a:pt x="31975" y="127595"/>
                </a:cubicBezTo>
                <a:cubicBezTo>
                  <a:pt x="31975" y="129757"/>
                  <a:pt x="29819" y="131920"/>
                  <a:pt x="27664" y="131920"/>
                </a:cubicBezTo>
                <a:lnTo>
                  <a:pt x="20478" y="131920"/>
                </a:lnTo>
                <a:cubicBezTo>
                  <a:pt x="22275" y="177335"/>
                  <a:pt x="52453" y="215181"/>
                  <a:pt x="93768" y="228878"/>
                </a:cubicBezTo>
                <a:lnTo>
                  <a:pt x="93768" y="198961"/>
                </a:lnTo>
                <a:cubicBezTo>
                  <a:pt x="91253" y="200043"/>
                  <a:pt x="88739" y="200403"/>
                  <a:pt x="86224" y="200403"/>
                </a:cubicBezTo>
                <a:cubicBezTo>
                  <a:pt x="77242" y="200403"/>
                  <a:pt x="70057" y="193194"/>
                  <a:pt x="70057" y="184544"/>
                </a:cubicBezTo>
                <a:lnTo>
                  <a:pt x="70057" y="128316"/>
                </a:lnTo>
                <a:cubicBezTo>
                  <a:pt x="70057" y="112817"/>
                  <a:pt x="82631" y="100202"/>
                  <a:pt x="97720" y="100202"/>
                </a:cubicBezTo>
                <a:lnTo>
                  <a:pt x="156999" y="100202"/>
                </a:lnTo>
                <a:cubicBezTo>
                  <a:pt x="172088" y="100202"/>
                  <a:pt x="184662" y="112817"/>
                  <a:pt x="184662" y="128316"/>
                </a:cubicBezTo>
                <a:lnTo>
                  <a:pt x="184662" y="184544"/>
                </a:lnTo>
                <a:cubicBezTo>
                  <a:pt x="184662" y="193194"/>
                  <a:pt x="177477" y="200403"/>
                  <a:pt x="168495" y="200403"/>
                </a:cubicBezTo>
                <a:cubicBezTo>
                  <a:pt x="166340" y="200403"/>
                  <a:pt x="163466" y="200043"/>
                  <a:pt x="161310" y="198961"/>
                </a:cubicBezTo>
                <a:lnTo>
                  <a:pt x="161310" y="228517"/>
                </a:lnTo>
                <a:cubicBezTo>
                  <a:pt x="201907" y="214460"/>
                  <a:pt x="231367" y="176614"/>
                  <a:pt x="233163" y="131920"/>
                </a:cubicBezTo>
                <a:lnTo>
                  <a:pt x="225978" y="131920"/>
                </a:lnTo>
                <a:cubicBezTo>
                  <a:pt x="223463" y="131920"/>
                  <a:pt x="221666" y="129757"/>
                  <a:pt x="221666" y="127595"/>
                </a:cubicBezTo>
                <a:cubicBezTo>
                  <a:pt x="221666" y="125072"/>
                  <a:pt x="223463" y="122909"/>
                  <a:pt x="225978" y="122909"/>
                </a:cubicBezTo>
                <a:lnTo>
                  <a:pt x="233163" y="122909"/>
                </a:lnTo>
                <a:cubicBezTo>
                  <a:pt x="230648" y="68123"/>
                  <a:pt x="186818" y="23429"/>
                  <a:pt x="131850" y="20906"/>
                </a:cubicBezTo>
                <a:lnTo>
                  <a:pt x="131850" y="28114"/>
                </a:lnTo>
                <a:cubicBezTo>
                  <a:pt x="131850" y="30277"/>
                  <a:pt x="130054" y="32079"/>
                  <a:pt x="127539" y="32079"/>
                </a:cubicBezTo>
                <a:cubicBezTo>
                  <a:pt x="125024" y="32079"/>
                  <a:pt x="123228" y="30277"/>
                  <a:pt x="123228" y="28114"/>
                </a:cubicBezTo>
                <a:lnTo>
                  <a:pt x="123228" y="20906"/>
                </a:lnTo>
                <a:close/>
                <a:moveTo>
                  <a:pt x="127539" y="0"/>
                </a:moveTo>
                <a:cubicBezTo>
                  <a:pt x="130054" y="0"/>
                  <a:pt x="131850" y="2163"/>
                  <a:pt x="131850" y="4686"/>
                </a:cubicBezTo>
                <a:lnTo>
                  <a:pt x="131850" y="12255"/>
                </a:lnTo>
                <a:cubicBezTo>
                  <a:pt x="191847" y="14778"/>
                  <a:pt x="239630" y="63077"/>
                  <a:pt x="241785" y="122909"/>
                </a:cubicBezTo>
                <a:lnTo>
                  <a:pt x="249330" y="122909"/>
                </a:lnTo>
                <a:cubicBezTo>
                  <a:pt x="251845" y="122909"/>
                  <a:pt x="253641" y="125072"/>
                  <a:pt x="253641" y="127595"/>
                </a:cubicBezTo>
                <a:cubicBezTo>
                  <a:pt x="253641" y="129757"/>
                  <a:pt x="251845" y="131920"/>
                  <a:pt x="249330" y="131920"/>
                </a:cubicBezTo>
                <a:lnTo>
                  <a:pt x="241785" y="131920"/>
                </a:lnTo>
                <a:cubicBezTo>
                  <a:pt x="239989" y="181300"/>
                  <a:pt x="206577" y="223111"/>
                  <a:pt x="161310" y="237528"/>
                </a:cubicBezTo>
                <a:lnTo>
                  <a:pt x="161310" y="271049"/>
                </a:lnTo>
                <a:cubicBezTo>
                  <a:pt x="161310" y="281501"/>
                  <a:pt x="153047" y="290152"/>
                  <a:pt x="142269" y="290152"/>
                </a:cubicBezTo>
                <a:cubicBezTo>
                  <a:pt x="136521" y="290152"/>
                  <a:pt x="130773" y="287268"/>
                  <a:pt x="127539" y="282943"/>
                </a:cubicBezTo>
                <a:cubicBezTo>
                  <a:pt x="123946" y="287268"/>
                  <a:pt x="118558" y="290152"/>
                  <a:pt x="112809" y="290152"/>
                </a:cubicBezTo>
                <a:cubicBezTo>
                  <a:pt x="102031" y="290152"/>
                  <a:pt x="93768" y="281501"/>
                  <a:pt x="93768" y="271049"/>
                </a:cubicBezTo>
                <a:lnTo>
                  <a:pt x="93768" y="237888"/>
                </a:lnTo>
                <a:cubicBezTo>
                  <a:pt x="47423" y="224192"/>
                  <a:pt x="13652" y="182021"/>
                  <a:pt x="11497" y="131920"/>
                </a:cubicBezTo>
                <a:lnTo>
                  <a:pt x="3952" y="131920"/>
                </a:lnTo>
                <a:cubicBezTo>
                  <a:pt x="1797" y="131920"/>
                  <a:pt x="0" y="129757"/>
                  <a:pt x="0" y="127595"/>
                </a:cubicBezTo>
                <a:cubicBezTo>
                  <a:pt x="0" y="125072"/>
                  <a:pt x="1797" y="122909"/>
                  <a:pt x="3952" y="122909"/>
                </a:cubicBezTo>
                <a:lnTo>
                  <a:pt x="11497" y="122909"/>
                </a:lnTo>
                <a:cubicBezTo>
                  <a:pt x="14012" y="62716"/>
                  <a:pt x="62872" y="13697"/>
                  <a:pt x="123228" y="12255"/>
                </a:cubicBezTo>
                <a:lnTo>
                  <a:pt x="123228" y="4686"/>
                </a:lnTo>
                <a:cubicBezTo>
                  <a:pt x="123228" y="2163"/>
                  <a:pt x="125024" y="0"/>
                  <a:pt x="127539" y="0"/>
                </a:cubicBezTo>
                <a:close/>
              </a:path>
            </a:pathLst>
          </a:custGeom>
          <a:solidFill>
            <a:schemeClr val="bg1"/>
          </a:solidFill>
          <a:ln>
            <a:noFill/>
          </a:ln>
          <a:effectLst/>
        </p:spPr>
        <p:txBody>
          <a:bodyPr anchor="ctr"/>
          <a:lstStyle/>
          <a:p>
            <a:endParaRPr lang="en-US" dirty="0">
              <a:latin typeface="Source Sans Pro Light" panose="020B0403030403020204" pitchFamily="34" charset="0"/>
            </a:endParaRPr>
          </a:p>
        </p:txBody>
      </p:sp>
      <p:sp>
        <p:nvSpPr>
          <p:cNvPr id="53" name="Oval 52">
            <a:extLst>
              <a:ext uri="{FF2B5EF4-FFF2-40B4-BE49-F238E27FC236}">
                <a16:creationId xmlns:a16="http://schemas.microsoft.com/office/drawing/2014/main" id="{025E6A63-2769-9A40-9E09-6CDAFF038371}"/>
              </a:ext>
            </a:extLst>
          </p:cNvPr>
          <p:cNvSpPr/>
          <p:nvPr/>
        </p:nvSpPr>
        <p:spPr>
          <a:xfrm>
            <a:off x="1540604" y="11068412"/>
            <a:ext cx="1684804" cy="1684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Light" panose="020B0403030403020204" pitchFamily="34" charset="0"/>
            </a:endParaRPr>
          </a:p>
        </p:txBody>
      </p:sp>
      <p:sp>
        <p:nvSpPr>
          <p:cNvPr id="46" name="Freeform 1033">
            <a:extLst>
              <a:ext uri="{FF2B5EF4-FFF2-40B4-BE49-F238E27FC236}">
                <a16:creationId xmlns:a16="http://schemas.microsoft.com/office/drawing/2014/main" id="{BA15EBE1-EC3B-0B4A-91DB-1E5835863280}"/>
              </a:ext>
            </a:extLst>
          </p:cNvPr>
          <p:cNvSpPr>
            <a:spLocks noChangeAspect="1" noChangeArrowheads="1"/>
          </p:cNvSpPr>
          <p:nvPr/>
        </p:nvSpPr>
        <p:spPr bwMode="auto">
          <a:xfrm>
            <a:off x="1873878" y="11462605"/>
            <a:ext cx="1040600" cy="896418"/>
          </a:xfrm>
          <a:custGeom>
            <a:avLst/>
            <a:gdLst>
              <a:gd name="T0" fmla="*/ 683678 w 290152"/>
              <a:gd name="T1" fmla="*/ 677040 h 250467"/>
              <a:gd name="T2" fmla="*/ 371822 w 290152"/>
              <a:gd name="T3" fmla="*/ 677040 h 250467"/>
              <a:gd name="T4" fmla="*/ 89960 w 290152"/>
              <a:gd name="T5" fmla="*/ 802042 h 250467"/>
              <a:gd name="T6" fmla="*/ 29981 w 290152"/>
              <a:gd name="T7" fmla="*/ 740138 h 250467"/>
              <a:gd name="T8" fmla="*/ 964341 w 290152"/>
              <a:gd name="T9" fmla="*/ 740138 h 250467"/>
              <a:gd name="T10" fmla="*/ 730138 w 290152"/>
              <a:gd name="T11" fmla="*/ 394218 h 250467"/>
              <a:gd name="T12" fmla="*/ 764458 w 290152"/>
              <a:gd name="T13" fmla="*/ 457482 h 250467"/>
              <a:gd name="T14" fmla="*/ 718945 w 290152"/>
              <a:gd name="T15" fmla="*/ 298777 h 250467"/>
              <a:gd name="T16" fmla="*/ 666640 w 290152"/>
              <a:gd name="T17" fmla="*/ 361196 h 250467"/>
              <a:gd name="T18" fmla="*/ 666640 w 290152"/>
              <a:gd name="T19" fmla="*/ 429619 h 250467"/>
              <a:gd name="T20" fmla="*/ 720138 w 290152"/>
              <a:gd name="T21" fmla="*/ 492041 h 250467"/>
              <a:gd name="T22" fmla="*/ 800974 w 290152"/>
              <a:gd name="T23" fmla="*/ 496841 h 250467"/>
              <a:gd name="T24" fmla="*/ 862788 w 290152"/>
              <a:gd name="T25" fmla="*/ 442826 h 250467"/>
              <a:gd name="T26" fmla="*/ 880619 w 290152"/>
              <a:gd name="T27" fmla="*/ 370805 h 250467"/>
              <a:gd name="T28" fmla="*/ 829502 w 290152"/>
              <a:gd name="T29" fmla="*/ 297575 h 250467"/>
              <a:gd name="T30" fmla="*/ 736777 w 290152"/>
              <a:gd name="T31" fmla="*/ 203941 h 250467"/>
              <a:gd name="T32" fmla="*/ 879427 w 290152"/>
              <a:gd name="T33" fmla="*/ 237556 h 250467"/>
              <a:gd name="T34" fmla="*/ 956698 w 290152"/>
              <a:gd name="T35" fmla="*/ 363598 h 250467"/>
              <a:gd name="T36" fmla="*/ 923415 w 290152"/>
              <a:gd name="T37" fmla="*/ 508851 h 250467"/>
              <a:gd name="T38" fmla="*/ 798591 w 290152"/>
              <a:gd name="T39" fmla="*/ 586877 h 250467"/>
              <a:gd name="T40" fmla="*/ 672585 w 290152"/>
              <a:gd name="T41" fmla="*/ 553262 h 250467"/>
              <a:gd name="T42" fmla="*/ 589371 w 290152"/>
              <a:gd name="T43" fmla="*/ 439224 h 250467"/>
              <a:gd name="T44" fmla="*/ 642868 w 290152"/>
              <a:gd name="T45" fmla="*/ 343192 h 250467"/>
              <a:gd name="T46" fmla="*/ 716572 w 290152"/>
              <a:gd name="T47" fmla="*/ 268767 h 250467"/>
              <a:gd name="T48" fmla="*/ 397191 w 290152"/>
              <a:gd name="T49" fmla="*/ 284096 h 250467"/>
              <a:gd name="T50" fmla="*/ 284914 w 290152"/>
              <a:gd name="T51" fmla="*/ 142349 h 250467"/>
              <a:gd name="T52" fmla="*/ 765085 w 290152"/>
              <a:gd name="T53" fmla="*/ 138836 h 250467"/>
              <a:gd name="T54" fmla="*/ 264564 w 290152"/>
              <a:gd name="T55" fmla="*/ 28703 h 250467"/>
              <a:gd name="T56" fmla="*/ 138863 w 290152"/>
              <a:gd name="T57" fmla="*/ 72969 h 250467"/>
              <a:gd name="T58" fmla="*/ 53864 w 290152"/>
              <a:gd name="T59" fmla="*/ 173451 h 250467"/>
              <a:gd name="T60" fmla="*/ 29924 w 290152"/>
              <a:gd name="T61" fmla="*/ 303834 h 250467"/>
              <a:gd name="T62" fmla="*/ 74224 w 290152"/>
              <a:gd name="T63" fmla="*/ 429434 h 250467"/>
              <a:gd name="T64" fmla="*/ 174782 w 290152"/>
              <a:gd name="T65" fmla="*/ 514365 h 250467"/>
              <a:gd name="T66" fmla="*/ 265761 w 290152"/>
              <a:gd name="T67" fmla="*/ 539489 h 250467"/>
              <a:gd name="T68" fmla="*/ 396245 w 290152"/>
              <a:gd name="T69" fmla="*/ 515561 h 250467"/>
              <a:gd name="T70" fmla="*/ 496800 w 290152"/>
              <a:gd name="T71" fmla="*/ 428239 h 250467"/>
              <a:gd name="T72" fmla="*/ 541099 w 290152"/>
              <a:gd name="T73" fmla="*/ 302636 h 250467"/>
              <a:gd name="T74" fmla="*/ 515953 w 290152"/>
              <a:gd name="T75" fmla="*/ 172250 h 250467"/>
              <a:gd name="T76" fmla="*/ 429764 w 290152"/>
              <a:gd name="T77" fmla="*/ 70574 h 250467"/>
              <a:gd name="T78" fmla="*/ 304067 w 290152"/>
              <a:gd name="T79" fmla="*/ 27517 h 250467"/>
              <a:gd name="T80" fmla="*/ 577895 w 290152"/>
              <a:gd name="T81" fmla="*/ 91332 h 250467"/>
              <a:gd name="T82" fmla="*/ 305265 w 290152"/>
              <a:gd name="T83" fmla="*/ 0 h 250467"/>
              <a:gd name="T84" fmla="*/ 444129 w 290152"/>
              <a:gd name="T85" fmla="*/ 47856 h 250467"/>
              <a:gd name="T86" fmla="*/ 502786 w 290152"/>
              <a:gd name="T87" fmla="*/ 111246 h 250467"/>
              <a:gd name="T88" fmla="*/ 517158 w 290152"/>
              <a:gd name="T89" fmla="*/ 235651 h 250467"/>
              <a:gd name="T90" fmla="*/ 509970 w 290152"/>
              <a:gd name="T91" fmla="*/ 357663 h 250467"/>
              <a:gd name="T92" fmla="*/ 482441 w 290152"/>
              <a:gd name="T93" fmla="*/ 453358 h 250467"/>
              <a:gd name="T94" fmla="*/ 409414 w 290152"/>
              <a:gd name="T95" fmla="*/ 539489 h 250467"/>
              <a:gd name="T96" fmla="*/ 264564 w 290152"/>
              <a:gd name="T97" fmla="*/ 568193 h 250467"/>
              <a:gd name="T98" fmla="*/ 124506 w 290152"/>
              <a:gd name="T99" fmla="*/ 519147 h 250467"/>
              <a:gd name="T100" fmla="*/ 49074 w 290152"/>
              <a:gd name="T101" fmla="*/ 443787 h 250467"/>
              <a:gd name="T102" fmla="*/ 27527 w 290152"/>
              <a:gd name="T103" fmla="*/ 332544 h 250467"/>
              <a:gd name="T104" fmla="*/ 38300 w 290152"/>
              <a:gd name="T105" fmla="*/ 197370 h 250467"/>
              <a:gd name="T106" fmla="*/ 126902 w 290152"/>
              <a:gd name="T107" fmla="*/ 106462 h 250467"/>
              <a:gd name="T108" fmla="*/ 210690 w 290152"/>
              <a:gd name="T109" fmla="*/ 58610 h 2504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90152" h="250467">
                <a:moveTo>
                  <a:pt x="205705" y="203866"/>
                </a:moveTo>
                <a:lnTo>
                  <a:pt x="167451" y="241505"/>
                </a:lnTo>
                <a:lnTo>
                  <a:pt x="262364" y="241505"/>
                </a:lnTo>
                <a:cubicBezTo>
                  <a:pt x="272830" y="241505"/>
                  <a:pt x="281491" y="233260"/>
                  <a:pt x="281491" y="222865"/>
                </a:cubicBezTo>
                <a:cubicBezTo>
                  <a:pt x="281491" y="212470"/>
                  <a:pt x="272830" y="203866"/>
                  <a:pt x="262364" y="203866"/>
                </a:cubicBezTo>
                <a:lnTo>
                  <a:pt x="205705" y="203866"/>
                </a:lnTo>
                <a:close/>
                <a:moveTo>
                  <a:pt x="158790" y="203866"/>
                </a:moveTo>
                <a:lnTo>
                  <a:pt x="120536" y="241505"/>
                </a:lnTo>
                <a:lnTo>
                  <a:pt x="155181" y="241505"/>
                </a:lnTo>
                <a:lnTo>
                  <a:pt x="193435" y="203866"/>
                </a:lnTo>
                <a:lnTo>
                  <a:pt x="158790" y="203866"/>
                </a:lnTo>
                <a:close/>
                <a:moveTo>
                  <a:pt x="111874" y="203866"/>
                </a:moveTo>
                <a:lnTo>
                  <a:pt x="73621" y="241505"/>
                </a:lnTo>
                <a:lnTo>
                  <a:pt x="107905" y="241505"/>
                </a:lnTo>
                <a:lnTo>
                  <a:pt x="146159" y="203866"/>
                </a:lnTo>
                <a:lnTo>
                  <a:pt x="111874" y="203866"/>
                </a:lnTo>
                <a:close/>
                <a:moveTo>
                  <a:pt x="64959" y="203866"/>
                </a:moveTo>
                <a:lnTo>
                  <a:pt x="27066" y="241505"/>
                </a:lnTo>
                <a:cubicBezTo>
                  <a:pt x="27427" y="241505"/>
                  <a:pt x="27427" y="241505"/>
                  <a:pt x="27788" y="241505"/>
                </a:cubicBezTo>
                <a:lnTo>
                  <a:pt x="61350" y="241505"/>
                </a:lnTo>
                <a:lnTo>
                  <a:pt x="99243" y="203866"/>
                </a:lnTo>
                <a:lnTo>
                  <a:pt x="64959" y="203866"/>
                </a:lnTo>
                <a:close/>
                <a:moveTo>
                  <a:pt x="27788" y="203866"/>
                </a:moveTo>
                <a:cubicBezTo>
                  <a:pt x="17322" y="203866"/>
                  <a:pt x="9022" y="212470"/>
                  <a:pt x="9022" y="222865"/>
                </a:cubicBezTo>
                <a:cubicBezTo>
                  <a:pt x="9022" y="229317"/>
                  <a:pt x="12270" y="235053"/>
                  <a:pt x="17683" y="238637"/>
                </a:cubicBezTo>
                <a:lnTo>
                  <a:pt x="52689" y="203866"/>
                </a:lnTo>
                <a:lnTo>
                  <a:pt x="27788" y="203866"/>
                </a:lnTo>
                <a:close/>
                <a:moveTo>
                  <a:pt x="27788" y="195263"/>
                </a:moveTo>
                <a:lnTo>
                  <a:pt x="262364" y="195263"/>
                </a:lnTo>
                <a:cubicBezTo>
                  <a:pt x="277882" y="195263"/>
                  <a:pt x="290152" y="207451"/>
                  <a:pt x="290152" y="222865"/>
                </a:cubicBezTo>
                <a:cubicBezTo>
                  <a:pt x="290152" y="237921"/>
                  <a:pt x="277882" y="250467"/>
                  <a:pt x="262364" y="250467"/>
                </a:cubicBezTo>
                <a:lnTo>
                  <a:pt x="27788" y="250467"/>
                </a:lnTo>
                <a:cubicBezTo>
                  <a:pt x="12631" y="250467"/>
                  <a:pt x="0" y="237921"/>
                  <a:pt x="0" y="222865"/>
                </a:cubicBezTo>
                <a:cubicBezTo>
                  <a:pt x="0" y="207451"/>
                  <a:pt x="12631" y="195263"/>
                  <a:pt x="27788" y="195263"/>
                </a:cubicBezTo>
                <a:close/>
                <a:moveTo>
                  <a:pt x="230010" y="108640"/>
                </a:moveTo>
                <a:cubicBezTo>
                  <a:pt x="224313" y="108640"/>
                  <a:pt x="219684" y="113312"/>
                  <a:pt x="219684" y="118704"/>
                </a:cubicBezTo>
                <a:cubicBezTo>
                  <a:pt x="219684" y="124455"/>
                  <a:pt x="224313" y="129127"/>
                  <a:pt x="230010" y="129127"/>
                </a:cubicBezTo>
                <a:cubicBezTo>
                  <a:pt x="235351" y="129127"/>
                  <a:pt x="239980" y="124455"/>
                  <a:pt x="239980" y="118704"/>
                </a:cubicBezTo>
                <a:cubicBezTo>
                  <a:pt x="239980" y="113312"/>
                  <a:pt x="235351" y="108640"/>
                  <a:pt x="230010" y="108640"/>
                </a:cubicBezTo>
                <a:close/>
                <a:moveTo>
                  <a:pt x="230010" y="100013"/>
                </a:moveTo>
                <a:cubicBezTo>
                  <a:pt x="240336" y="100013"/>
                  <a:pt x="248882" y="108280"/>
                  <a:pt x="248882" y="118704"/>
                </a:cubicBezTo>
                <a:cubicBezTo>
                  <a:pt x="248882" y="129487"/>
                  <a:pt x="240336" y="137754"/>
                  <a:pt x="230010" y="137754"/>
                </a:cubicBezTo>
                <a:cubicBezTo>
                  <a:pt x="219684" y="137754"/>
                  <a:pt x="211138" y="129487"/>
                  <a:pt x="211138" y="118704"/>
                </a:cubicBezTo>
                <a:cubicBezTo>
                  <a:pt x="211138" y="108280"/>
                  <a:pt x="219684" y="100013"/>
                  <a:pt x="230010" y="100013"/>
                </a:cubicBezTo>
                <a:close/>
                <a:moveTo>
                  <a:pt x="225974" y="69723"/>
                </a:moveTo>
                <a:lnTo>
                  <a:pt x="223470" y="84905"/>
                </a:lnTo>
                <a:cubicBezTo>
                  <a:pt x="223470" y="86350"/>
                  <a:pt x="222397" y="87796"/>
                  <a:pt x="220609" y="88519"/>
                </a:cubicBezTo>
                <a:cubicBezTo>
                  <a:pt x="219178" y="88881"/>
                  <a:pt x="218105" y="89604"/>
                  <a:pt x="216317" y="89965"/>
                </a:cubicBezTo>
                <a:cubicBezTo>
                  <a:pt x="215244" y="90688"/>
                  <a:pt x="213456" y="90688"/>
                  <a:pt x="212025" y="89604"/>
                </a:cubicBezTo>
                <a:lnTo>
                  <a:pt x="199864" y="80929"/>
                </a:lnTo>
                <a:cubicBezTo>
                  <a:pt x="197360" y="82736"/>
                  <a:pt x="195214" y="85266"/>
                  <a:pt x="193068" y="87796"/>
                </a:cubicBezTo>
                <a:lnTo>
                  <a:pt x="201652" y="100086"/>
                </a:lnTo>
                <a:cubicBezTo>
                  <a:pt x="202725" y="101170"/>
                  <a:pt x="202725" y="103339"/>
                  <a:pt x="202368" y="104424"/>
                </a:cubicBezTo>
                <a:cubicBezTo>
                  <a:pt x="201652" y="105869"/>
                  <a:pt x="200937" y="107315"/>
                  <a:pt x="200579" y="108761"/>
                </a:cubicBezTo>
                <a:cubicBezTo>
                  <a:pt x="200221" y="110207"/>
                  <a:pt x="198791" y="111653"/>
                  <a:pt x="197360" y="111653"/>
                </a:cubicBezTo>
                <a:lnTo>
                  <a:pt x="181980" y="114183"/>
                </a:lnTo>
                <a:cubicBezTo>
                  <a:pt x="181980" y="115629"/>
                  <a:pt x="181980" y="117436"/>
                  <a:pt x="181980" y="118882"/>
                </a:cubicBezTo>
                <a:cubicBezTo>
                  <a:pt x="181980" y="120689"/>
                  <a:pt x="181980" y="122497"/>
                  <a:pt x="181980" y="123942"/>
                </a:cubicBezTo>
                <a:lnTo>
                  <a:pt x="197002" y="126473"/>
                </a:lnTo>
                <a:cubicBezTo>
                  <a:pt x="198791" y="126473"/>
                  <a:pt x="200221" y="127919"/>
                  <a:pt x="200579" y="129364"/>
                </a:cubicBezTo>
                <a:cubicBezTo>
                  <a:pt x="200937" y="130810"/>
                  <a:pt x="201652" y="132256"/>
                  <a:pt x="202368" y="133340"/>
                </a:cubicBezTo>
                <a:cubicBezTo>
                  <a:pt x="202725" y="134786"/>
                  <a:pt x="202725" y="136955"/>
                  <a:pt x="201652" y="138039"/>
                </a:cubicBezTo>
                <a:lnTo>
                  <a:pt x="193068" y="150329"/>
                </a:lnTo>
                <a:cubicBezTo>
                  <a:pt x="195214" y="152859"/>
                  <a:pt x="197360" y="155390"/>
                  <a:pt x="199864" y="157558"/>
                </a:cubicBezTo>
                <a:lnTo>
                  <a:pt x="212025" y="148522"/>
                </a:lnTo>
                <a:cubicBezTo>
                  <a:pt x="213456" y="147437"/>
                  <a:pt x="215244" y="147437"/>
                  <a:pt x="216675" y="148160"/>
                </a:cubicBezTo>
                <a:cubicBezTo>
                  <a:pt x="218105" y="148522"/>
                  <a:pt x="219178" y="149245"/>
                  <a:pt x="220609" y="149606"/>
                </a:cubicBezTo>
                <a:cubicBezTo>
                  <a:pt x="222397" y="150329"/>
                  <a:pt x="223470" y="151775"/>
                  <a:pt x="223470" y="153221"/>
                </a:cubicBezTo>
                <a:lnTo>
                  <a:pt x="225974" y="168402"/>
                </a:lnTo>
                <a:cubicBezTo>
                  <a:pt x="229193" y="168764"/>
                  <a:pt x="232412" y="168764"/>
                  <a:pt x="235989" y="168402"/>
                </a:cubicBezTo>
                <a:lnTo>
                  <a:pt x="238135" y="153221"/>
                </a:lnTo>
                <a:cubicBezTo>
                  <a:pt x="238493" y="151775"/>
                  <a:pt x="239566" y="150329"/>
                  <a:pt x="240997" y="149606"/>
                </a:cubicBezTo>
                <a:cubicBezTo>
                  <a:pt x="242427" y="149245"/>
                  <a:pt x="243858" y="148522"/>
                  <a:pt x="245289" y="148160"/>
                </a:cubicBezTo>
                <a:cubicBezTo>
                  <a:pt x="246719" y="147437"/>
                  <a:pt x="248508" y="147437"/>
                  <a:pt x="249581" y="148522"/>
                </a:cubicBezTo>
                <a:lnTo>
                  <a:pt x="262099" y="157558"/>
                </a:lnTo>
                <a:cubicBezTo>
                  <a:pt x="264603" y="155390"/>
                  <a:pt x="266749" y="152859"/>
                  <a:pt x="268895" y="150329"/>
                </a:cubicBezTo>
                <a:lnTo>
                  <a:pt x="259953" y="138039"/>
                </a:lnTo>
                <a:cubicBezTo>
                  <a:pt x="258880" y="136955"/>
                  <a:pt x="258880" y="134786"/>
                  <a:pt x="259596" y="133340"/>
                </a:cubicBezTo>
                <a:cubicBezTo>
                  <a:pt x="260311" y="132256"/>
                  <a:pt x="261026" y="130810"/>
                  <a:pt x="261384" y="129364"/>
                </a:cubicBezTo>
                <a:cubicBezTo>
                  <a:pt x="262099" y="127919"/>
                  <a:pt x="263172" y="126473"/>
                  <a:pt x="264961" y="126473"/>
                </a:cubicBezTo>
                <a:lnTo>
                  <a:pt x="279626" y="123942"/>
                </a:lnTo>
                <a:cubicBezTo>
                  <a:pt x="279983" y="122497"/>
                  <a:pt x="279983" y="120689"/>
                  <a:pt x="279983" y="118882"/>
                </a:cubicBezTo>
                <a:cubicBezTo>
                  <a:pt x="279983" y="117436"/>
                  <a:pt x="279983" y="115629"/>
                  <a:pt x="279626" y="114183"/>
                </a:cubicBezTo>
                <a:lnTo>
                  <a:pt x="264961" y="111653"/>
                </a:lnTo>
                <a:cubicBezTo>
                  <a:pt x="263172" y="111653"/>
                  <a:pt x="262099" y="110207"/>
                  <a:pt x="261384" y="108761"/>
                </a:cubicBezTo>
                <a:cubicBezTo>
                  <a:pt x="261026" y="107315"/>
                  <a:pt x="260311" y="105869"/>
                  <a:pt x="259596" y="104424"/>
                </a:cubicBezTo>
                <a:cubicBezTo>
                  <a:pt x="258880" y="103339"/>
                  <a:pt x="258880" y="101170"/>
                  <a:pt x="259953" y="100086"/>
                </a:cubicBezTo>
                <a:lnTo>
                  <a:pt x="268895" y="87435"/>
                </a:lnTo>
                <a:cubicBezTo>
                  <a:pt x="266749" y="85266"/>
                  <a:pt x="264603" y="82736"/>
                  <a:pt x="262099" y="80929"/>
                </a:cubicBezTo>
                <a:lnTo>
                  <a:pt x="249581" y="89604"/>
                </a:lnTo>
                <a:cubicBezTo>
                  <a:pt x="248508" y="90688"/>
                  <a:pt x="246719" y="90688"/>
                  <a:pt x="244931" y="89965"/>
                </a:cubicBezTo>
                <a:cubicBezTo>
                  <a:pt x="243858" y="89604"/>
                  <a:pt x="242427" y="88881"/>
                  <a:pt x="240997" y="88519"/>
                </a:cubicBezTo>
                <a:cubicBezTo>
                  <a:pt x="239566" y="87796"/>
                  <a:pt x="238493" y="86350"/>
                  <a:pt x="238135" y="84905"/>
                </a:cubicBezTo>
                <a:lnTo>
                  <a:pt x="235989" y="69723"/>
                </a:lnTo>
                <a:cubicBezTo>
                  <a:pt x="232770" y="69362"/>
                  <a:pt x="229193" y="69362"/>
                  <a:pt x="225974" y="69723"/>
                </a:cubicBezTo>
                <a:close/>
                <a:moveTo>
                  <a:pt x="221682" y="61410"/>
                </a:moveTo>
                <a:cubicBezTo>
                  <a:pt x="227763" y="60325"/>
                  <a:pt x="234201" y="60325"/>
                  <a:pt x="240281" y="61410"/>
                </a:cubicBezTo>
                <a:cubicBezTo>
                  <a:pt x="242070" y="61771"/>
                  <a:pt x="243500" y="63217"/>
                  <a:pt x="243858" y="65024"/>
                </a:cubicBezTo>
                <a:lnTo>
                  <a:pt x="246362" y="80929"/>
                </a:lnTo>
                <a:cubicBezTo>
                  <a:pt x="246719" y="80929"/>
                  <a:pt x="246719" y="80929"/>
                  <a:pt x="246719" y="80929"/>
                </a:cubicBezTo>
                <a:lnTo>
                  <a:pt x="259596" y="71531"/>
                </a:lnTo>
                <a:cubicBezTo>
                  <a:pt x="261026" y="70808"/>
                  <a:pt x="263172" y="70808"/>
                  <a:pt x="264603" y="71531"/>
                </a:cubicBezTo>
                <a:cubicBezTo>
                  <a:pt x="269611" y="75507"/>
                  <a:pt x="274260" y="79844"/>
                  <a:pt x="277837" y="84905"/>
                </a:cubicBezTo>
                <a:cubicBezTo>
                  <a:pt x="278910" y="86350"/>
                  <a:pt x="278910" y="88519"/>
                  <a:pt x="277837" y="89965"/>
                </a:cubicBezTo>
                <a:lnTo>
                  <a:pt x="268538" y="102978"/>
                </a:lnTo>
                <a:cubicBezTo>
                  <a:pt x="268538" y="103339"/>
                  <a:pt x="268538" y="103339"/>
                  <a:pt x="268538" y="103701"/>
                </a:cubicBezTo>
                <a:lnTo>
                  <a:pt x="284275" y="105869"/>
                </a:lnTo>
                <a:cubicBezTo>
                  <a:pt x="286421" y="106231"/>
                  <a:pt x="287494" y="107677"/>
                  <a:pt x="287852" y="109484"/>
                </a:cubicBezTo>
                <a:cubicBezTo>
                  <a:pt x="288210" y="112737"/>
                  <a:pt x="288567" y="115629"/>
                  <a:pt x="288567" y="118882"/>
                </a:cubicBezTo>
                <a:cubicBezTo>
                  <a:pt x="288567" y="122135"/>
                  <a:pt x="288210" y="125388"/>
                  <a:pt x="287852" y="128641"/>
                </a:cubicBezTo>
                <a:cubicBezTo>
                  <a:pt x="287494" y="130449"/>
                  <a:pt x="286421" y="131895"/>
                  <a:pt x="284275" y="132256"/>
                </a:cubicBezTo>
                <a:lnTo>
                  <a:pt x="268538" y="134786"/>
                </a:lnTo>
                <a:lnTo>
                  <a:pt x="277837" y="147799"/>
                </a:lnTo>
                <a:cubicBezTo>
                  <a:pt x="278910" y="149606"/>
                  <a:pt x="278910" y="151414"/>
                  <a:pt x="277837" y="153221"/>
                </a:cubicBezTo>
                <a:cubicBezTo>
                  <a:pt x="274260" y="158281"/>
                  <a:pt x="269611" y="162619"/>
                  <a:pt x="264603" y="166595"/>
                </a:cubicBezTo>
                <a:cubicBezTo>
                  <a:pt x="263172" y="167679"/>
                  <a:pt x="261026" y="167679"/>
                  <a:pt x="259596" y="166595"/>
                </a:cubicBezTo>
                <a:lnTo>
                  <a:pt x="246719" y="156835"/>
                </a:lnTo>
                <a:cubicBezTo>
                  <a:pt x="246719" y="157197"/>
                  <a:pt x="246719" y="157197"/>
                  <a:pt x="246362" y="157197"/>
                </a:cubicBezTo>
                <a:lnTo>
                  <a:pt x="243858" y="173101"/>
                </a:lnTo>
                <a:cubicBezTo>
                  <a:pt x="243500" y="174909"/>
                  <a:pt x="242070" y="176354"/>
                  <a:pt x="240281" y="176716"/>
                </a:cubicBezTo>
                <a:cubicBezTo>
                  <a:pt x="237420" y="177077"/>
                  <a:pt x="233843" y="177439"/>
                  <a:pt x="230982" y="177439"/>
                </a:cubicBezTo>
                <a:cubicBezTo>
                  <a:pt x="227763" y="177439"/>
                  <a:pt x="224543" y="177077"/>
                  <a:pt x="221682" y="176716"/>
                </a:cubicBezTo>
                <a:cubicBezTo>
                  <a:pt x="219536" y="176354"/>
                  <a:pt x="218105" y="174909"/>
                  <a:pt x="218105" y="173101"/>
                </a:cubicBezTo>
                <a:lnTo>
                  <a:pt x="215602" y="157197"/>
                </a:lnTo>
                <a:cubicBezTo>
                  <a:pt x="215244" y="157197"/>
                  <a:pt x="215244" y="157197"/>
                  <a:pt x="215244" y="156835"/>
                </a:cubicBezTo>
                <a:lnTo>
                  <a:pt x="202368" y="166595"/>
                </a:lnTo>
                <a:cubicBezTo>
                  <a:pt x="200937" y="167679"/>
                  <a:pt x="198791" y="167679"/>
                  <a:pt x="197360" y="166595"/>
                </a:cubicBezTo>
                <a:cubicBezTo>
                  <a:pt x="191995" y="162619"/>
                  <a:pt x="187703" y="158281"/>
                  <a:pt x="183768" y="153221"/>
                </a:cubicBezTo>
                <a:cubicBezTo>
                  <a:pt x="183053" y="151414"/>
                  <a:pt x="183053" y="149606"/>
                  <a:pt x="183768" y="147799"/>
                </a:cubicBezTo>
                <a:lnTo>
                  <a:pt x="193426" y="134786"/>
                </a:lnTo>
                <a:cubicBezTo>
                  <a:pt x="193068" y="134786"/>
                  <a:pt x="193068" y="134786"/>
                  <a:pt x="193068" y="134786"/>
                </a:cubicBezTo>
                <a:lnTo>
                  <a:pt x="177330" y="132256"/>
                </a:lnTo>
                <a:cubicBezTo>
                  <a:pt x="175900" y="131895"/>
                  <a:pt x="174469" y="130449"/>
                  <a:pt x="173753" y="128641"/>
                </a:cubicBezTo>
                <a:cubicBezTo>
                  <a:pt x="173396" y="125388"/>
                  <a:pt x="173038" y="122135"/>
                  <a:pt x="173038" y="118882"/>
                </a:cubicBezTo>
                <a:cubicBezTo>
                  <a:pt x="173038" y="115629"/>
                  <a:pt x="173396" y="112737"/>
                  <a:pt x="173753" y="109484"/>
                </a:cubicBezTo>
                <a:cubicBezTo>
                  <a:pt x="174469" y="107677"/>
                  <a:pt x="175900" y="106231"/>
                  <a:pt x="177330" y="105869"/>
                </a:cubicBezTo>
                <a:lnTo>
                  <a:pt x="193068" y="103701"/>
                </a:lnTo>
                <a:cubicBezTo>
                  <a:pt x="193068" y="103339"/>
                  <a:pt x="193068" y="103339"/>
                  <a:pt x="193426" y="103339"/>
                </a:cubicBezTo>
                <a:lnTo>
                  <a:pt x="183768" y="89965"/>
                </a:lnTo>
                <a:cubicBezTo>
                  <a:pt x="183053" y="88519"/>
                  <a:pt x="183053" y="86350"/>
                  <a:pt x="183768" y="84905"/>
                </a:cubicBezTo>
                <a:cubicBezTo>
                  <a:pt x="187345" y="79844"/>
                  <a:pt x="191995" y="75507"/>
                  <a:pt x="197360" y="71531"/>
                </a:cubicBezTo>
                <a:cubicBezTo>
                  <a:pt x="198791" y="70808"/>
                  <a:pt x="200937" y="70808"/>
                  <a:pt x="202368" y="71531"/>
                </a:cubicBezTo>
                <a:lnTo>
                  <a:pt x="215244" y="80929"/>
                </a:lnTo>
                <a:lnTo>
                  <a:pt x="215602" y="80929"/>
                </a:lnTo>
                <a:lnTo>
                  <a:pt x="218105" y="65024"/>
                </a:lnTo>
                <a:cubicBezTo>
                  <a:pt x="218105" y="63217"/>
                  <a:pt x="219536" y="61771"/>
                  <a:pt x="221682" y="61410"/>
                </a:cubicBezTo>
                <a:close/>
                <a:moveTo>
                  <a:pt x="85725" y="51906"/>
                </a:moveTo>
                <a:cubicBezTo>
                  <a:pt x="66837" y="51906"/>
                  <a:pt x="51581" y="67098"/>
                  <a:pt x="51581" y="85545"/>
                </a:cubicBezTo>
                <a:cubicBezTo>
                  <a:pt x="51581" y="104354"/>
                  <a:pt x="66837" y="119546"/>
                  <a:pt x="85725" y="119546"/>
                </a:cubicBezTo>
                <a:cubicBezTo>
                  <a:pt x="104251" y="119546"/>
                  <a:pt x="119507" y="104354"/>
                  <a:pt x="119507" y="85545"/>
                </a:cubicBezTo>
                <a:cubicBezTo>
                  <a:pt x="119507" y="67098"/>
                  <a:pt x="104251" y="51906"/>
                  <a:pt x="85725" y="51906"/>
                </a:cubicBezTo>
                <a:close/>
                <a:moveTo>
                  <a:pt x="85725" y="42863"/>
                </a:moveTo>
                <a:cubicBezTo>
                  <a:pt x="109336" y="42863"/>
                  <a:pt x="128225" y="62034"/>
                  <a:pt x="128225" y="85545"/>
                </a:cubicBezTo>
                <a:cubicBezTo>
                  <a:pt x="128225" y="109056"/>
                  <a:pt x="109336" y="128227"/>
                  <a:pt x="85725" y="128227"/>
                </a:cubicBezTo>
                <a:cubicBezTo>
                  <a:pt x="62115" y="128227"/>
                  <a:pt x="42863" y="109056"/>
                  <a:pt x="42863" y="85545"/>
                </a:cubicBezTo>
                <a:cubicBezTo>
                  <a:pt x="42863" y="62034"/>
                  <a:pt x="62115" y="42863"/>
                  <a:pt x="85725" y="42863"/>
                </a:cubicBezTo>
                <a:close/>
                <a:moveTo>
                  <a:pt x="230200" y="33338"/>
                </a:moveTo>
                <a:cubicBezTo>
                  <a:pt x="250968" y="33338"/>
                  <a:pt x="270663" y="40747"/>
                  <a:pt x="286777" y="54152"/>
                </a:cubicBezTo>
                <a:cubicBezTo>
                  <a:pt x="288209" y="55563"/>
                  <a:pt x="288567" y="58385"/>
                  <a:pt x="287135" y="60149"/>
                </a:cubicBezTo>
                <a:cubicBezTo>
                  <a:pt x="286060" y="61208"/>
                  <a:pt x="284986" y="61560"/>
                  <a:pt x="283554" y="61560"/>
                </a:cubicBezTo>
                <a:cubicBezTo>
                  <a:pt x="282480" y="61560"/>
                  <a:pt x="281405" y="61208"/>
                  <a:pt x="280689" y="60502"/>
                </a:cubicBezTo>
                <a:cubicBezTo>
                  <a:pt x="266724" y="48508"/>
                  <a:pt x="248820" y="41805"/>
                  <a:pt x="230200" y="41805"/>
                </a:cubicBezTo>
                <a:cubicBezTo>
                  <a:pt x="219815" y="41805"/>
                  <a:pt x="209789" y="43922"/>
                  <a:pt x="200479" y="47802"/>
                </a:cubicBezTo>
                <a:cubicBezTo>
                  <a:pt x="198330" y="48508"/>
                  <a:pt x="195824" y="47449"/>
                  <a:pt x="194749" y="45333"/>
                </a:cubicBezTo>
                <a:cubicBezTo>
                  <a:pt x="193675" y="43216"/>
                  <a:pt x="194749" y="40747"/>
                  <a:pt x="196898" y="39688"/>
                </a:cubicBezTo>
                <a:cubicBezTo>
                  <a:pt x="207640" y="35455"/>
                  <a:pt x="218741" y="33338"/>
                  <a:pt x="230200" y="33338"/>
                </a:cubicBezTo>
                <a:close/>
                <a:moveTo>
                  <a:pt x="91488" y="8285"/>
                </a:moveTo>
                <a:lnTo>
                  <a:pt x="79602" y="8645"/>
                </a:lnTo>
                <a:lnTo>
                  <a:pt x="79962" y="19450"/>
                </a:lnTo>
                <a:cubicBezTo>
                  <a:pt x="79962" y="21251"/>
                  <a:pt x="78161" y="23052"/>
                  <a:pt x="76360" y="23773"/>
                </a:cubicBezTo>
                <a:cubicBezTo>
                  <a:pt x="71677" y="24133"/>
                  <a:pt x="67355" y="25574"/>
                  <a:pt x="62673" y="27375"/>
                </a:cubicBezTo>
                <a:cubicBezTo>
                  <a:pt x="60872" y="27735"/>
                  <a:pt x="58711" y="27375"/>
                  <a:pt x="57630" y="25213"/>
                </a:cubicBezTo>
                <a:lnTo>
                  <a:pt x="51867" y="15849"/>
                </a:lnTo>
                <a:lnTo>
                  <a:pt x="41782" y="21972"/>
                </a:lnTo>
                <a:lnTo>
                  <a:pt x="47545" y="30977"/>
                </a:lnTo>
                <a:cubicBezTo>
                  <a:pt x="48625" y="32777"/>
                  <a:pt x="48265" y="35299"/>
                  <a:pt x="46464" y="36740"/>
                </a:cubicBezTo>
                <a:cubicBezTo>
                  <a:pt x="42862" y="39261"/>
                  <a:pt x="39981" y="42863"/>
                  <a:pt x="36739" y="46104"/>
                </a:cubicBezTo>
                <a:cubicBezTo>
                  <a:pt x="35659" y="48266"/>
                  <a:pt x="33137" y="48626"/>
                  <a:pt x="31336" y="47185"/>
                </a:cubicBezTo>
                <a:lnTo>
                  <a:pt x="21971" y="42142"/>
                </a:lnTo>
                <a:lnTo>
                  <a:pt x="16208" y="52228"/>
                </a:lnTo>
                <a:lnTo>
                  <a:pt x="25573" y="57270"/>
                </a:lnTo>
                <a:cubicBezTo>
                  <a:pt x="27374" y="58351"/>
                  <a:pt x="28095" y="60872"/>
                  <a:pt x="27374" y="62673"/>
                </a:cubicBezTo>
                <a:cubicBezTo>
                  <a:pt x="25573" y="66995"/>
                  <a:pt x="24493" y="71318"/>
                  <a:pt x="23772" y="76000"/>
                </a:cubicBezTo>
                <a:cubicBezTo>
                  <a:pt x="23412" y="78161"/>
                  <a:pt x="21611" y="79602"/>
                  <a:pt x="19450" y="79602"/>
                </a:cubicBezTo>
                <a:lnTo>
                  <a:pt x="8284" y="79602"/>
                </a:lnTo>
                <a:lnTo>
                  <a:pt x="9005" y="91488"/>
                </a:lnTo>
                <a:lnTo>
                  <a:pt x="19450" y="91128"/>
                </a:lnTo>
                <a:cubicBezTo>
                  <a:pt x="21611" y="91128"/>
                  <a:pt x="23412" y="92929"/>
                  <a:pt x="23772" y="94730"/>
                </a:cubicBezTo>
                <a:cubicBezTo>
                  <a:pt x="24493" y="99412"/>
                  <a:pt x="25573" y="103735"/>
                  <a:pt x="27374" y="108057"/>
                </a:cubicBezTo>
                <a:cubicBezTo>
                  <a:pt x="28095" y="110218"/>
                  <a:pt x="27374" y="112379"/>
                  <a:pt x="25573" y="113460"/>
                </a:cubicBezTo>
                <a:lnTo>
                  <a:pt x="16208" y="118863"/>
                </a:lnTo>
                <a:lnTo>
                  <a:pt x="22332" y="129308"/>
                </a:lnTo>
                <a:lnTo>
                  <a:pt x="31336" y="123545"/>
                </a:lnTo>
                <a:cubicBezTo>
                  <a:pt x="33137" y="122465"/>
                  <a:pt x="35659" y="122825"/>
                  <a:pt x="36739" y="124626"/>
                </a:cubicBezTo>
                <a:cubicBezTo>
                  <a:pt x="39981" y="128228"/>
                  <a:pt x="42862" y="131469"/>
                  <a:pt x="46464" y="134351"/>
                </a:cubicBezTo>
                <a:cubicBezTo>
                  <a:pt x="48265" y="135792"/>
                  <a:pt x="48625" y="137953"/>
                  <a:pt x="47545" y="140114"/>
                </a:cubicBezTo>
                <a:lnTo>
                  <a:pt x="42142" y="149479"/>
                </a:lnTo>
                <a:lnTo>
                  <a:pt x="52587" y="154882"/>
                </a:lnTo>
                <a:lnTo>
                  <a:pt x="57630" y="145517"/>
                </a:lnTo>
                <a:cubicBezTo>
                  <a:pt x="58351" y="144076"/>
                  <a:pt x="59791" y="143716"/>
                  <a:pt x="61232" y="143716"/>
                </a:cubicBezTo>
                <a:cubicBezTo>
                  <a:pt x="61952" y="143716"/>
                  <a:pt x="62313" y="143716"/>
                  <a:pt x="62673" y="143716"/>
                </a:cubicBezTo>
                <a:cubicBezTo>
                  <a:pt x="67355" y="145517"/>
                  <a:pt x="71677" y="146597"/>
                  <a:pt x="76360" y="147318"/>
                </a:cubicBezTo>
                <a:cubicBezTo>
                  <a:pt x="78161" y="147678"/>
                  <a:pt x="79962" y="149479"/>
                  <a:pt x="79962" y="151640"/>
                </a:cubicBezTo>
                <a:lnTo>
                  <a:pt x="79962" y="162446"/>
                </a:lnTo>
                <a:lnTo>
                  <a:pt x="91848" y="162085"/>
                </a:lnTo>
                <a:lnTo>
                  <a:pt x="91488" y="151640"/>
                </a:lnTo>
                <a:cubicBezTo>
                  <a:pt x="91488" y="149479"/>
                  <a:pt x="92929" y="147678"/>
                  <a:pt x="95090" y="147318"/>
                </a:cubicBezTo>
                <a:cubicBezTo>
                  <a:pt x="99772" y="146597"/>
                  <a:pt x="104095" y="145517"/>
                  <a:pt x="108417" y="143716"/>
                </a:cubicBezTo>
                <a:cubicBezTo>
                  <a:pt x="110578" y="142995"/>
                  <a:pt x="112739" y="143716"/>
                  <a:pt x="113820" y="145517"/>
                </a:cubicBezTo>
                <a:lnTo>
                  <a:pt x="119222" y="155242"/>
                </a:lnTo>
                <a:lnTo>
                  <a:pt x="129308" y="148758"/>
                </a:lnTo>
                <a:lnTo>
                  <a:pt x="123905" y="140114"/>
                </a:lnTo>
                <a:cubicBezTo>
                  <a:pt x="122824" y="137953"/>
                  <a:pt x="123185" y="135792"/>
                  <a:pt x="124985" y="134351"/>
                </a:cubicBezTo>
                <a:cubicBezTo>
                  <a:pt x="128587" y="131469"/>
                  <a:pt x="131469" y="128228"/>
                  <a:pt x="134711" y="124626"/>
                </a:cubicBezTo>
                <a:cubicBezTo>
                  <a:pt x="135791" y="122825"/>
                  <a:pt x="138312" y="122465"/>
                  <a:pt x="140113" y="123545"/>
                </a:cubicBezTo>
                <a:lnTo>
                  <a:pt x="149478" y="128948"/>
                </a:lnTo>
                <a:lnTo>
                  <a:pt x="155241" y="118502"/>
                </a:lnTo>
                <a:lnTo>
                  <a:pt x="145876" y="113460"/>
                </a:lnTo>
                <a:cubicBezTo>
                  <a:pt x="144075" y="112379"/>
                  <a:pt x="143355" y="110218"/>
                  <a:pt x="144075" y="108057"/>
                </a:cubicBezTo>
                <a:cubicBezTo>
                  <a:pt x="145516" y="104095"/>
                  <a:pt x="146957" y="99412"/>
                  <a:pt x="147317" y="94730"/>
                </a:cubicBezTo>
                <a:cubicBezTo>
                  <a:pt x="147677" y="92929"/>
                  <a:pt x="149839" y="91128"/>
                  <a:pt x="152000" y="91128"/>
                </a:cubicBezTo>
                <a:lnTo>
                  <a:pt x="162805" y="91128"/>
                </a:lnTo>
                <a:lnTo>
                  <a:pt x="162445" y="79602"/>
                </a:lnTo>
                <a:lnTo>
                  <a:pt x="152000" y="79602"/>
                </a:lnTo>
                <a:cubicBezTo>
                  <a:pt x="149839" y="79602"/>
                  <a:pt x="147677" y="78161"/>
                  <a:pt x="147317" y="76000"/>
                </a:cubicBezTo>
                <a:cubicBezTo>
                  <a:pt x="146957" y="71318"/>
                  <a:pt x="145516" y="66995"/>
                  <a:pt x="144075" y="62673"/>
                </a:cubicBezTo>
                <a:cubicBezTo>
                  <a:pt x="143355" y="60872"/>
                  <a:pt x="144075" y="58351"/>
                  <a:pt x="145876" y="57270"/>
                </a:cubicBezTo>
                <a:lnTo>
                  <a:pt x="155241" y="51867"/>
                </a:lnTo>
                <a:lnTo>
                  <a:pt x="149118" y="41782"/>
                </a:lnTo>
                <a:lnTo>
                  <a:pt x="140113" y="47185"/>
                </a:lnTo>
                <a:cubicBezTo>
                  <a:pt x="138312" y="48626"/>
                  <a:pt x="135791" y="48266"/>
                  <a:pt x="134711" y="46104"/>
                </a:cubicBezTo>
                <a:cubicBezTo>
                  <a:pt x="131469" y="42863"/>
                  <a:pt x="128587" y="39261"/>
                  <a:pt x="124985" y="36740"/>
                </a:cubicBezTo>
                <a:cubicBezTo>
                  <a:pt x="123185" y="35299"/>
                  <a:pt x="122824" y="32777"/>
                  <a:pt x="123905" y="30977"/>
                </a:cubicBezTo>
                <a:lnTo>
                  <a:pt x="129308" y="21251"/>
                </a:lnTo>
                <a:lnTo>
                  <a:pt x="118502" y="15849"/>
                </a:lnTo>
                <a:lnTo>
                  <a:pt x="113820" y="25213"/>
                </a:lnTo>
                <a:cubicBezTo>
                  <a:pt x="112739" y="27375"/>
                  <a:pt x="110578" y="28095"/>
                  <a:pt x="108417" y="27375"/>
                </a:cubicBezTo>
                <a:cubicBezTo>
                  <a:pt x="104095" y="25574"/>
                  <a:pt x="99772" y="24133"/>
                  <a:pt x="95090" y="23773"/>
                </a:cubicBezTo>
                <a:cubicBezTo>
                  <a:pt x="92929" y="23052"/>
                  <a:pt x="91488" y="21251"/>
                  <a:pt x="91488" y="19450"/>
                </a:cubicBezTo>
                <a:lnTo>
                  <a:pt x="91488" y="8285"/>
                </a:lnTo>
                <a:close/>
                <a:moveTo>
                  <a:pt x="229949" y="3175"/>
                </a:moveTo>
                <a:cubicBezTo>
                  <a:pt x="239294" y="3175"/>
                  <a:pt x="248639" y="4248"/>
                  <a:pt x="257625" y="6395"/>
                </a:cubicBezTo>
                <a:cubicBezTo>
                  <a:pt x="260141" y="7110"/>
                  <a:pt x="261579" y="9257"/>
                  <a:pt x="261219" y="11761"/>
                </a:cubicBezTo>
                <a:cubicBezTo>
                  <a:pt x="260500" y="13908"/>
                  <a:pt x="257984" y="15339"/>
                  <a:pt x="255468" y="14981"/>
                </a:cubicBezTo>
                <a:cubicBezTo>
                  <a:pt x="247201" y="12834"/>
                  <a:pt x="238575" y="11761"/>
                  <a:pt x="229949" y="11761"/>
                </a:cubicBezTo>
                <a:cubicBezTo>
                  <a:pt x="210180" y="11761"/>
                  <a:pt x="190770" y="17127"/>
                  <a:pt x="173877" y="27502"/>
                </a:cubicBezTo>
                <a:cubicBezTo>
                  <a:pt x="173158" y="27860"/>
                  <a:pt x="172439" y="28218"/>
                  <a:pt x="171361" y="28218"/>
                </a:cubicBezTo>
                <a:cubicBezTo>
                  <a:pt x="169923" y="28218"/>
                  <a:pt x="168845" y="27502"/>
                  <a:pt x="167766" y="26071"/>
                </a:cubicBezTo>
                <a:cubicBezTo>
                  <a:pt x="166688" y="23925"/>
                  <a:pt x="167407" y="21420"/>
                  <a:pt x="169204" y="20347"/>
                </a:cubicBezTo>
                <a:cubicBezTo>
                  <a:pt x="187535" y="8899"/>
                  <a:pt x="208382" y="3175"/>
                  <a:pt x="229949" y="3175"/>
                </a:cubicBezTo>
                <a:close/>
                <a:moveTo>
                  <a:pt x="79602" y="0"/>
                </a:moveTo>
                <a:lnTo>
                  <a:pt x="91848" y="0"/>
                </a:lnTo>
                <a:cubicBezTo>
                  <a:pt x="96531" y="0"/>
                  <a:pt x="100132" y="3602"/>
                  <a:pt x="100132" y="8285"/>
                </a:cubicBezTo>
                <a:lnTo>
                  <a:pt x="100132" y="15488"/>
                </a:lnTo>
                <a:cubicBezTo>
                  <a:pt x="102654" y="16209"/>
                  <a:pt x="105535" y="16929"/>
                  <a:pt x="107696" y="17650"/>
                </a:cubicBezTo>
                <a:lnTo>
                  <a:pt x="111658" y="11166"/>
                </a:lnTo>
                <a:cubicBezTo>
                  <a:pt x="114180" y="7204"/>
                  <a:pt x="119222" y="6123"/>
                  <a:pt x="123185" y="8285"/>
                </a:cubicBezTo>
                <a:lnTo>
                  <a:pt x="133630" y="14408"/>
                </a:lnTo>
                <a:cubicBezTo>
                  <a:pt x="135431" y="15488"/>
                  <a:pt x="136872" y="17289"/>
                  <a:pt x="137592" y="19450"/>
                </a:cubicBezTo>
                <a:cubicBezTo>
                  <a:pt x="138312" y="21612"/>
                  <a:pt x="137952" y="24133"/>
                  <a:pt x="136872" y="25934"/>
                </a:cubicBezTo>
                <a:lnTo>
                  <a:pt x="132910" y="32057"/>
                </a:lnTo>
                <a:cubicBezTo>
                  <a:pt x="135071" y="33858"/>
                  <a:pt x="136872" y="35659"/>
                  <a:pt x="138673" y="37820"/>
                </a:cubicBezTo>
                <a:lnTo>
                  <a:pt x="145156" y="34218"/>
                </a:lnTo>
                <a:cubicBezTo>
                  <a:pt x="146957" y="33138"/>
                  <a:pt x="149478" y="32777"/>
                  <a:pt x="151279" y="33498"/>
                </a:cubicBezTo>
                <a:cubicBezTo>
                  <a:pt x="153801" y="33858"/>
                  <a:pt x="155602" y="35299"/>
                  <a:pt x="156682" y="37460"/>
                </a:cubicBezTo>
                <a:lnTo>
                  <a:pt x="162805" y="47905"/>
                </a:lnTo>
                <a:cubicBezTo>
                  <a:pt x="163886" y="49706"/>
                  <a:pt x="164246" y="52228"/>
                  <a:pt x="163886" y="54029"/>
                </a:cubicBezTo>
                <a:cubicBezTo>
                  <a:pt x="163166" y="56550"/>
                  <a:pt x="161725" y="58351"/>
                  <a:pt x="159564" y="59431"/>
                </a:cubicBezTo>
                <a:lnTo>
                  <a:pt x="153440" y="63033"/>
                </a:lnTo>
                <a:cubicBezTo>
                  <a:pt x="154161" y="65555"/>
                  <a:pt x="154881" y="68076"/>
                  <a:pt x="155602" y="70957"/>
                </a:cubicBezTo>
                <a:lnTo>
                  <a:pt x="162805" y="70957"/>
                </a:lnTo>
                <a:cubicBezTo>
                  <a:pt x="167488" y="70957"/>
                  <a:pt x="171090" y="74920"/>
                  <a:pt x="171090" y="79242"/>
                </a:cubicBezTo>
                <a:lnTo>
                  <a:pt x="171090" y="91488"/>
                </a:lnTo>
                <a:cubicBezTo>
                  <a:pt x="171090" y="96171"/>
                  <a:pt x="167488" y="100133"/>
                  <a:pt x="162805" y="100133"/>
                </a:cubicBezTo>
                <a:lnTo>
                  <a:pt x="155602" y="100133"/>
                </a:lnTo>
                <a:cubicBezTo>
                  <a:pt x="154881" y="102654"/>
                  <a:pt x="154161" y="105175"/>
                  <a:pt x="153440" y="107697"/>
                </a:cubicBezTo>
                <a:lnTo>
                  <a:pt x="159564" y="111299"/>
                </a:lnTo>
                <a:cubicBezTo>
                  <a:pt x="161725" y="112739"/>
                  <a:pt x="163166" y="114540"/>
                  <a:pt x="163886" y="116341"/>
                </a:cubicBezTo>
                <a:cubicBezTo>
                  <a:pt x="164246" y="118863"/>
                  <a:pt x="163886" y="121024"/>
                  <a:pt x="162805" y="122825"/>
                </a:cubicBezTo>
                <a:lnTo>
                  <a:pt x="156682" y="133630"/>
                </a:lnTo>
                <a:cubicBezTo>
                  <a:pt x="155602" y="135431"/>
                  <a:pt x="153801" y="136872"/>
                  <a:pt x="151639" y="137232"/>
                </a:cubicBezTo>
                <a:cubicBezTo>
                  <a:pt x="149478" y="137953"/>
                  <a:pt x="146957" y="137953"/>
                  <a:pt x="145156" y="136512"/>
                </a:cubicBezTo>
                <a:lnTo>
                  <a:pt x="138673" y="132910"/>
                </a:lnTo>
                <a:cubicBezTo>
                  <a:pt x="136872" y="135071"/>
                  <a:pt x="135071" y="136872"/>
                  <a:pt x="132910" y="138673"/>
                </a:cubicBezTo>
                <a:lnTo>
                  <a:pt x="136872" y="145156"/>
                </a:lnTo>
                <a:cubicBezTo>
                  <a:pt x="137952" y="146957"/>
                  <a:pt x="138312" y="149119"/>
                  <a:pt x="137592" y="151280"/>
                </a:cubicBezTo>
                <a:cubicBezTo>
                  <a:pt x="136872" y="153441"/>
                  <a:pt x="135431" y="155242"/>
                  <a:pt x="133630" y="156322"/>
                </a:cubicBezTo>
                <a:lnTo>
                  <a:pt x="123185" y="162446"/>
                </a:lnTo>
                <a:cubicBezTo>
                  <a:pt x="119222" y="164967"/>
                  <a:pt x="114180" y="163526"/>
                  <a:pt x="111658" y="159564"/>
                </a:cubicBezTo>
                <a:lnTo>
                  <a:pt x="107696" y="153081"/>
                </a:lnTo>
                <a:cubicBezTo>
                  <a:pt x="105535" y="154161"/>
                  <a:pt x="102654" y="154882"/>
                  <a:pt x="100132" y="155242"/>
                </a:cubicBezTo>
                <a:lnTo>
                  <a:pt x="100132" y="162446"/>
                </a:lnTo>
                <a:cubicBezTo>
                  <a:pt x="100132" y="167128"/>
                  <a:pt x="96531" y="171090"/>
                  <a:pt x="91848" y="171090"/>
                </a:cubicBezTo>
                <a:lnTo>
                  <a:pt x="79602" y="171090"/>
                </a:lnTo>
                <a:cubicBezTo>
                  <a:pt x="74919" y="171090"/>
                  <a:pt x="70957" y="167128"/>
                  <a:pt x="70957" y="162446"/>
                </a:cubicBezTo>
                <a:lnTo>
                  <a:pt x="70957" y="155242"/>
                </a:lnTo>
                <a:cubicBezTo>
                  <a:pt x="68436" y="154882"/>
                  <a:pt x="65914" y="154161"/>
                  <a:pt x="63393" y="153081"/>
                </a:cubicBezTo>
                <a:lnTo>
                  <a:pt x="59791" y="159564"/>
                </a:lnTo>
                <a:cubicBezTo>
                  <a:pt x="57270" y="163526"/>
                  <a:pt x="52227" y="164967"/>
                  <a:pt x="48265" y="162446"/>
                </a:cubicBezTo>
                <a:lnTo>
                  <a:pt x="37460" y="156322"/>
                </a:lnTo>
                <a:cubicBezTo>
                  <a:pt x="35659" y="155242"/>
                  <a:pt x="34218" y="153441"/>
                  <a:pt x="33497" y="151280"/>
                </a:cubicBezTo>
                <a:cubicBezTo>
                  <a:pt x="33137" y="149119"/>
                  <a:pt x="33497" y="146957"/>
                  <a:pt x="34578" y="145156"/>
                </a:cubicBezTo>
                <a:lnTo>
                  <a:pt x="38180" y="138673"/>
                </a:lnTo>
                <a:cubicBezTo>
                  <a:pt x="36379" y="136872"/>
                  <a:pt x="34218" y="135071"/>
                  <a:pt x="32417" y="132910"/>
                </a:cubicBezTo>
                <a:lnTo>
                  <a:pt x="26294" y="136512"/>
                </a:lnTo>
                <a:cubicBezTo>
                  <a:pt x="21971" y="139033"/>
                  <a:pt x="16929" y="137592"/>
                  <a:pt x="14768" y="133630"/>
                </a:cubicBezTo>
                <a:lnTo>
                  <a:pt x="8284" y="122825"/>
                </a:lnTo>
                <a:cubicBezTo>
                  <a:pt x="7564" y="121024"/>
                  <a:pt x="6843" y="118863"/>
                  <a:pt x="7564" y="116341"/>
                </a:cubicBezTo>
                <a:cubicBezTo>
                  <a:pt x="8284" y="114540"/>
                  <a:pt x="9725" y="112739"/>
                  <a:pt x="11526" y="111299"/>
                </a:cubicBezTo>
                <a:lnTo>
                  <a:pt x="17649" y="107697"/>
                </a:lnTo>
                <a:cubicBezTo>
                  <a:pt x="16929" y="105175"/>
                  <a:pt x="16208" y="102654"/>
                  <a:pt x="15848" y="100133"/>
                </a:cubicBezTo>
                <a:lnTo>
                  <a:pt x="8284" y="100133"/>
                </a:lnTo>
                <a:cubicBezTo>
                  <a:pt x="3962" y="100133"/>
                  <a:pt x="0" y="96171"/>
                  <a:pt x="0" y="91488"/>
                </a:cubicBezTo>
                <a:lnTo>
                  <a:pt x="0" y="79242"/>
                </a:lnTo>
                <a:cubicBezTo>
                  <a:pt x="0" y="74920"/>
                  <a:pt x="3962" y="70957"/>
                  <a:pt x="8284" y="70957"/>
                </a:cubicBezTo>
                <a:lnTo>
                  <a:pt x="15848" y="70957"/>
                </a:lnTo>
                <a:cubicBezTo>
                  <a:pt x="16208" y="68076"/>
                  <a:pt x="16929" y="65555"/>
                  <a:pt x="17649" y="63033"/>
                </a:cubicBezTo>
                <a:lnTo>
                  <a:pt x="11526" y="59431"/>
                </a:lnTo>
                <a:cubicBezTo>
                  <a:pt x="9725" y="58351"/>
                  <a:pt x="8284" y="56550"/>
                  <a:pt x="7564" y="54029"/>
                </a:cubicBezTo>
                <a:cubicBezTo>
                  <a:pt x="6843" y="52228"/>
                  <a:pt x="7564" y="49706"/>
                  <a:pt x="8284" y="47905"/>
                </a:cubicBezTo>
                <a:lnTo>
                  <a:pt x="14768" y="37460"/>
                </a:lnTo>
                <a:cubicBezTo>
                  <a:pt x="16929" y="33138"/>
                  <a:pt x="22332" y="32057"/>
                  <a:pt x="25933" y="34218"/>
                </a:cubicBezTo>
                <a:lnTo>
                  <a:pt x="32417" y="37820"/>
                </a:lnTo>
                <a:cubicBezTo>
                  <a:pt x="34218" y="35659"/>
                  <a:pt x="36379" y="33858"/>
                  <a:pt x="38180" y="32057"/>
                </a:cubicBezTo>
                <a:lnTo>
                  <a:pt x="34578" y="25934"/>
                </a:lnTo>
                <a:cubicBezTo>
                  <a:pt x="33497" y="24133"/>
                  <a:pt x="33137" y="21612"/>
                  <a:pt x="33497" y="19450"/>
                </a:cubicBezTo>
                <a:cubicBezTo>
                  <a:pt x="34218" y="17289"/>
                  <a:pt x="35659" y="15488"/>
                  <a:pt x="37460" y="14408"/>
                </a:cubicBezTo>
                <a:lnTo>
                  <a:pt x="48265" y="8285"/>
                </a:lnTo>
                <a:cubicBezTo>
                  <a:pt x="52227" y="6123"/>
                  <a:pt x="57270" y="7204"/>
                  <a:pt x="59791" y="11166"/>
                </a:cubicBezTo>
                <a:lnTo>
                  <a:pt x="63393" y="17650"/>
                </a:lnTo>
                <a:cubicBezTo>
                  <a:pt x="65914" y="16929"/>
                  <a:pt x="68436" y="16209"/>
                  <a:pt x="70957" y="15488"/>
                </a:cubicBezTo>
                <a:lnTo>
                  <a:pt x="70957" y="8285"/>
                </a:lnTo>
                <a:cubicBezTo>
                  <a:pt x="70957" y="3602"/>
                  <a:pt x="74919" y="0"/>
                  <a:pt x="79602" y="0"/>
                </a:cubicBezTo>
                <a:close/>
              </a:path>
            </a:pathLst>
          </a:custGeom>
          <a:solidFill>
            <a:schemeClr val="bg1"/>
          </a:solidFill>
          <a:ln>
            <a:noFill/>
          </a:ln>
          <a:effectLst/>
        </p:spPr>
        <p:txBody>
          <a:bodyPr anchor="ctr"/>
          <a:lstStyle/>
          <a:p>
            <a:endParaRPr lang="en-US" dirty="0">
              <a:latin typeface="Source Sans Pro Light" panose="020B0403030403020204" pitchFamily="34" charset="0"/>
            </a:endParaRPr>
          </a:p>
        </p:txBody>
      </p:sp>
      <p:sp>
        <p:nvSpPr>
          <p:cNvPr id="54" name="Oval 53">
            <a:extLst>
              <a:ext uri="{FF2B5EF4-FFF2-40B4-BE49-F238E27FC236}">
                <a16:creationId xmlns:a16="http://schemas.microsoft.com/office/drawing/2014/main" id="{89EC18D9-6391-C94A-A957-C3B789DE7E85}"/>
              </a:ext>
            </a:extLst>
          </p:cNvPr>
          <p:cNvSpPr/>
          <p:nvPr/>
        </p:nvSpPr>
        <p:spPr>
          <a:xfrm>
            <a:off x="8896829" y="4132514"/>
            <a:ext cx="1684804" cy="1684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Light" panose="020B0403030403020204" pitchFamily="34" charset="0"/>
            </a:endParaRPr>
          </a:p>
        </p:txBody>
      </p:sp>
      <p:sp>
        <p:nvSpPr>
          <p:cNvPr id="47" name="Freeform 1032">
            <a:extLst>
              <a:ext uri="{FF2B5EF4-FFF2-40B4-BE49-F238E27FC236}">
                <a16:creationId xmlns:a16="http://schemas.microsoft.com/office/drawing/2014/main" id="{11AF5EE2-E952-EB44-8287-3A5BD93613DB}"/>
              </a:ext>
            </a:extLst>
          </p:cNvPr>
          <p:cNvSpPr>
            <a:spLocks noChangeAspect="1" noChangeArrowheads="1"/>
          </p:cNvSpPr>
          <p:nvPr/>
        </p:nvSpPr>
        <p:spPr bwMode="auto">
          <a:xfrm>
            <a:off x="9218931" y="4559618"/>
            <a:ext cx="1040600" cy="830596"/>
          </a:xfrm>
          <a:custGeom>
            <a:avLst/>
            <a:gdLst>
              <a:gd name="T0" fmla="*/ 489660 w 289591"/>
              <a:gd name="T1" fmla="*/ 307165 h 231415"/>
              <a:gd name="T2" fmla="*/ 405743 w 289591"/>
              <a:gd name="T3" fmla="*/ 390279 h 231415"/>
              <a:gd name="T4" fmla="*/ 489660 w 289591"/>
              <a:gd name="T5" fmla="*/ 473397 h 231415"/>
              <a:gd name="T6" fmla="*/ 573578 w 289591"/>
              <a:gd name="T7" fmla="*/ 390279 h 231415"/>
              <a:gd name="T8" fmla="*/ 572366 w 289591"/>
              <a:gd name="T9" fmla="*/ 384256 h 231415"/>
              <a:gd name="T10" fmla="*/ 568713 w 289591"/>
              <a:gd name="T11" fmla="*/ 384256 h 231415"/>
              <a:gd name="T12" fmla="*/ 494521 w 289591"/>
              <a:gd name="T13" fmla="*/ 311988 h 231415"/>
              <a:gd name="T14" fmla="*/ 494521 w 289591"/>
              <a:gd name="T15" fmla="*/ 307165 h 231415"/>
              <a:gd name="T16" fmla="*/ 489660 w 289591"/>
              <a:gd name="T17" fmla="*/ 307165 h 231415"/>
              <a:gd name="T18" fmla="*/ 568713 w 289591"/>
              <a:gd name="T19" fmla="*/ 267417 h 231415"/>
              <a:gd name="T20" fmla="*/ 523714 w 289591"/>
              <a:gd name="T21" fmla="*/ 311988 h 231415"/>
              <a:gd name="T22" fmla="*/ 568713 w 289591"/>
              <a:gd name="T23" fmla="*/ 355348 h 231415"/>
              <a:gd name="T24" fmla="*/ 613712 w 289591"/>
              <a:gd name="T25" fmla="*/ 311988 h 231415"/>
              <a:gd name="T26" fmla="*/ 568713 w 289591"/>
              <a:gd name="T27" fmla="*/ 267417 h 231415"/>
              <a:gd name="T28" fmla="*/ 568713 w 289591"/>
              <a:gd name="T29" fmla="*/ 238504 h 231415"/>
              <a:gd name="T30" fmla="*/ 642894 w 289591"/>
              <a:gd name="T31" fmla="*/ 311988 h 231415"/>
              <a:gd name="T32" fmla="*/ 601551 w 289591"/>
              <a:gd name="T33" fmla="*/ 377034 h 231415"/>
              <a:gd name="T34" fmla="*/ 603986 w 289591"/>
              <a:gd name="T35" fmla="*/ 390279 h 231415"/>
              <a:gd name="T36" fmla="*/ 489660 w 289591"/>
              <a:gd name="T37" fmla="*/ 502303 h 231415"/>
              <a:gd name="T38" fmla="*/ 375338 w 289591"/>
              <a:gd name="T39" fmla="*/ 390279 h 231415"/>
              <a:gd name="T40" fmla="*/ 489660 w 289591"/>
              <a:gd name="T41" fmla="*/ 277050 h 231415"/>
              <a:gd name="T42" fmla="*/ 503039 w 289591"/>
              <a:gd name="T43" fmla="*/ 278255 h 231415"/>
              <a:gd name="T44" fmla="*/ 568713 w 289591"/>
              <a:gd name="T45" fmla="*/ 238504 h 231415"/>
              <a:gd name="T46" fmla="*/ 488226 w 289591"/>
              <a:gd name="T47" fmla="*/ 145558 h 231415"/>
              <a:gd name="T48" fmla="*/ 244669 w 289591"/>
              <a:gd name="T49" fmla="*/ 386907 h 231415"/>
              <a:gd name="T50" fmla="*/ 488226 w 289591"/>
              <a:gd name="T51" fmla="*/ 627043 h 231415"/>
              <a:gd name="T52" fmla="*/ 731780 w 289591"/>
              <a:gd name="T53" fmla="*/ 386907 h 231415"/>
              <a:gd name="T54" fmla="*/ 488226 w 289591"/>
              <a:gd name="T55" fmla="*/ 145558 h 231415"/>
              <a:gd name="T56" fmla="*/ 488226 w 289591"/>
              <a:gd name="T57" fmla="*/ 116601 h 231415"/>
              <a:gd name="T58" fmla="*/ 761158 w 289591"/>
              <a:gd name="T59" fmla="*/ 386907 h 231415"/>
              <a:gd name="T60" fmla="*/ 488226 w 289591"/>
              <a:gd name="T61" fmla="*/ 656009 h 231415"/>
              <a:gd name="T62" fmla="*/ 214073 w 289591"/>
              <a:gd name="T63" fmla="*/ 386907 h 231415"/>
              <a:gd name="T64" fmla="*/ 488226 w 289591"/>
              <a:gd name="T65" fmla="*/ 116601 h 231415"/>
              <a:gd name="T66" fmla="*/ 490303 w 289591"/>
              <a:gd name="T67" fmla="*/ 28884 h 231415"/>
              <a:gd name="T68" fmla="*/ 74397 w 289591"/>
              <a:gd name="T69" fmla="*/ 267163 h 231415"/>
              <a:gd name="T70" fmla="*/ 74397 w 289591"/>
              <a:gd name="T71" fmla="*/ 504239 h 231415"/>
              <a:gd name="T72" fmla="*/ 490303 w 289591"/>
              <a:gd name="T73" fmla="*/ 742524 h 231415"/>
              <a:gd name="T74" fmla="*/ 906208 w 289591"/>
              <a:gd name="T75" fmla="*/ 504239 h 231415"/>
              <a:gd name="T76" fmla="*/ 906208 w 289591"/>
              <a:gd name="T77" fmla="*/ 267163 h 231415"/>
              <a:gd name="T78" fmla="*/ 490303 w 289591"/>
              <a:gd name="T79" fmla="*/ 28884 h 231415"/>
              <a:gd name="T80" fmla="*/ 490303 w 289591"/>
              <a:gd name="T81" fmla="*/ 0 h 231415"/>
              <a:gd name="T82" fmla="*/ 929384 w 289591"/>
              <a:gd name="T83" fmla="*/ 247913 h 231415"/>
              <a:gd name="T84" fmla="*/ 929384 w 289591"/>
              <a:gd name="T85" fmla="*/ 523496 h 231415"/>
              <a:gd name="T86" fmla="*/ 490303 w 289591"/>
              <a:gd name="T87" fmla="*/ 772610 h 231415"/>
              <a:gd name="T88" fmla="*/ 51222 w 289591"/>
              <a:gd name="T89" fmla="*/ 523496 h 231415"/>
              <a:gd name="T90" fmla="*/ 51222 w 289591"/>
              <a:gd name="T91" fmla="*/ 247913 h 231415"/>
              <a:gd name="T92" fmla="*/ 490303 w 289591"/>
              <a:gd name="T93" fmla="*/ 0 h 23141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89591" h="231415">
                <a:moveTo>
                  <a:pt x="144606" y="92004"/>
                </a:moveTo>
                <a:cubicBezTo>
                  <a:pt x="130957" y="92004"/>
                  <a:pt x="119823" y="102827"/>
                  <a:pt x="119823" y="116898"/>
                </a:cubicBezTo>
                <a:cubicBezTo>
                  <a:pt x="119823" y="130609"/>
                  <a:pt x="130957" y="141793"/>
                  <a:pt x="144606" y="141793"/>
                </a:cubicBezTo>
                <a:cubicBezTo>
                  <a:pt x="158254" y="141793"/>
                  <a:pt x="169388" y="130609"/>
                  <a:pt x="169388" y="116898"/>
                </a:cubicBezTo>
                <a:cubicBezTo>
                  <a:pt x="169388" y="116177"/>
                  <a:pt x="169388" y="115816"/>
                  <a:pt x="169029" y="115094"/>
                </a:cubicBezTo>
                <a:cubicBezTo>
                  <a:pt x="168669" y="115094"/>
                  <a:pt x="168310" y="115094"/>
                  <a:pt x="167951" y="115094"/>
                </a:cubicBezTo>
                <a:cubicBezTo>
                  <a:pt x="155740" y="115094"/>
                  <a:pt x="146042" y="105714"/>
                  <a:pt x="146042" y="93447"/>
                </a:cubicBezTo>
                <a:cubicBezTo>
                  <a:pt x="146042" y="92725"/>
                  <a:pt x="146042" y="92364"/>
                  <a:pt x="146042" y="92004"/>
                </a:cubicBezTo>
                <a:cubicBezTo>
                  <a:pt x="145683" y="92004"/>
                  <a:pt x="144965" y="92004"/>
                  <a:pt x="144606" y="92004"/>
                </a:cubicBezTo>
                <a:close/>
                <a:moveTo>
                  <a:pt x="167951" y="80097"/>
                </a:moveTo>
                <a:cubicBezTo>
                  <a:pt x="160768" y="80097"/>
                  <a:pt x="154662" y="85870"/>
                  <a:pt x="154662" y="93447"/>
                </a:cubicBezTo>
                <a:cubicBezTo>
                  <a:pt x="154662" y="100663"/>
                  <a:pt x="160768" y="106435"/>
                  <a:pt x="167951" y="106435"/>
                </a:cubicBezTo>
                <a:cubicBezTo>
                  <a:pt x="175134" y="106435"/>
                  <a:pt x="181240" y="100663"/>
                  <a:pt x="181240" y="93447"/>
                </a:cubicBezTo>
                <a:cubicBezTo>
                  <a:pt x="181240" y="85870"/>
                  <a:pt x="175134" y="80097"/>
                  <a:pt x="167951" y="80097"/>
                </a:cubicBezTo>
                <a:close/>
                <a:moveTo>
                  <a:pt x="167951" y="71438"/>
                </a:moveTo>
                <a:cubicBezTo>
                  <a:pt x="180163" y="71438"/>
                  <a:pt x="189860" y="81180"/>
                  <a:pt x="189860" y="93447"/>
                </a:cubicBezTo>
                <a:cubicBezTo>
                  <a:pt x="189860" y="102106"/>
                  <a:pt x="184832" y="109322"/>
                  <a:pt x="177649" y="112930"/>
                </a:cubicBezTo>
                <a:cubicBezTo>
                  <a:pt x="178008" y="114012"/>
                  <a:pt x="178367" y="115455"/>
                  <a:pt x="178367" y="116898"/>
                </a:cubicBezTo>
                <a:cubicBezTo>
                  <a:pt x="178367" y="135299"/>
                  <a:pt x="162923" y="150452"/>
                  <a:pt x="144606" y="150452"/>
                </a:cubicBezTo>
                <a:cubicBezTo>
                  <a:pt x="125929" y="150452"/>
                  <a:pt x="110844" y="135299"/>
                  <a:pt x="110844" y="116898"/>
                </a:cubicBezTo>
                <a:cubicBezTo>
                  <a:pt x="110844" y="98498"/>
                  <a:pt x="125929" y="82984"/>
                  <a:pt x="144606" y="82984"/>
                </a:cubicBezTo>
                <a:cubicBezTo>
                  <a:pt x="146042" y="82984"/>
                  <a:pt x="147120" y="83344"/>
                  <a:pt x="148556" y="83344"/>
                </a:cubicBezTo>
                <a:cubicBezTo>
                  <a:pt x="152148" y="76129"/>
                  <a:pt x="159331" y="71438"/>
                  <a:pt x="167951" y="71438"/>
                </a:cubicBezTo>
                <a:close/>
                <a:moveTo>
                  <a:pt x="144182" y="43599"/>
                </a:moveTo>
                <a:cubicBezTo>
                  <a:pt x="104423" y="43599"/>
                  <a:pt x="72255" y="76129"/>
                  <a:pt x="72255" y="115888"/>
                </a:cubicBezTo>
                <a:cubicBezTo>
                  <a:pt x="72255" y="155285"/>
                  <a:pt x="104423" y="187814"/>
                  <a:pt x="144182" y="187814"/>
                </a:cubicBezTo>
                <a:cubicBezTo>
                  <a:pt x="183940" y="187814"/>
                  <a:pt x="216108" y="155285"/>
                  <a:pt x="216108" y="115888"/>
                </a:cubicBezTo>
                <a:cubicBezTo>
                  <a:pt x="216108" y="76129"/>
                  <a:pt x="183940" y="43599"/>
                  <a:pt x="144182" y="43599"/>
                </a:cubicBezTo>
                <a:close/>
                <a:moveTo>
                  <a:pt x="144182" y="34925"/>
                </a:moveTo>
                <a:cubicBezTo>
                  <a:pt x="188639" y="34925"/>
                  <a:pt x="224783" y="71069"/>
                  <a:pt x="224783" y="115888"/>
                </a:cubicBezTo>
                <a:cubicBezTo>
                  <a:pt x="224783" y="160345"/>
                  <a:pt x="188639" y="196489"/>
                  <a:pt x="144182" y="196489"/>
                </a:cubicBezTo>
                <a:cubicBezTo>
                  <a:pt x="99724" y="196489"/>
                  <a:pt x="63219" y="160345"/>
                  <a:pt x="63219" y="115888"/>
                </a:cubicBezTo>
                <a:cubicBezTo>
                  <a:pt x="63219" y="71069"/>
                  <a:pt x="99724" y="34925"/>
                  <a:pt x="144182" y="34925"/>
                </a:cubicBezTo>
                <a:close/>
                <a:moveTo>
                  <a:pt x="144796" y="8651"/>
                </a:moveTo>
                <a:cubicBezTo>
                  <a:pt x="95089" y="8651"/>
                  <a:pt x="50426" y="47580"/>
                  <a:pt x="21971" y="80022"/>
                </a:cubicBezTo>
                <a:cubicBezTo>
                  <a:pt x="4322" y="100208"/>
                  <a:pt x="4322" y="131207"/>
                  <a:pt x="21971" y="151032"/>
                </a:cubicBezTo>
                <a:cubicBezTo>
                  <a:pt x="50426" y="183834"/>
                  <a:pt x="95089" y="222403"/>
                  <a:pt x="144796" y="222403"/>
                </a:cubicBezTo>
                <a:cubicBezTo>
                  <a:pt x="194502" y="222403"/>
                  <a:pt x="239165" y="183834"/>
                  <a:pt x="267620" y="151032"/>
                </a:cubicBezTo>
                <a:cubicBezTo>
                  <a:pt x="285269" y="131207"/>
                  <a:pt x="285269" y="100208"/>
                  <a:pt x="267620" y="80022"/>
                </a:cubicBezTo>
                <a:cubicBezTo>
                  <a:pt x="239165" y="47580"/>
                  <a:pt x="194502" y="8651"/>
                  <a:pt x="144796" y="8651"/>
                </a:cubicBezTo>
                <a:close/>
                <a:moveTo>
                  <a:pt x="144796" y="0"/>
                </a:moveTo>
                <a:cubicBezTo>
                  <a:pt x="198104" y="0"/>
                  <a:pt x="244568" y="40371"/>
                  <a:pt x="274463" y="74255"/>
                </a:cubicBezTo>
                <a:cubicBezTo>
                  <a:pt x="294634" y="97685"/>
                  <a:pt x="294634" y="133730"/>
                  <a:pt x="274463" y="156800"/>
                </a:cubicBezTo>
                <a:cubicBezTo>
                  <a:pt x="244568" y="191043"/>
                  <a:pt x="198104" y="231415"/>
                  <a:pt x="144796" y="231415"/>
                </a:cubicBezTo>
                <a:cubicBezTo>
                  <a:pt x="91847" y="231415"/>
                  <a:pt x="45023" y="191043"/>
                  <a:pt x="15127" y="156800"/>
                </a:cubicBezTo>
                <a:cubicBezTo>
                  <a:pt x="-5043" y="133730"/>
                  <a:pt x="-5043" y="97685"/>
                  <a:pt x="15127" y="74255"/>
                </a:cubicBezTo>
                <a:cubicBezTo>
                  <a:pt x="45023" y="40371"/>
                  <a:pt x="91847" y="0"/>
                  <a:pt x="144796" y="0"/>
                </a:cubicBezTo>
                <a:close/>
              </a:path>
            </a:pathLst>
          </a:custGeom>
          <a:solidFill>
            <a:schemeClr val="bg1"/>
          </a:solidFill>
          <a:ln>
            <a:noFill/>
          </a:ln>
          <a:effectLst/>
        </p:spPr>
        <p:txBody>
          <a:bodyPr anchor="ctr"/>
          <a:lstStyle/>
          <a:p>
            <a:endParaRPr lang="en-US" dirty="0">
              <a:latin typeface="Source Sans Pro Light" panose="020B0403030403020204" pitchFamily="34" charset="0"/>
            </a:endParaRPr>
          </a:p>
        </p:txBody>
      </p:sp>
      <p:sp>
        <p:nvSpPr>
          <p:cNvPr id="58" name="Oval 57">
            <a:extLst>
              <a:ext uri="{FF2B5EF4-FFF2-40B4-BE49-F238E27FC236}">
                <a16:creationId xmlns:a16="http://schemas.microsoft.com/office/drawing/2014/main" id="{4226DEC1-1906-D74D-AE08-18C64360CD73}"/>
              </a:ext>
            </a:extLst>
          </p:cNvPr>
          <p:cNvSpPr/>
          <p:nvPr/>
        </p:nvSpPr>
        <p:spPr>
          <a:xfrm>
            <a:off x="16253054" y="11068412"/>
            <a:ext cx="1684804" cy="1684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Light" panose="020B0403030403020204" pitchFamily="34" charset="0"/>
            </a:endParaRPr>
          </a:p>
        </p:txBody>
      </p:sp>
      <p:sp>
        <p:nvSpPr>
          <p:cNvPr id="48" name="Freeform 814">
            <a:extLst>
              <a:ext uri="{FF2B5EF4-FFF2-40B4-BE49-F238E27FC236}">
                <a16:creationId xmlns:a16="http://schemas.microsoft.com/office/drawing/2014/main" id="{FA5E9CD5-D5A5-C443-A886-33C6EC073229}"/>
              </a:ext>
            </a:extLst>
          </p:cNvPr>
          <p:cNvSpPr>
            <a:spLocks noChangeAspect="1" noChangeArrowheads="1"/>
          </p:cNvSpPr>
          <p:nvPr/>
        </p:nvSpPr>
        <p:spPr bwMode="auto">
          <a:xfrm>
            <a:off x="16586328" y="11390514"/>
            <a:ext cx="1040600" cy="1040600"/>
          </a:xfrm>
          <a:custGeom>
            <a:avLst/>
            <a:gdLst>
              <a:gd name="T0" fmla="*/ 2147483646 w 805"/>
              <a:gd name="T1" fmla="*/ 2147483646 h 805"/>
              <a:gd name="T2" fmla="*/ 2147483646 w 805"/>
              <a:gd name="T3" fmla="*/ 2147483646 h 805"/>
              <a:gd name="T4" fmla="*/ 2147483646 w 805"/>
              <a:gd name="T5" fmla="*/ 2147483646 h 805"/>
              <a:gd name="T6" fmla="*/ 2147483646 w 805"/>
              <a:gd name="T7" fmla="*/ 2147483646 h 805"/>
              <a:gd name="T8" fmla="*/ 2147483646 w 805"/>
              <a:gd name="T9" fmla="*/ 2147483646 h 805"/>
              <a:gd name="T10" fmla="*/ 2147483646 w 805"/>
              <a:gd name="T11" fmla="*/ 2147483646 h 805"/>
              <a:gd name="T12" fmla="*/ 2147483646 w 805"/>
              <a:gd name="T13" fmla="*/ 2147483646 h 805"/>
              <a:gd name="T14" fmla="*/ 2147483646 w 805"/>
              <a:gd name="T15" fmla="*/ 2147483646 h 805"/>
              <a:gd name="T16" fmla="*/ 2147483646 w 805"/>
              <a:gd name="T17" fmla="*/ 2147483646 h 805"/>
              <a:gd name="T18" fmla="*/ 2147483646 w 805"/>
              <a:gd name="T19" fmla="*/ 2147483646 h 805"/>
              <a:gd name="T20" fmla="*/ 2147483646 w 805"/>
              <a:gd name="T21" fmla="*/ 2147483646 h 805"/>
              <a:gd name="T22" fmla="*/ 2147483646 w 805"/>
              <a:gd name="T23" fmla="*/ 2147483646 h 805"/>
              <a:gd name="T24" fmla="*/ 2147483646 w 805"/>
              <a:gd name="T25" fmla="*/ 2147483646 h 805"/>
              <a:gd name="T26" fmla="*/ 2147483646 w 805"/>
              <a:gd name="T27" fmla="*/ 2147483646 h 805"/>
              <a:gd name="T28" fmla="*/ 2147483646 w 805"/>
              <a:gd name="T29" fmla="*/ 2147483646 h 805"/>
              <a:gd name="T30" fmla="*/ 2147483646 w 805"/>
              <a:gd name="T31" fmla="*/ 2147483646 h 805"/>
              <a:gd name="T32" fmla="*/ 2147483646 w 805"/>
              <a:gd name="T33" fmla="*/ 2147483646 h 805"/>
              <a:gd name="T34" fmla="*/ 2147483646 w 805"/>
              <a:gd name="T35" fmla="*/ 2147483646 h 805"/>
              <a:gd name="T36" fmla="*/ 2147483646 w 805"/>
              <a:gd name="T37" fmla="*/ 2147483646 h 805"/>
              <a:gd name="T38" fmla="*/ 2147483646 w 805"/>
              <a:gd name="T39" fmla="*/ 2147483646 h 805"/>
              <a:gd name="T40" fmla="*/ 2147483646 w 805"/>
              <a:gd name="T41" fmla="*/ 2147483646 h 805"/>
              <a:gd name="T42" fmla="*/ 2147483646 w 805"/>
              <a:gd name="T43" fmla="*/ 2147483646 h 805"/>
              <a:gd name="T44" fmla="*/ 2147483646 w 805"/>
              <a:gd name="T45" fmla="*/ 2147483646 h 805"/>
              <a:gd name="T46" fmla="*/ 2147483646 w 805"/>
              <a:gd name="T47" fmla="*/ 2147483646 h 805"/>
              <a:gd name="T48" fmla="*/ 2147483646 w 805"/>
              <a:gd name="T49" fmla="*/ 2147483646 h 805"/>
              <a:gd name="T50" fmla="*/ 2147483646 w 805"/>
              <a:gd name="T51" fmla="*/ 2147483646 h 805"/>
              <a:gd name="T52" fmla="*/ 2147483646 w 805"/>
              <a:gd name="T53" fmla="*/ 2147483646 h 805"/>
              <a:gd name="T54" fmla="*/ 2147483646 w 805"/>
              <a:gd name="T55" fmla="*/ 0 h 805"/>
              <a:gd name="T56" fmla="*/ 2147483646 w 805"/>
              <a:gd name="T57" fmla="*/ 2147483646 h 805"/>
              <a:gd name="T58" fmla="*/ 2147483646 w 805"/>
              <a:gd name="T59" fmla="*/ 0 h 805"/>
              <a:gd name="T60" fmla="*/ 2147483646 w 805"/>
              <a:gd name="T61" fmla="*/ 2147483646 h 805"/>
              <a:gd name="T62" fmla="*/ 0 w 805"/>
              <a:gd name="T63" fmla="*/ 2147483646 h 805"/>
              <a:gd name="T64" fmla="*/ 2147483646 w 805"/>
              <a:gd name="T65" fmla="*/ 2147483646 h 805"/>
              <a:gd name="T66" fmla="*/ 2147483646 w 805"/>
              <a:gd name="T67" fmla="*/ 2147483646 h 805"/>
              <a:gd name="T68" fmla="*/ 2147483646 w 805"/>
              <a:gd name="T69" fmla="*/ 2147483646 h 805"/>
              <a:gd name="T70" fmla="*/ 2147483646 w 805"/>
              <a:gd name="T71" fmla="*/ 2147483646 h 805"/>
              <a:gd name="T72" fmla="*/ 2147483646 w 805"/>
              <a:gd name="T73" fmla="*/ 2147483646 h 805"/>
              <a:gd name="T74" fmla="*/ 2147483646 w 805"/>
              <a:gd name="T75" fmla="*/ 2147483646 h 805"/>
              <a:gd name="T76" fmla="*/ 2147483646 w 805"/>
              <a:gd name="T77" fmla="*/ 2147483646 h 805"/>
              <a:gd name="T78" fmla="*/ 2147483646 w 805"/>
              <a:gd name="T79" fmla="*/ 2147483646 h 805"/>
              <a:gd name="T80" fmla="*/ 0 w 805"/>
              <a:gd name="T81" fmla="*/ 2147483646 h 805"/>
              <a:gd name="T82" fmla="*/ 2147483646 w 805"/>
              <a:gd name="T83" fmla="*/ 2147483646 h 805"/>
              <a:gd name="T84" fmla="*/ 2147483646 w 805"/>
              <a:gd name="T85" fmla="*/ 2147483646 h 805"/>
              <a:gd name="T86" fmla="*/ 2147483646 w 805"/>
              <a:gd name="T87" fmla="*/ 2147483646 h 805"/>
              <a:gd name="T88" fmla="*/ 2147483646 w 805"/>
              <a:gd name="T89" fmla="*/ 2147483646 h 805"/>
              <a:gd name="T90" fmla="*/ 2147483646 w 805"/>
              <a:gd name="T91" fmla="*/ 2147483646 h 805"/>
              <a:gd name="T92" fmla="*/ 2147483646 w 805"/>
              <a:gd name="T93" fmla="*/ 2147483646 h 805"/>
              <a:gd name="T94" fmla="*/ 2147483646 w 805"/>
              <a:gd name="T95" fmla="*/ 2147483646 h 805"/>
              <a:gd name="T96" fmla="*/ 2147483646 w 805"/>
              <a:gd name="T97" fmla="*/ 2147483646 h 805"/>
              <a:gd name="T98" fmla="*/ 2147483646 w 805"/>
              <a:gd name="T99" fmla="*/ 2147483646 h 805"/>
              <a:gd name="T100" fmla="*/ 2147483646 w 805"/>
              <a:gd name="T101" fmla="*/ 2147483646 h 805"/>
              <a:gd name="T102" fmla="*/ 0 w 805"/>
              <a:gd name="T103" fmla="*/ 2147483646 h 805"/>
              <a:gd name="T104" fmla="*/ 2147483646 w 805"/>
              <a:gd name="T105" fmla="*/ 2147483646 h 805"/>
              <a:gd name="T106" fmla="*/ 2147483646 w 805"/>
              <a:gd name="T107" fmla="*/ 2147483646 h 805"/>
              <a:gd name="T108" fmla="*/ 2147483646 w 805"/>
              <a:gd name="T109" fmla="*/ 2147483646 h 80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05" h="805">
                <a:moveTo>
                  <a:pt x="105" y="454"/>
                </a:moveTo>
                <a:lnTo>
                  <a:pt x="105" y="406"/>
                </a:lnTo>
                <a:lnTo>
                  <a:pt x="649" y="406"/>
                </a:lnTo>
                <a:lnTo>
                  <a:pt x="649" y="454"/>
                </a:lnTo>
                <a:lnTo>
                  <a:pt x="105" y="454"/>
                </a:lnTo>
                <a:close/>
                <a:moveTo>
                  <a:pt x="105" y="333"/>
                </a:moveTo>
                <a:lnTo>
                  <a:pt x="649" y="333"/>
                </a:lnTo>
                <a:lnTo>
                  <a:pt x="649" y="382"/>
                </a:lnTo>
                <a:lnTo>
                  <a:pt x="105" y="382"/>
                </a:lnTo>
                <a:lnTo>
                  <a:pt x="105" y="333"/>
                </a:lnTo>
                <a:close/>
                <a:moveTo>
                  <a:pt x="81" y="454"/>
                </a:moveTo>
                <a:lnTo>
                  <a:pt x="45" y="455"/>
                </a:lnTo>
                <a:cubicBezTo>
                  <a:pt x="39" y="455"/>
                  <a:pt x="34" y="453"/>
                  <a:pt x="30" y="448"/>
                </a:cubicBezTo>
                <a:cubicBezTo>
                  <a:pt x="26" y="445"/>
                  <a:pt x="24" y="440"/>
                  <a:pt x="24" y="434"/>
                </a:cubicBezTo>
                <a:lnTo>
                  <a:pt x="24" y="354"/>
                </a:lnTo>
                <a:cubicBezTo>
                  <a:pt x="24" y="342"/>
                  <a:pt x="33" y="333"/>
                  <a:pt x="45" y="333"/>
                </a:cubicBezTo>
                <a:lnTo>
                  <a:pt x="81" y="333"/>
                </a:lnTo>
                <a:lnTo>
                  <a:pt x="81" y="454"/>
                </a:lnTo>
                <a:close/>
                <a:moveTo>
                  <a:pt x="674" y="342"/>
                </a:moveTo>
                <a:lnTo>
                  <a:pt x="767" y="393"/>
                </a:lnTo>
                <a:lnTo>
                  <a:pt x="674" y="446"/>
                </a:lnTo>
                <a:lnTo>
                  <a:pt x="674" y="342"/>
                </a:lnTo>
                <a:close/>
                <a:moveTo>
                  <a:pt x="792" y="446"/>
                </a:moveTo>
                <a:lnTo>
                  <a:pt x="792" y="446"/>
                </a:lnTo>
                <a:cubicBezTo>
                  <a:pt x="785" y="446"/>
                  <a:pt x="779" y="452"/>
                  <a:pt x="779" y="458"/>
                </a:cubicBezTo>
                <a:lnTo>
                  <a:pt x="779" y="779"/>
                </a:lnTo>
                <a:lnTo>
                  <a:pt x="414" y="779"/>
                </a:lnTo>
                <a:lnTo>
                  <a:pt x="414" y="759"/>
                </a:lnTo>
                <a:cubicBezTo>
                  <a:pt x="414" y="736"/>
                  <a:pt x="433" y="718"/>
                  <a:pt x="456" y="718"/>
                </a:cubicBezTo>
                <a:lnTo>
                  <a:pt x="710" y="718"/>
                </a:lnTo>
                <a:cubicBezTo>
                  <a:pt x="717" y="718"/>
                  <a:pt x="722" y="712"/>
                  <a:pt x="722" y="705"/>
                </a:cubicBezTo>
                <a:lnTo>
                  <a:pt x="722" y="504"/>
                </a:lnTo>
                <a:cubicBezTo>
                  <a:pt x="722" y="497"/>
                  <a:pt x="717" y="492"/>
                  <a:pt x="710" y="492"/>
                </a:cubicBezTo>
                <a:cubicBezTo>
                  <a:pt x="704" y="492"/>
                  <a:pt x="698" y="497"/>
                  <a:pt x="698" y="504"/>
                </a:cubicBezTo>
                <a:lnTo>
                  <a:pt x="698" y="693"/>
                </a:lnTo>
                <a:lnTo>
                  <a:pt x="456" y="693"/>
                </a:lnTo>
                <a:cubicBezTo>
                  <a:pt x="440" y="693"/>
                  <a:pt x="425" y="699"/>
                  <a:pt x="414" y="708"/>
                </a:cubicBezTo>
                <a:lnTo>
                  <a:pt x="414" y="479"/>
                </a:lnTo>
                <a:lnTo>
                  <a:pt x="662" y="478"/>
                </a:lnTo>
                <a:cubicBezTo>
                  <a:pt x="664" y="478"/>
                  <a:pt x="666" y="478"/>
                  <a:pt x="668" y="477"/>
                </a:cubicBezTo>
                <a:lnTo>
                  <a:pt x="798" y="404"/>
                </a:lnTo>
                <a:cubicBezTo>
                  <a:pt x="801" y="402"/>
                  <a:pt x="804" y="398"/>
                  <a:pt x="804" y="393"/>
                </a:cubicBezTo>
                <a:cubicBezTo>
                  <a:pt x="804" y="389"/>
                  <a:pt x="801" y="385"/>
                  <a:pt x="798" y="383"/>
                </a:cubicBezTo>
                <a:lnTo>
                  <a:pt x="668" y="310"/>
                </a:lnTo>
                <a:cubicBezTo>
                  <a:pt x="665" y="309"/>
                  <a:pt x="664" y="309"/>
                  <a:pt x="661" y="309"/>
                </a:cubicBezTo>
                <a:lnTo>
                  <a:pt x="414" y="309"/>
                </a:lnTo>
                <a:lnTo>
                  <a:pt x="414" y="66"/>
                </a:lnTo>
                <a:cubicBezTo>
                  <a:pt x="414" y="43"/>
                  <a:pt x="433" y="24"/>
                  <a:pt x="456" y="24"/>
                </a:cubicBezTo>
                <a:lnTo>
                  <a:pt x="698" y="24"/>
                </a:lnTo>
                <a:lnTo>
                  <a:pt x="698" y="283"/>
                </a:lnTo>
                <a:cubicBezTo>
                  <a:pt x="698" y="290"/>
                  <a:pt x="704" y="295"/>
                  <a:pt x="710" y="295"/>
                </a:cubicBezTo>
                <a:cubicBezTo>
                  <a:pt x="717" y="295"/>
                  <a:pt x="722" y="290"/>
                  <a:pt x="722" y="283"/>
                </a:cubicBezTo>
                <a:lnTo>
                  <a:pt x="722" y="105"/>
                </a:lnTo>
                <a:lnTo>
                  <a:pt x="779" y="105"/>
                </a:lnTo>
                <a:lnTo>
                  <a:pt x="779" y="329"/>
                </a:lnTo>
                <a:cubicBezTo>
                  <a:pt x="779" y="335"/>
                  <a:pt x="785" y="341"/>
                  <a:pt x="792" y="341"/>
                </a:cubicBezTo>
                <a:cubicBezTo>
                  <a:pt x="799" y="341"/>
                  <a:pt x="804" y="335"/>
                  <a:pt x="804" y="329"/>
                </a:cubicBezTo>
                <a:lnTo>
                  <a:pt x="804" y="93"/>
                </a:lnTo>
                <a:cubicBezTo>
                  <a:pt x="804" y="86"/>
                  <a:pt x="799" y="81"/>
                  <a:pt x="792" y="81"/>
                </a:cubicBezTo>
                <a:lnTo>
                  <a:pt x="722" y="81"/>
                </a:lnTo>
                <a:lnTo>
                  <a:pt x="722" y="11"/>
                </a:lnTo>
                <a:cubicBezTo>
                  <a:pt x="722" y="5"/>
                  <a:pt x="717" y="0"/>
                  <a:pt x="710" y="0"/>
                </a:cubicBezTo>
                <a:lnTo>
                  <a:pt x="456" y="0"/>
                </a:lnTo>
                <a:cubicBezTo>
                  <a:pt x="433" y="0"/>
                  <a:pt x="414" y="10"/>
                  <a:pt x="402" y="27"/>
                </a:cubicBezTo>
                <a:cubicBezTo>
                  <a:pt x="390" y="10"/>
                  <a:pt x="370" y="0"/>
                  <a:pt x="348" y="0"/>
                </a:cubicBezTo>
                <a:lnTo>
                  <a:pt x="93" y="0"/>
                </a:lnTo>
                <a:cubicBezTo>
                  <a:pt x="86" y="0"/>
                  <a:pt x="81" y="5"/>
                  <a:pt x="81" y="11"/>
                </a:cubicBezTo>
                <a:lnTo>
                  <a:pt x="81" y="81"/>
                </a:lnTo>
                <a:lnTo>
                  <a:pt x="12" y="81"/>
                </a:lnTo>
                <a:cubicBezTo>
                  <a:pt x="5" y="81"/>
                  <a:pt x="0" y="86"/>
                  <a:pt x="0" y="93"/>
                </a:cubicBezTo>
                <a:lnTo>
                  <a:pt x="0" y="281"/>
                </a:lnTo>
                <a:cubicBezTo>
                  <a:pt x="0" y="287"/>
                  <a:pt x="5" y="292"/>
                  <a:pt x="12" y="292"/>
                </a:cubicBezTo>
                <a:cubicBezTo>
                  <a:pt x="19" y="292"/>
                  <a:pt x="24" y="287"/>
                  <a:pt x="24" y="281"/>
                </a:cubicBezTo>
                <a:lnTo>
                  <a:pt x="24" y="105"/>
                </a:lnTo>
                <a:lnTo>
                  <a:pt x="81" y="105"/>
                </a:lnTo>
                <a:lnTo>
                  <a:pt x="81" y="248"/>
                </a:lnTo>
                <a:cubicBezTo>
                  <a:pt x="81" y="255"/>
                  <a:pt x="86" y="260"/>
                  <a:pt x="93" y="260"/>
                </a:cubicBezTo>
                <a:cubicBezTo>
                  <a:pt x="100" y="260"/>
                  <a:pt x="105" y="255"/>
                  <a:pt x="105" y="248"/>
                </a:cubicBezTo>
                <a:lnTo>
                  <a:pt x="105" y="24"/>
                </a:lnTo>
                <a:lnTo>
                  <a:pt x="348" y="24"/>
                </a:lnTo>
                <a:cubicBezTo>
                  <a:pt x="371" y="24"/>
                  <a:pt x="389" y="43"/>
                  <a:pt x="389" y="66"/>
                </a:cubicBezTo>
                <a:lnTo>
                  <a:pt x="389" y="309"/>
                </a:lnTo>
                <a:lnTo>
                  <a:pt x="105" y="309"/>
                </a:lnTo>
                <a:lnTo>
                  <a:pt x="105" y="304"/>
                </a:lnTo>
                <a:cubicBezTo>
                  <a:pt x="105" y="298"/>
                  <a:pt x="100" y="292"/>
                  <a:pt x="93" y="292"/>
                </a:cubicBezTo>
                <a:cubicBezTo>
                  <a:pt x="86" y="292"/>
                  <a:pt x="81" y="298"/>
                  <a:pt x="81" y="304"/>
                </a:cubicBezTo>
                <a:lnTo>
                  <a:pt x="81" y="309"/>
                </a:lnTo>
                <a:lnTo>
                  <a:pt x="45" y="309"/>
                </a:lnTo>
                <a:cubicBezTo>
                  <a:pt x="20" y="309"/>
                  <a:pt x="0" y="329"/>
                  <a:pt x="0" y="354"/>
                </a:cubicBezTo>
                <a:lnTo>
                  <a:pt x="0" y="434"/>
                </a:lnTo>
                <a:cubicBezTo>
                  <a:pt x="0" y="459"/>
                  <a:pt x="20" y="479"/>
                  <a:pt x="45" y="479"/>
                </a:cubicBezTo>
                <a:lnTo>
                  <a:pt x="81" y="479"/>
                </a:lnTo>
                <a:lnTo>
                  <a:pt x="81" y="483"/>
                </a:lnTo>
                <a:cubicBezTo>
                  <a:pt x="81" y="490"/>
                  <a:pt x="86" y="495"/>
                  <a:pt x="93" y="495"/>
                </a:cubicBezTo>
                <a:cubicBezTo>
                  <a:pt x="100" y="495"/>
                  <a:pt x="105" y="490"/>
                  <a:pt x="105" y="483"/>
                </a:cubicBezTo>
                <a:lnTo>
                  <a:pt x="105" y="479"/>
                </a:lnTo>
                <a:lnTo>
                  <a:pt x="389" y="479"/>
                </a:lnTo>
                <a:lnTo>
                  <a:pt x="389" y="708"/>
                </a:lnTo>
                <a:cubicBezTo>
                  <a:pt x="378" y="699"/>
                  <a:pt x="363" y="693"/>
                  <a:pt x="348" y="693"/>
                </a:cubicBezTo>
                <a:lnTo>
                  <a:pt x="105" y="693"/>
                </a:lnTo>
                <a:lnTo>
                  <a:pt x="105" y="540"/>
                </a:lnTo>
                <a:cubicBezTo>
                  <a:pt x="105" y="534"/>
                  <a:pt x="100" y="528"/>
                  <a:pt x="93" y="528"/>
                </a:cubicBezTo>
                <a:cubicBezTo>
                  <a:pt x="86" y="528"/>
                  <a:pt x="81" y="534"/>
                  <a:pt x="81" y="540"/>
                </a:cubicBezTo>
                <a:lnTo>
                  <a:pt x="81" y="705"/>
                </a:lnTo>
                <a:cubicBezTo>
                  <a:pt x="81" y="712"/>
                  <a:pt x="86" y="718"/>
                  <a:pt x="93" y="718"/>
                </a:cubicBezTo>
                <a:lnTo>
                  <a:pt x="348" y="718"/>
                </a:lnTo>
                <a:cubicBezTo>
                  <a:pt x="371" y="718"/>
                  <a:pt x="389" y="736"/>
                  <a:pt x="389" y="759"/>
                </a:cubicBezTo>
                <a:lnTo>
                  <a:pt x="389" y="779"/>
                </a:lnTo>
                <a:lnTo>
                  <a:pt x="24" y="779"/>
                </a:lnTo>
                <a:lnTo>
                  <a:pt x="24" y="508"/>
                </a:lnTo>
                <a:cubicBezTo>
                  <a:pt x="24" y="501"/>
                  <a:pt x="19" y="495"/>
                  <a:pt x="12" y="495"/>
                </a:cubicBezTo>
                <a:cubicBezTo>
                  <a:pt x="5" y="495"/>
                  <a:pt x="0" y="501"/>
                  <a:pt x="0" y="508"/>
                </a:cubicBezTo>
                <a:lnTo>
                  <a:pt x="0" y="791"/>
                </a:lnTo>
                <a:cubicBezTo>
                  <a:pt x="0" y="799"/>
                  <a:pt x="5" y="804"/>
                  <a:pt x="12" y="804"/>
                </a:cubicBezTo>
                <a:lnTo>
                  <a:pt x="402" y="804"/>
                </a:lnTo>
                <a:lnTo>
                  <a:pt x="792" y="804"/>
                </a:lnTo>
                <a:cubicBezTo>
                  <a:pt x="799" y="804"/>
                  <a:pt x="804" y="799"/>
                  <a:pt x="804" y="791"/>
                </a:cubicBezTo>
                <a:lnTo>
                  <a:pt x="804" y="458"/>
                </a:lnTo>
                <a:cubicBezTo>
                  <a:pt x="804" y="452"/>
                  <a:pt x="799" y="446"/>
                  <a:pt x="792" y="446"/>
                </a:cubicBezTo>
                <a:close/>
              </a:path>
            </a:pathLst>
          </a:custGeom>
          <a:solidFill>
            <a:schemeClr val="bg1"/>
          </a:solidFill>
          <a:ln>
            <a:noFill/>
          </a:ln>
          <a:effectLst/>
        </p:spPr>
        <p:txBody>
          <a:bodyPr wrap="none" anchor="ctr"/>
          <a:lstStyle/>
          <a:p>
            <a:endParaRPr lang="en-US" dirty="0">
              <a:latin typeface="Source Sans Pro Light" panose="020B0403030403020204" pitchFamily="34" charset="0"/>
            </a:endParaRPr>
          </a:p>
        </p:txBody>
      </p:sp>
      <p:sp>
        <p:nvSpPr>
          <p:cNvPr id="55" name="Oval 54">
            <a:extLst>
              <a:ext uri="{FF2B5EF4-FFF2-40B4-BE49-F238E27FC236}">
                <a16:creationId xmlns:a16="http://schemas.microsoft.com/office/drawing/2014/main" id="{0E1F3DAA-7B6F-B542-894D-70CE02D29753}"/>
              </a:ext>
            </a:extLst>
          </p:cNvPr>
          <p:cNvSpPr/>
          <p:nvPr/>
        </p:nvSpPr>
        <p:spPr>
          <a:xfrm>
            <a:off x="16253054" y="4114800"/>
            <a:ext cx="1684804" cy="1684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Light" panose="020B0403030403020204" pitchFamily="34" charset="0"/>
            </a:endParaRPr>
          </a:p>
        </p:txBody>
      </p:sp>
      <p:sp>
        <p:nvSpPr>
          <p:cNvPr id="51" name="Freeform 1039">
            <a:extLst>
              <a:ext uri="{FF2B5EF4-FFF2-40B4-BE49-F238E27FC236}">
                <a16:creationId xmlns:a16="http://schemas.microsoft.com/office/drawing/2014/main" id="{59AED975-DC79-4244-8AD6-8FAE130E2ABA}"/>
              </a:ext>
            </a:extLst>
          </p:cNvPr>
          <p:cNvSpPr>
            <a:spLocks noChangeAspect="1" noChangeArrowheads="1"/>
          </p:cNvSpPr>
          <p:nvPr/>
        </p:nvSpPr>
        <p:spPr bwMode="auto">
          <a:xfrm>
            <a:off x="16586328" y="4484800"/>
            <a:ext cx="1040600" cy="955974"/>
          </a:xfrm>
          <a:custGeom>
            <a:avLst/>
            <a:gdLst>
              <a:gd name="T0" fmla="*/ 457806 w 290151"/>
              <a:gd name="T1" fmla="*/ 683171 h 265981"/>
              <a:gd name="T2" fmla="*/ 441978 w 290151"/>
              <a:gd name="T3" fmla="*/ 697275 h 265981"/>
              <a:gd name="T4" fmla="*/ 444415 w 290151"/>
              <a:gd name="T5" fmla="*/ 666505 h 265981"/>
              <a:gd name="T6" fmla="*/ 451489 w 290151"/>
              <a:gd name="T7" fmla="*/ 621993 h 265981"/>
              <a:gd name="T8" fmla="*/ 437923 w 290151"/>
              <a:gd name="T9" fmla="*/ 638611 h 265981"/>
              <a:gd name="T10" fmla="*/ 435662 w 290151"/>
              <a:gd name="T11" fmla="*/ 610120 h 265981"/>
              <a:gd name="T12" fmla="*/ 439807 w 290151"/>
              <a:gd name="T13" fmla="*/ 560859 h 265981"/>
              <a:gd name="T14" fmla="*/ 426243 w 290151"/>
              <a:gd name="T15" fmla="*/ 579851 h 265981"/>
              <a:gd name="T16" fmla="*/ 422848 w 290151"/>
              <a:gd name="T17" fmla="*/ 552553 h 265981"/>
              <a:gd name="T18" fmla="*/ 709939 w 290151"/>
              <a:gd name="T19" fmla="*/ 543647 h 265981"/>
              <a:gd name="T20" fmla="*/ 694699 w 290151"/>
              <a:gd name="T21" fmla="*/ 557207 h 265981"/>
              <a:gd name="T22" fmla="*/ 697044 w 290151"/>
              <a:gd name="T23" fmla="*/ 527619 h 265981"/>
              <a:gd name="T24" fmla="*/ 417573 w 290151"/>
              <a:gd name="T25" fmla="*/ 506255 h 265981"/>
              <a:gd name="T26" fmla="*/ 405136 w 290151"/>
              <a:gd name="T27" fmla="*/ 526434 h 265981"/>
              <a:gd name="T28" fmla="*/ 399481 w 290151"/>
              <a:gd name="T29" fmla="*/ 499130 h 265981"/>
              <a:gd name="T30" fmla="*/ 704666 w 290151"/>
              <a:gd name="T31" fmla="*/ 482430 h 265981"/>
              <a:gd name="T32" fmla="*/ 690596 w 290151"/>
              <a:gd name="T33" fmla="*/ 499685 h 265981"/>
              <a:gd name="T34" fmla="*/ 688252 w 290151"/>
              <a:gd name="T35" fmla="*/ 470104 h 265981"/>
              <a:gd name="T36" fmla="*/ 390617 w 290151"/>
              <a:gd name="T37" fmla="*/ 455805 h 265981"/>
              <a:gd name="T38" fmla="*/ 376610 w 290151"/>
              <a:gd name="T39" fmla="*/ 478354 h 265981"/>
              <a:gd name="T40" fmla="*/ 368966 w 290151"/>
              <a:gd name="T41" fmla="*/ 451053 h 265981"/>
              <a:gd name="T42" fmla="*/ 330686 w 290151"/>
              <a:gd name="T43" fmla="*/ 423272 h 265981"/>
              <a:gd name="T44" fmla="*/ 330512 w 290151"/>
              <a:gd name="T45" fmla="*/ 423165 h 265981"/>
              <a:gd name="T46" fmla="*/ 693066 w 290151"/>
              <a:gd name="T47" fmla="*/ 421978 h 265981"/>
              <a:gd name="T48" fmla="*/ 680629 w 290151"/>
              <a:gd name="T49" fmla="*/ 440961 h 265981"/>
              <a:gd name="T50" fmla="*/ 676108 w 290151"/>
              <a:gd name="T51" fmla="*/ 412476 h 265981"/>
              <a:gd name="T52" fmla="*/ 353129 w 290151"/>
              <a:gd name="T53" fmla="*/ 406536 h 265981"/>
              <a:gd name="T54" fmla="*/ 341821 w 290151"/>
              <a:gd name="T55" fmla="*/ 430281 h 265981"/>
              <a:gd name="T56" fmla="*/ 333907 w 290151"/>
              <a:gd name="T57" fmla="*/ 402977 h 265981"/>
              <a:gd name="T58" fmla="*/ 670433 w 290151"/>
              <a:gd name="T59" fmla="*/ 366180 h 265981"/>
              <a:gd name="T60" fmla="*/ 655654 w 290151"/>
              <a:gd name="T61" fmla="*/ 387547 h 265981"/>
              <a:gd name="T62" fmla="*/ 643338 w 290151"/>
              <a:gd name="T63" fmla="*/ 379237 h 265981"/>
              <a:gd name="T64" fmla="*/ 618825 w 290151"/>
              <a:gd name="T65" fmla="*/ 312171 h 265981"/>
              <a:gd name="T66" fmla="*/ 634650 w 290151"/>
              <a:gd name="T67" fmla="*/ 337097 h 265981"/>
              <a:gd name="T68" fmla="*/ 615430 w 290151"/>
              <a:gd name="T69" fmla="*/ 332350 h 265981"/>
              <a:gd name="T70" fmla="*/ 229091 w 290151"/>
              <a:gd name="T71" fmla="*/ 309615 h 265981"/>
              <a:gd name="T72" fmla="*/ 229091 w 290151"/>
              <a:gd name="T73" fmla="*/ 865965 h 265981"/>
              <a:gd name="T74" fmla="*/ 253078 w 290151"/>
              <a:gd name="T75" fmla="*/ 526110 h 265981"/>
              <a:gd name="T76" fmla="*/ 229091 w 290151"/>
              <a:gd name="T77" fmla="*/ 309615 h 265981"/>
              <a:gd name="T78" fmla="*/ 610947 w 290151"/>
              <a:gd name="T79" fmla="*/ 267653 h 265981"/>
              <a:gd name="T80" fmla="*/ 598207 w 290151"/>
              <a:gd name="T81" fmla="*/ 291395 h 265981"/>
              <a:gd name="T82" fmla="*/ 589297 w 290151"/>
              <a:gd name="T83" fmla="*/ 265279 h 265981"/>
              <a:gd name="T84" fmla="*/ 281870 w 290151"/>
              <a:gd name="T85" fmla="*/ 526110 h 265981"/>
              <a:gd name="T86" fmla="*/ 664484 w 290151"/>
              <a:gd name="T87" fmla="*/ 608353 h 265981"/>
              <a:gd name="T88" fmla="*/ 543340 w 290151"/>
              <a:gd name="T89" fmla="*/ 235840 h 265981"/>
              <a:gd name="T90" fmla="*/ 735252 w 290151"/>
              <a:gd name="T91" fmla="*/ 35068 h 265981"/>
              <a:gd name="T92" fmla="*/ 735252 w 290151"/>
              <a:gd name="T93" fmla="*/ 590209 h 265981"/>
              <a:gd name="T94" fmla="*/ 735252 w 290151"/>
              <a:gd name="T95" fmla="*/ 35068 h 265981"/>
              <a:gd name="T96" fmla="*/ 744848 w 290151"/>
              <a:gd name="T97" fmla="*/ 3626 h 265981"/>
              <a:gd name="T98" fmla="*/ 735252 w 290151"/>
              <a:gd name="T99" fmla="*/ 620444 h 265981"/>
              <a:gd name="T100" fmla="*/ 482169 w 290151"/>
              <a:gd name="T101" fmla="*/ 757118 h 265981"/>
              <a:gd name="T102" fmla="*/ 229091 w 290151"/>
              <a:gd name="T103" fmla="*/ 894998 h 265981"/>
              <a:gd name="T104" fmla="*/ 219495 w 290151"/>
              <a:gd name="T105" fmla="*/ 279376 h 265981"/>
              <a:gd name="T106" fmla="*/ 304653 w 290151"/>
              <a:gd name="T107" fmla="*/ 344694 h 265981"/>
              <a:gd name="T108" fmla="*/ 490570 w 290151"/>
              <a:gd name="T109" fmla="*/ 141504 h 265981"/>
              <a:gd name="T110" fmla="*/ 726854 w 290151"/>
              <a:gd name="T111" fmla="*/ 3626 h 26598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90151" h="265981">
                <a:moveTo>
                  <a:pt x="133716" y="198077"/>
                </a:moveTo>
                <a:cubicBezTo>
                  <a:pt x="135914" y="198077"/>
                  <a:pt x="137745" y="200363"/>
                  <a:pt x="137745" y="203030"/>
                </a:cubicBezTo>
                <a:cubicBezTo>
                  <a:pt x="137745" y="205697"/>
                  <a:pt x="135547" y="207221"/>
                  <a:pt x="133349" y="207221"/>
                </a:cubicBezTo>
                <a:lnTo>
                  <a:pt x="132983" y="207221"/>
                </a:lnTo>
                <a:cubicBezTo>
                  <a:pt x="130418" y="207221"/>
                  <a:pt x="128587" y="204935"/>
                  <a:pt x="128587" y="202268"/>
                </a:cubicBezTo>
                <a:cubicBezTo>
                  <a:pt x="128953" y="199601"/>
                  <a:pt x="131151" y="198077"/>
                  <a:pt x="133716" y="198077"/>
                </a:cubicBezTo>
                <a:close/>
                <a:moveTo>
                  <a:pt x="131082" y="181321"/>
                </a:moveTo>
                <a:cubicBezTo>
                  <a:pt x="133463" y="180615"/>
                  <a:pt x="135504" y="182379"/>
                  <a:pt x="135844" y="184849"/>
                </a:cubicBezTo>
                <a:cubicBezTo>
                  <a:pt x="136185" y="187318"/>
                  <a:pt x="134484" y="189082"/>
                  <a:pt x="132102" y="189787"/>
                </a:cubicBezTo>
                <a:lnTo>
                  <a:pt x="131762" y="189787"/>
                </a:lnTo>
                <a:cubicBezTo>
                  <a:pt x="129721" y="189787"/>
                  <a:pt x="127680" y="188376"/>
                  <a:pt x="127680" y="185907"/>
                </a:cubicBezTo>
                <a:cubicBezTo>
                  <a:pt x="127000" y="183790"/>
                  <a:pt x="128701" y="181674"/>
                  <a:pt x="131082" y="181321"/>
                </a:cubicBezTo>
                <a:close/>
                <a:moveTo>
                  <a:pt x="127227" y="164211"/>
                </a:moveTo>
                <a:cubicBezTo>
                  <a:pt x="129268" y="163152"/>
                  <a:pt x="131649" y="164563"/>
                  <a:pt x="132329" y="166680"/>
                </a:cubicBezTo>
                <a:cubicBezTo>
                  <a:pt x="133010" y="169149"/>
                  <a:pt x="131989" y="171619"/>
                  <a:pt x="129608" y="172324"/>
                </a:cubicBezTo>
                <a:cubicBezTo>
                  <a:pt x="129268" y="172324"/>
                  <a:pt x="128587" y="172324"/>
                  <a:pt x="128247" y="172324"/>
                </a:cubicBezTo>
                <a:cubicBezTo>
                  <a:pt x="126886" y="172324"/>
                  <a:pt x="125185" y="171266"/>
                  <a:pt x="124505" y="169502"/>
                </a:cubicBezTo>
                <a:cubicBezTo>
                  <a:pt x="123825" y="167386"/>
                  <a:pt x="124845" y="164916"/>
                  <a:pt x="127227" y="164211"/>
                </a:cubicBezTo>
                <a:close/>
                <a:moveTo>
                  <a:pt x="209726" y="156802"/>
                </a:moveTo>
                <a:cubicBezTo>
                  <a:pt x="212196" y="157169"/>
                  <a:pt x="213959" y="159367"/>
                  <a:pt x="213607" y="161565"/>
                </a:cubicBezTo>
                <a:cubicBezTo>
                  <a:pt x="213607" y="164129"/>
                  <a:pt x="211843" y="165961"/>
                  <a:pt x="209373" y="165961"/>
                </a:cubicBezTo>
                <a:cubicBezTo>
                  <a:pt x="209373" y="165961"/>
                  <a:pt x="209373" y="165961"/>
                  <a:pt x="209021" y="165595"/>
                </a:cubicBezTo>
                <a:cubicBezTo>
                  <a:pt x="206904" y="165595"/>
                  <a:pt x="204787" y="163396"/>
                  <a:pt x="205140" y="161198"/>
                </a:cubicBezTo>
                <a:cubicBezTo>
                  <a:pt x="205140" y="158634"/>
                  <a:pt x="207257" y="156802"/>
                  <a:pt x="209726" y="156802"/>
                </a:cubicBezTo>
                <a:close/>
                <a:moveTo>
                  <a:pt x="120196" y="148336"/>
                </a:moveTo>
                <a:cubicBezTo>
                  <a:pt x="122237" y="147277"/>
                  <a:pt x="124619" y="148336"/>
                  <a:pt x="125639" y="150452"/>
                </a:cubicBezTo>
                <a:cubicBezTo>
                  <a:pt x="126660" y="152569"/>
                  <a:pt x="125979" y="155038"/>
                  <a:pt x="123938" y="156097"/>
                </a:cubicBezTo>
                <a:cubicBezTo>
                  <a:pt x="123258" y="156449"/>
                  <a:pt x="122577" y="156449"/>
                  <a:pt x="121897" y="156449"/>
                </a:cubicBezTo>
                <a:cubicBezTo>
                  <a:pt x="120536" y="156449"/>
                  <a:pt x="118835" y="155744"/>
                  <a:pt x="118155" y="154333"/>
                </a:cubicBezTo>
                <a:cubicBezTo>
                  <a:pt x="117475" y="151863"/>
                  <a:pt x="118155" y="149394"/>
                  <a:pt x="120196" y="148336"/>
                </a:cubicBezTo>
                <a:close/>
                <a:moveTo>
                  <a:pt x="207081" y="139707"/>
                </a:moveTo>
                <a:cubicBezTo>
                  <a:pt x="209550" y="139340"/>
                  <a:pt x="211667" y="140806"/>
                  <a:pt x="212020" y="143370"/>
                </a:cubicBezTo>
                <a:cubicBezTo>
                  <a:pt x="212372" y="145934"/>
                  <a:pt x="210961" y="148133"/>
                  <a:pt x="208492" y="148499"/>
                </a:cubicBezTo>
                <a:cubicBezTo>
                  <a:pt x="208139" y="148499"/>
                  <a:pt x="207786" y="148499"/>
                  <a:pt x="207786" y="148499"/>
                </a:cubicBezTo>
                <a:cubicBezTo>
                  <a:pt x="205670" y="148499"/>
                  <a:pt x="203906" y="147034"/>
                  <a:pt x="203553" y="144835"/>
                </a:cubicBezTo>
                <a:cubicBezTo>
                  <a:pt x="203200" y="142271"/>
                  <a:pt x="204611" y="140073"/>
                  <a:pt x="207081" y="139707"/>
                </a:cubicBezTo>
                <a:close/>
                <a:moveTo>
                  <a:pt x="111015" y="134049"/>
                </a:moveTo>
                <a:cubicBezTo>
                  <a:pt x="113314" y="132990"/>
                  <a:pt x="115996" y="133343"/>
                  <a:pt x="117529" y="135460"/>
                </a:cubicBezTo>
                <a:cubicBezTo>
                  <a:pt x="118679" y="137576"/>
                  <a:pt x="117912" y="140046"/>
                  <a:pt x="115996" y="141457"/>
                </a:cubicBezTo>
                <a:cubicBezTo>
                  <a:pt x="115230" y="141810"/>
                  <a:pt x="114081" y="142162"/>
                  <a:pt x="113314" y="142162"/>
                </a:cubicBezTo>
                <a:cubicBezTo>
                  <a:pt x="111781" y="142162"/>
                  <a:pt x="110249" y="141457"/>
                  <a:pt x="109482" y="140046"/>
                </a:cubicBezTo>
                <a:cubicBezTo>
                  <a:pt x="107950" y="137929"/>
                  <a:pt x="108716" y="135460"/>
                  <a:pt x="111015" y="134049"/>
                </a:cubicBezTo>
                <a:close/>
                <a:moveTo>
                  <a:pt x="99445" y="125758"/>
                </a:moveTo>
                <a:lnTo>
                  <a:pt x="99497" y="125790"/>
                </a:lnTo>
                <a:lnTo>
                  <a:pt x="99445" y="126111"/>
                </a:lnTo>
                <a:lnTo>
                  <a:pt x="99445" y="125758"/>
                </a:lnTo>
                <a:close/>
                <a:moveTo>
                  <a:pt x="203427" y="122583"/>
                </a:moveTo>
                <a:cubicBezTo>
                  <a:pt x="205468" y="121877"/>
                  <a:pt x="207849" y="122936"/>
                  <a:pt x="208530" y="125405"/>
                </a:cubicBezTo>
                <a:cubicBezTo>
                  <a:pt x="209210" y="127522"/>
                  <a:pt x="208190" y="129991"/>
                  <a:pt x="205808" y="130697"/>
                </a:cubicBezTo>
                <a:cubicBezTo>
                  <a:pt x="205468" y="130697"/>
                  <a:pt x="205128" y="131049"/>
                  <a:pt x="204788" y="131049"/>
                </a:cubicBezTo>
                <a:cubicBezTo>
                  <a:pt x="202747" y="131049"/>
                  <a:pt x="201386" y="129638"/>
                  <a:pt x="200706" y="128227"/>
                </a:cubicBezTo>
                <a:cubicBezTo>
                  <a:pt x="200025" y="125758"/>
                  <a:pt x="201046" y="123288"/>
                  <a:pt x="203427" y="122583"/>
                </a:cubicBezTo>
                <a:close/>
                <a:moveTo>
                  <a:pt x="100466" y="119760"/>
                </a:moveTo>
                <a:cubicBezTo>
                  <a:pt x="102167" y="118702"/>
                  <a:pt x="104888" y="118702"/>
                  <a:pt x="106249" y="120818"/>
                </a:cubicBezTo>
                <a:cubicBezTo>
                  <a:pt x="107610" y="122583"/>
                  <a:pt x="107269" y="125405"/>
                  <a:pt x="105228" y="126816"/>
                </a:cubicBezTo>
                <a:cubicBezTo>
                  <a:pt x="104548" y="127522"/>
                  <a:pt x="103868" y="127874"/>
                  <a:pt x="102847" y="127874"/>
                </a:cubicBezTo>
                <a:lnTo>
                  <a:pt x="99497" y="125790"/>
                </a:lnTo>
                <a:lnTo>
                  <a:pt x="100466" y="119760"/>
                </a:lnTo>
                <a:close/>
                <a:moveTo>
                  <a:pt x="195421" y="106707"/>
                </a:moveTo>
                <a:cubicBezTo>
                  <a:pt x="197643" y="106002"/>
                  <a:pt x="200607" y="106707"/>
                  <a:pt x="201719" y="108824"/>
                </a:cubicBezTo>
                <a:cubicBezTo>
                  <a:pt x="202830" y="110941"/>
                  <a:pt x="201719" y="113410"/>
                  <a:pt x="199495" y="114468"/>
                </a:cubicBezTo>
                <a:cubicBezTo>
                  <a:pt x="198755" y="114821"/>
                  <a:pt x="198014" y="115174"/>
                  <a:pt x="197273" y="115174"/>
                </a:cubicBezTo>
                <a:cubicBezTo>
                  <a:pt x="195791" y="115174"/>
                  <a:pt x="194309" y="114116"/>
                  <a:pt x="193198" y="112705"/>
                </a:cubicBezTo>
                <a:lnTo>
                  <a:pt x="193568" y="112705"/>
                </a:lnTo>
                <a:cubicBezTo>
                  <a:pt x="192087" y="110588"/>
                  <a:pt x="193198" y="107766"/>
                  <a:pt x="195421" y="106707"/>
                </a:cubicBezTo>
                <a:close/>
                <a:moveTo>
                  <a:pt x="186191" y="92773"/>
                </a:moveTo>
                <a:cubicBezTo>
                  <a:pt x="188232" y="91715"/>
                  <a:pt x="190953" y="92420"/>
                  <a:pt x="192314" y="94184"/>
                </a:cubicBezTo>
                <a:cubicBezTo>
                  <a:pt x="193335" y="96301"/>
                  <a:pt x="192654" y="98770"/>
                  <a:pt x="190953" y="100181"/>
                </a:cubicBezTo>
                <a:cubicBezTo>
                  <a:pt x="190273" y="100534"/>
                  <a:pt x="189252" y="100887"/>
                  <a:pt x="188912" y="100887"/>
                </a:cubicBezTo>
                <a:cubicBezTo>
                  <a:pt x="187552" y="100887"/>
                  <a:pt x="185851" y="100181"/>
                  <a:pt x="185170" y="98770"/>
                </a:cubicBezTo>
                <a:cubicBezTo>
                  <a:pt x="184150" y="96654"/>
                  <a:pt x="184490" y="94184"/>
                  <a:pt x="186191" y="92773"/>
                </a:cubicBezTo>
                <a:close/>
                <a:moveTo>
                  <a:pt x="68929" y="92014"/>
                </a:moveTo>
                <a:cubicBezTo>
                  <a:pt x="56659" y="103157"/>
                  <a:pt x="8661" y="149165"/>
                  <a:pt x="8661" y="197329"/>
                </a:cubicBezTo>
                <a:cubicBezTo>
                  <a:pt x="8661" y="230397"/>
                  <a:pt x="35727" y="257354"/>
                  <a:pt x="68929" y="257354"/>
                </a:cubicBezTo>
                <a:cubicBezTo>
                  <a:pt x="93108" y="257354"/>
                  <a:pt x="114039" y="242618"/>
                  <a:pt x="123422" y="221770"/>
                </a:cubicBezTo>
                <a:cubicBezTo>
                  <a:pt x="95995" y="212425"/>
                  <a:pt x="76146" y="186905"/>
                  <a:pt x="76146" y="156353"/>
                </a:cubicBezTo>
                <a:cubicBezTo>
                  <a:pt x="76146" y="140538"/>
                  <a:pt x="80838" y="125083"/>
                  <a:pt x="87334" y="111064"/>
                </a:cubicBezTo>
                <a:cubicBezTo>
                  <a:pt x="79394" y="102078"/>
                  <a:pt x="72538" y="95249"/>
                  <a:pt x="68929" y="92014"/>
                </a:cubicBezTo>
                <a:close/>
                <a:moveTo>
                  <a:pt x="177307" y="78838"/>
                </a:moveTo>
                <a:cubicBezTo>
                  <a:pt x="179223" y="77427"/>
                  <a:pt x="182288" y="77780"/>
                  <a:pt x="183821" y="79543"/>
                </a:cubicBezTo>
                <a:cubicBezTo>
                  <a:pt x="185354" y="81660"/>
                  <a:pt x="184970" y="84130"/>
                  <a:pt x="183055" y="85541"/>
                </a:cubicBezTo>
                <a:cubicBezTo>
                  <a:pt x="181905" y="86246"/>
                  <a:pt x="181139" y="86599"/>
                  <a:pt x="179989" y="86599"/>
                </a:cubicBezTo>
                <a:cubicBezTo>
                  <a:pt x="178456" y="86599"/>
                  <a:pt x="177307" y="85893"/>
                  <a:pt x="176541" y="84835"/>
                </a:cubicBezTo>
                <a:cubicBezTo>
                  <a:pt x="174625" y="82718"/>
                  <a:pt x="175391" y="80249"/>
                  <a:pt x="177307" y="78838"/>
                </a:cubicBezTo>
                <a:close/>
                <a:moveTo>
                  <a:pt x="145075" y="51398"/>
                </a:moveTo>
                <a:cubicBezTo>
                  <a:pt x="132805" y="62181"/>
                  <a:pt x="84808" y="107829"/>
                  <a:pt x="84808" y="156353"/>
                </a:cubicBezTo>
                <a:cubicBezTo>
                  <a:pt x="84808" y="189421"/>
                  <a:pt x="111874" y="216379"/>
                  <a:pt x="145075" y="216379"/>
                </a:cubicBezTo>
                <a:cubicBezTo>
                  <a:pt x="169615" y="216379"/>
                  <a:pt x="190547" y="201642"/>
                  <a:pt x="199930" y="180795"/>
                </a:cubicBezTo>
                <a:cubicBezTo>
                  <a:pt x="172142" y="171809"/>
                  <a:pt x="152293" y="145930"/>
                  <a:pt x="152293" y="115737"/>
                </a:cubicBezTo>
                <a:cubicBezTo>
                  <a:pt x="152293" y="99562"/>
                  <a:pt x="156985" y="84107"/>
                  <a:pt x="163480" y="70089"/>
                </a:cubicBezTo>
                <a:cubicBezTo>
                  <a:pt x="155902" y="61103"/>
                  <a:pt x="148684" y="54633"/>
                  <a:pt x="145075" y="51398"/>
                </a:cubicBezTo>
                <a:close/>
                <a:moveTo>
                  <a:pt x="221222" y="10423"/>
                </a:moveTo>
                <a:cubicBezTo>
                  <a:pt x="208952" y="21206"/>
                  <a:pt x="160954" y="67213"/>
                  <a:pt x="160954" y="115737"/>
                </a:cubicBezTo>
                <a:cubicBezTo>
                  <a:pt x="160954" y="148446"/>
                  <a:pt x="188381" y="175403"/>
                  <a:pt x="221222" y="175403"/>
                </a:cubicBezTo>
                <a:cubicBezTo>
                  <a:pt x="254424" y="175403"/>
                  <a:pt x="281129" y="148446"/>
                  <a:pt x="281129" y="115737"/>
                </a:cubicBezTo>
                <a:cubicBezTo>
                  <a:pt x="281129" y="67213"/>
                  <a:pt x="233492" y="21206"/>
                  <a:pt x="221222" y="10423"/>
                </a:cubicBezTo>
                <a:close/>
                <a:moveTo>
                  <a:pt x="218696" y="1077"/>
                </a:moveTo>
                <a:cubicBezTo>
                  <a:pt x="219779" y="-360"/>
                  <a:pt x="222305" y="-360"/>
                  <a:pt x="224109" y="1077"/>
                </a:cubicBezTo>
                <a:cubicBezTo>
                  <a:pt x="226636" y="3234"/>
                  <a:pt x="290151" y="56430"/>
                  <a:pt x="290151" y="115737"/>
                </a:cubicBezTo>
                <a:cubicBezTo>
                  <a:pt x="290151" y="153478"/>
                  <a:pt x="259115" y="184389"/>
                  <a:pt x="221222" y="184389"/>
                </a:cubicBezTo>
                <a:cubicBezTo>
                  <a:pt x="216892" y="184389"/>
                  <a:pt x="212561" y="183670"/>
                  <a:pt x="208231" y="182952"/>
                </a:cubicBezTo>
                <a:cubicBezTo>
                  <a:pt x="197764" y="207753"/>
                  <a:pt x="173585" y="225005"/>
                  <a:pt x="145075" y="225005"/>
                </a:cubicBezTo>
                <a:cubicBezTo>
                  <a:pt x="140384" y="225005"/>
                  <a:pt x="136414" y="224646"/>
                  <a:pt x="132083" y="223927"/>
                </a:cubicBezTo>
                <a:cubicBezTo>
                  <a:pt x="121618" y="248369"/>
                  <a:pt x="97439" y="265981"/>
                  <a:pt x="68929" y="265981"/>
                </a:cubicBezTo>
                <a:cubicBezTo>
                  <a:pt x="30675" y="265981"/>
                  <a:pt x="0" y="235069"/>
                  <a:pt x="0" y="197329"/>
                </a:cubicBezTo>
                <a:cubicBezTo>
                  <a:pt x="0" y="138022"/>
                  <a:pt x="63515" y="85185"/>
                  <a:pt x="66042" y="83028"/>
                </a:cubicBezTo>
                <a:cubicBezTo>
                  <a:pt x="67485" y="81591"/>
                  <a:pt x="70011" y="81591"/>
                  <a:pt x="71816" y="83028"/>
                </a:cubicBezTo>
                <a:cubicBezTo>
                  <a:pt x="72538" y="83747"/>
                  <a:pt x="81199" y="90936"/>
                  <a:pt x="91664" y="102438"/>
                </a:cubicBezTo>
                <a:cubicBezTo>
                  <a:pt x="110791" y="67932"/>
                  <a:pt x="140384" y="43491"/>
                  <a:pt x="142188" y="42053"/>
                </a:cubicBezTo>
                <a:cubicBezTo>
                  <a:pt x="143993" y="40615"/>
                  <a:pt x="146158" y="40615"/>
                  <a:pt x="147602" y="42053"/>
                </a:cubicBezTo>
                <a:cubicBezTo>
                  <a:pt x="148684" y="42772"/>
                  <a:pt x="157345" y="49961"/>
                  <a:pt x="168172" y="61462"/>
                </a:cubicBezTo>
                <a:cubicBezTo>
                  <a:pt x="186938" y="27316"/>
                  <a:pt x="216531" y="2515"/>
                  <a:pt x="218696" y="1077"/>
                </a:cubicBezTo>
                <a:close/>
              </a:path>
            </a:pathLst>
          </a:custGeom>
          <a:solidFill>
            <a:schemeClr val="bg1"/>
          </a:solidFill>
          <a:ln>
            <a:noFill/>
          </a:ln>
          <a:effectLst/>
        </p:spPr>
        <p:txBody>
          <a:bodyPr anchor="ctr"/>
          <a:lstStyle/>
          <a:p>
            <a:endParaRPr lang="en-US" dirty="0">
              <a:latin typeface="Source Sans Pro Light" panose="020B0403030403020204" pitchFamily="34" charset="0"/>
            </a:endParaRPr>
          </a:p>
        </p:txBody>
      </p:sp>
      <p:sp>
        <p:nvSpPr>
          <p:cNvPr id="62" name="TextBox 61">
            <a:extLst>
              <a:ext uri="{FF2B5EF4-FFF2-40B4-BE49-F238E27FC236}">
                <a16:creationId xmlns:a16="http://schemas.microsoft.com/office/drawing/2014/main" id="{E8248BF0-A526-754F-A6FB-09ABFD12F950}"/>
              </a:ext>
            </a:extLst>
          </p:cNvPr>
          <p:cNvSpPr txBox="1"/>
          <p:nvPr/>
        </p:nvSpPr>
        <p:spPr>
          <a:xfrm>
            <a:off x="3588845" y="4108133"/>
            <a:ext cx="2845651" cy="584775"/>
          </a:xfrm>
          <a:prstGeom prst="rect">
            <a:avLst/>
          </a:prstGeom>
          <a:noFill/>
        </p:spPr>
        <p:txBody>
          <a:bodyPr wrap="none" rtlCol="0" anchor="ctr" anchorCtr="0">
            <a:spAutoFit/>
          </a:bodyPr>
          <a:lstStyle/>
          <a:p>
            <a:r>
              <a:rPr lang="en-US" sz="3200" spc="600" dirty="0">
                <a:solidFill>
                  <a:schemeClr val="tx2"/>
                </a:solidFill>
                <a:latin typeface="Oswald Medium" panose="02000603000000000000" pitchFamily="2" charset="77"/>
                <a:ea typeface="League Spartan" charset="0"/>
                <a:cs typeface="Poppins" pitchFamily="2" charset="77"/>
              </a:rPr>
              <a:t>SERVICE 01</a:t>
            </a:r>
          </a:p>
        </p:txBody>
      </p:sp>
      <p:sp>
        <p:nvSpPr>
          <p:cNvPr id="63" name="Subtitle 2">
            <a:extLst>
              <a:ext uri="{FF2B5EF4-FFF2-40B4-BE49-F238E27FC236}">
                <a16:creationId xmlns:a16="http://schemas.microsoft.com/office/drawing/2014/main" id="{56F5432F-E66B-0C47-9F6B-A06FCC481FC6}"/>
              </a:ext>
            </a:extLst>
          </p:cNvPr>
          <p:cNvSpPr txBox="1">
            <a:spLocks/>
          </p:cNvSpPr>
          <p:nvPr/>
        </p:nvSpPr>
        <p:spPr>
          <a:xfrm>
            <a:off x="3577673" y="4756089"/>
            <a:ext cx="4601126" cy="958019"/>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solidFill>
                  <a:schemeClr val="tx1"/>
                </a:solidFill>
                <a:latin typeface="Source Sans Pro Light" panose="020B0403030403020204" pitchFamily="34" charset="0"/>
                <a:ea typeface="Source Sans Pro Light" panose="020B0403030403020204" pitchFamily="34" charset="0"/>
                <a:cs typeface="Mukta ExtraLight" panose="020B0000000000000000" pitchFamily="34" charset="77"/>
              </a:rPr>
              <a:t>Green marketing is a practice where companies go above and beyond.</a:t>
            </a:r>
          </a:p>
        </p:txBody>
      </p:sp>
      <p:sp>
        <p:nvSpPr>
          <p:cNvPr id="65" name="TextBox 64">
            <a:extLst>
              <a:ext uri="{FF2B5EF4-FFF2-40B4-BE49-F238E27FC236}">
                <a16:creationId xmlns:a16="http://schemas.microsoft.com/office/drawing/2014/main" id="{7B700085-0FFE-6E44-9222-9ED3C944A776}"/>
              </a:ext>
            </a:extLst>
          </p:cNvPr>
          <p:cNvSpPr txBox="1"/>
          <p:nvPr/>
        </p:nvSpPr>
        <p:spPr>
          <a:xfrm>
            <a:off x="3588845" y="7639877"/>
            <a:ext cx="2848857" cy="584775"/>
          </a:xfrm>
          <a:prstGeom prst="rect">
            <a:avLst/>
          </a:prstGeom>
          <a:noFill/>
        </p:spPr>
        <p:txBody>
          <a:bodyPr wrap="none" rtlCol="0" anchor="ctr" anchorCtr="0">
            <a:spAutoFit/>
          </a:bodyPr>
          <a:lstStyle/>
          <a:p>
            <a:r>
              <a:rPr lang="en-US" sz="3200" spc="600" dirty="0">
                <a:solidFill>
                  <a:schemeClr val="tx2"/>
                </a:solidFill>
                <a:latin typeface="Oswald Medium" panose="02000603000000000000" pitchFamily="2" charset="77"/>
                <a:ea typeface="League Spartan" charset="0"/>
                <a:cs typeface="Poppins" pitchFamily="2" charset="77"/>
              </a:rPr>
              <a:t>SERVICE 04</a:t>
            </a:r>
          </a:p>
        </p:txBody>
      </p:sp>
      <p:sp>
        <p:nvSpPr>
          <p:cNvPr id="66" name="Subtitle 2">
            <a:extLst>
              <a:ext uri="{FF2B5EF4-FFF2-40B4-BE49-F238E27FC236}">
                <a16:creationId xmlns:a16="http://schemas.microsoft.com/office/drawing/2014/main" id="{D00D1831-FB73-314A-B280-2188085F5CF9}"/>
              </a:ext>
            </a:extLst>
          </p:cNvPr>
          <p:cNvSpPr txBox="1">
            <a:spLocks/>
          </p:cNvSpPr>
          <p:nvPr/>
        </p:nvSpPr>
        <p:spPr>
          <a:xfrm>
            <a:off x="3577673" y="8287833"/>
            <a:ext cx="4601126" cy="958019"/>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solidFill>
                  <a:schemeClr val="tx1"/>
                </a:solidFill>
                <a:latin typeface="Source Sans Pro Light" panose="020B0403030403020204" pitchFamily="34" charset="0"/>
                <a:ea typeface="Source Sans Pro Light" panose="020B0403030403020204" pitchFamily="34" charset="0"/>
                <a:cs typeface="Mukta ExtraLight" panose="020B0000000000000000" pitchFamily="34" charset="77"/>
              </a:rPr>
              <a:t>Green marketing is a practice where companies go above and beyond.</a:t>
            </a:r>
          </a:p>
        </p:txBody>
      </p:sp>
      <p:sp>
        <p:nvSpPr>
          <p:cNvPr id="68" name="TextBox 67">
            <a:extLst>
              <a:ext uri="{FF2B5EF4-FFF2-40B4-BE49-F238E27FC236}">
                <a16:creationId xmlns:a16="http://schemas.microsoft.com/office/drawing/2014/main" id="{5907F3F0-1C9C-BC47-85F9-D642981650DB}"/>
              </a:ext>
            </a:extLst>
          </p:cNvPr>
          <p:cNvSpPr txBox="1"/>
          <p:nvPr/>
        </p:nvSpPr>
        <p:spPr>
          <a:xfrm>
            <a:off x="3588845" y="11107826"/>
            <a:ext cx="2826415" cy="584775"/>
          </a:xfrm>
          <a:prstGeom prst="rect">
            <a:avLst/>
          </a:prstGeom>
          <a:noFill/>
        </p:spPr>
        <p:txBody>
          <a:bodyPr wrap="none" rtlCol="0" anchor="ctr" anchorCtr="0">
            <a:spAutoFit/>
          </a:bodyPr>
          <a:lstStyle/>
          <a:p>
            <a:r>
              <a:rPr lang="en-US" sz="3200" spc="600" dirty="0">
                <a:solidFill>
                  <a:schemeClr val="tx2"/>
                </a:solidFill>
                <a:latin typeface="Oswald Medium" panose="02000603000000000000" pitchFamily="2" charset="77"/>
                <a:ea typeface="League Spartan" charset="0"/>
                <a:cs typeface="Poppins" pitchFamily="2" charset="77"/>
              </a:rPr>
              <a:t>SERVICE 07</a:t>
            </a:r>
          </a:p>
        </p:txBody>
      </p:sp>
      <p:sp>
        <p:nvSpPr>
          <p:cNvPr id="69" name="Subtitle 2">
            <a:extLst>
              <a:ext uri="{FF2B5EF4-FFF2-40B4-BE49-F238E27FC236}">
                <a16:creationId xmlns:a16="http://schemas.microsoft.com/office/drawing/2014/main" id="{F0000896-D046-7144-832D-C61CFED3116C}"/>
              </a:ext>
            </a:extLst>
          </p:cNvPr>
          <p:cNvSpPr txBox="1">
            <a:spLocks/>
          </p:cNvSpPr>
          <p:nvPr/>
        </p:nvSpPr>
        <p:spPr>
          <a:xfrm>
            <a:off x="3577673" y="11755782"/>
            <a:ext cx="4601126" cy="958019"/>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solidFill>
                  <a:schemeClr val="tx1"/>
                </a:solidFill>
                <a:latin typeface="Source Sans Pro Light" panose="020B0403030403020204" pitchFamily="34" charset="0"/>
                <a:ea typeface="Source Sans Pro Light" panose="020B0403030403020204" pitchFamily="34" charset="0"/>
                <a:cs typeface="Mukta ExtraLight" panose="020B0000000000000000" pitchFamily="34" charset="77"/>
              </a:rPr>
              <a:t>Green marketing is a practice where companies go above and beyond.</a:t>
            </a:r>
          </a:p>
        </p:txBody>
      </p:sp>
      <p:sp>
        <p:nvSpPr>
          <p:cNvPr id="80" name="TextBox 79">
            <a:extLst>
              <a:ext uri="{FF2B5EF4-FFF2-40B4-BE49-F238E27FC236}">
                <a16:creationId xmlns:a16="http://schemas.microsoft.com/office/drawing/2014/main" id="{06CFF859-2248-BE40-A03C-F3023F4FFF9E}"/>
              </a:ext>
            </a:extLst>
          </p:cNvPr>
          <p:cNvSpPr txBox="1"/>
          <p:nvPr/>
        </p:nvSpPr>
        <p:spPr>
          <a:xfrm>
            <a:off x="10914907" y="4108133"/>
            <a:ext cx="2845651" cy="584775"/>
          </a:xfrm>
          <a:prstGeom prst="rect">
            <a:avLst/>
          </a:prstGeom>
          <a:noFill/>
        </p:spPr>
        <p:txBody>
          <a:bodyPr wrap="none" rtlCol="0" anchor="ctr" anchorCtr="0">
            <a:spAutoFit/>
          </a:bodyPr>
          <a:lstStyle/>
          <a:p>
            <a:r>
              <a:rPr lang="en-US" sz="3200" spc="600" dirty="0">
                <a:solidFill>
                  <a:schemeClr val="tx2"/>
                </a:solidFill>
                <a:latin typeface="Oswald Medium" panose="02000603000000000000" pitchFamily="2" charset="77"/>
                <a:ea typeface="League Spartan" charset="0"/>
                <a:cs typeface="Poppins" pitchFamily="2" charset="77"/>
              </a:rPr>
              <a:t>SERVICE 02</a:t>
            </a:r>
          </a:p>
        </p:txBody>
      </p:sp>
      <p:sp>
        <p:nvSpPr>
          <p:cNvPr id="81" name="Subtitle 2">
            <a:extLst>
              <a:ext uri="{FF2B5EF4-FFF2-40B4-BE49-F238E27FC236}">
                <a16:creationId xmlns:a16="http://schemas.microsoft.com/office/drawing/2014/main" id="{A6539FAE-6F58-434F-931E-9F0560D1EFE1}"/>
              </a:ext>
            </a:extLst>
          </p:cNvPr>
          <p:cNvSpPr txBox="1">
            <a:spLocks/>
          </p:cNvSpPr>
          <p:nvPr/>
        </p:nvSpPr>
        <p:spPr>
          <a:xfrm>
            <a:off x="10903735" y="4756089"/>
            <a:ext cx="4601126" cy="958019"/>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solidFill>
                  <a:schemeClr val="tx1"/>
                </a:solidFill>
                <a:latin typeface="Source Sans Pro Light" panose="020B0403030403020204" pitchFamily="34" charset="0"/>
                <a:ea typeface="Source Sans Pro Light" panose="020B0403030403020204" pitchFamily="34" charset="0"/>
                <a:cs typeface="Mukta ExtraLight" panose="020B0000000000000000" pitchFamily="34" charset="77"/>
              </a:rPr>
              <a:t>Green marketing is a practice where companies go above and beyond.</a:t>
            </a:r>
          </a:p>
        </p:txBody>
      </p:sp>
      <p:sp>
        <p:nvSpPr>
          <p:cNvPr id="83" name="TextBox 82">
            <a:extLst>
              <a:ext uri="{FF2B5EF4-FFF2-40B4-BE49-F238E27FC236}">
                <a16:creationId xmlns:a16="http://schemas.microsoft.com/office/drawing/2014/main" id="{A04D0919-17A2-3443-BE1E-57E9EBAA581E}"/>
              </a:ext>
            </a:extLst>
          </p:cNvPr>
          <p:cNvSpPr txBox="1"/>
          <p:nvPr/>
        </p:nvSpPr>
        <p:spPr>
          <a:xfrm>
            <a:off x="10914907" y="7639877"/>
            <a:ext cx="2845651" cy="584775"/>
          </a:xfrm>
          <a:prstGeom prst="rect">
            <a:avLst/>
          </a:prstGeom>
          <a:noFill/>
        </p:spPr>
        <p:txBody>
          <a:bodyPr wrap="none" rtlCol="0" anchor="ctr" anchorCtr="0">
            <a:spAutoFit/>
          </a:bodyPr>
          <a:lstStyle/>
          <a:p>
            <a:r>
              <a:rPr lang="en-US" sz="3200" spc="600" dirty="0">
                <a:solidFill>
                  <a:schemeClr val="tx2"/>
                </a:solidFill>
                <a:latin typeface="Oswald Medium" panose="02000603000000000000" pitchFamily="2" charset="77"/>
                <a:ea typeface="League Spartan" charset="0"/>
                <a:cs typeface="Poppins" pitchFamily="2" charset="77"/>
              </a:rPr>
              <a:t>SERVICE 05</a:t>
            </a:r>
          </a:p>
        </p:txBody>
      </p:sp>
      <p:sp>
        <p:nvSpPr>
          <p:cNvPr id="84" name="Subtitle 2">
            <a:extLst>
              <a:ext uri="{FF2B5EF4-FFF2-40B4-BE49-F238E27FC236}">
                <a16:creationId xmlns:a16="http://schemas.microsoft.com/office/drawing/2014/main" id="{A92881BA-781A-3944-BE46-31A2833F58F9}"/>
              </a:ext>
            </a:extLst>
          </p:cNvPr>
          <p:cNvSpPr txBox="1">
            <a:spLocks/>
          </p:cNvSpPr>
          <p:nvPr/>
        </p:nvSpPr>
        <p:spPr>
          <a:xfrm>
            <a:off x="10903735" y="8287833"/>
            <a:ext cx="4601126" cy="958019"/>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solidFill>
                  <a:schemeClr val="tx1"/>
                </a:solidFill>
                <a:latin typeface="Source Sans Pro Light" panose="020B0403030403020204" pitchFamily="34" charset="0"/>
                <a:ea typeface="Source Sans Pro Light" panose="020B0403030403020204" pitchFamily="34" charset="0"/>
                <a:cs typeface="Mukta ExtraLight" panose="020B0000000000000000" pitchFamily="34" charset="77"/>
              </a:rPr>
              <a:t>Green marketing is a practice where companies go above and beyond.</a:t>
            </a:r>
          </a:p>
        </p:txBody>
      </p:sp>
      <p:sp>
        <p:nvSpPr>
          <p:cNvPr id="86" name="TextBox 85">
            <a:extLst>
              <a:ext uri="{FF2B5EF4-FFF2-40B4-BE49-F238E27FC236}">
                <a16:creationId xmlns:a16="http://schemas.microsoft.com/office/drawing/2014/main" id="{FDBB0208-E7DB-EC48-BD93-74B5CCE0E3EC}"/>
              </a:ext>
            </a:extLst>
          </p:cNvPr>
          <p:cNvSpPr txBox="1"/>
          <p:nvPr/>
        </p:nvSpPr>
        <p:spPr>
          <a:xfrm>
            <a:off x="10914907" y="11107826"/>
            <a:ext cx="2845651" cy="584775"/>
          </a:xfrm>
          <a:prstGeom prst="rect">
            <a:avLst/>
          </a:prstGeom>
          <a:noFill/>
        </p:spPr>
        <p:txBody>
          <a:bodyPr wrap="none" rtlCol="0" anchor="ctr" anchorCtr="0">
            <a:spAutoFit/>
          </a:bodyPr>
          <a:lstStyle/>
          <a:p>
            <a:r>
              <a:rPr lang="en-US" sz="3200" spc="600" dirty="0">
                <a:solidFill>
                  <a:schemeClr val="tx2"/>
                </a:solidFill>
                <a:latin typeface="Oswald Medium" panose="02000603000000000000" pitchFamily="2" charset="77"/>
                <a:ea typeface="League Spartan" charset="0"/>
                <a:cs typeface="Poppins" pitchFamily="2" charset="77"/>
              </a:rPr>
              <a:t>SERVICE 08</a:t>
            </a:r>
          </a:p>
        </p:txBody>
      </p:sp>
      <p:sp>
        <p:nvSpPr>
          <p:cNvPr id="87" name="Subtitle 2">
            <a:extLst>
              <a:ext uri="{FF2B5EF4-FFF2-40B4-BE49-F238E27FC236}">
                <a16:creationId xmlns:a16="http://schemas.microsoft.com/office/drawing/2014/main" id="{1BCCAC9C-C251-004A-B200-6FA8F37FA8CE}"/>
              </a:ext>
            </a:extLst>
          </p:cNvPr>
          <p:cNvSpPr txBox="1">
            <a:spLocks/>
          </p:cNvSpPr>
          <p:nvPr/>
        </p:nvSpPr>
        <p:spPr>
          <a:xfrm>
            <a:off x="10903735" y="11755782"/>
            <a:ext cx="4601126" cy="958019"/>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solidFill>
                  <a:schemeClr val="tx1"/>
                </a:solidFill>
                <a:latin typeface="Source Sans Pro Light" panose="020B0403030403020204" pitchFamily="34" charset="0"/>
                <a:ea typeface="Source Sans Pro Light" panose="020B0403030403020204" pitchFamily="34" charset="0"/>
                <a:cs typeface="Mukta ExtraLight" panose="020B0000000000000000" pitchFamily="34" charset="77"/>
              </a:rPr>
              <a:t>Green marketing is a practice where companies go above and beyond.</a:t>
            </a:r>
          </a:p>
        </p:txBody>
      </p:sp>
      <p:sp>
        <p:nvSpPr>
          <p:cNvPr id="89" name="TextBox 88">
            <a:extLst>
              <a:ext uri="{FF2B5EF4-FFF2-40B4-BE49-F238E27FC236}">
                <a16:creationId xmlns:a16="http://schemas.microsoft.com/office/drawing/2014/main" id="{B5C815F2-F476-4045-8B83-222794AF80AC}"/>
              </a:ext>
            </a:extLst>
          </p:cNvPr>
          <p:cNvSpPr txBox="1"/>
          <p:nvPr/>
        </p:nvSpPr>
        <p:spPr>
          <a:xfrm>
            <a:off x="18277572" y="4147548"/>
            <a:ext cx="2844048" cy="584775"/>
          </a:xfrm>
          <a:prstGeom prst="rect">
            <a:avLst/>
          </a:prstGeom>
          <a:noFill/>
        </p:spPr>
        <p:txBody>
          <a:bodyPr wrap="none" rtlCol="0" anchor="ctr" anchorCtr="0">
            <a:spAutoFit/>
          </a:bodyPr>
          <a:lstStyle/>
          <a:p>
            <a:r>
              <a:rPr lang="en-US" sz="3200" spc="600" dirty="0">
                <a:solidFill>
                  <a:schemeClr val="tx2"/>
                </a:solidFill>
                <a:latin typeface="Oswald Medium" panose="02000603000000000000" pitchFamily="2" charset="77"/>
                <a:ea typeface="League Spartan" charset="0"/>
                <a:cs typeface="Poppins" pitchFamily="2" charset="77"/>
              </a:rPr>
              <a:t>SERVICE 03</a:t>
            </a:r>
          </a:p>
        </p:txBody>
      </p:sp>
      <p:sp>
        <p:nvSpPr>
          <p:cNvPr id="90" name="Subtitle 2">
            <a:extLst>
              <a:ext uri="{FF2B5EF4-FFF2-40B4-BE49-F238E27FC236}">
                <a16:creationId xmlns:a16="http://schemas.microsoft.com/office/drawing/2014/main" id="{90F646E0-315D-1D4A-BA60-1C59BC3CD7EA}"/>
              </a:ext>
            </a:extLst>
          </p:cNvPr>
          <p:cNvSpPr txBox="1">
            <a:spLocks/>
          </p:cNvSpPr>
          <p:nvPr/>
        </p:nvSpPr>
        <p:spPr>
          <a:xfrm>
            <a:off x="18266400" y="4795504"/>
            <a:ext cx="4601126" cy="958019"/>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solidFill>
                  <a:schemeClr val="tx1"/>
                </a:solidFill>
                <a:latin typeface="Source Sans Pro Light" panose="020B0403030403020204" pitchFamily="34" charset="0"/>
                <a:ea typeface="Source Sans Pro Light" panose="020B0403030403020204" pitchFamily="34" charset="0"/>
                <a:cs typeface="Mukta ExtraLight" panose="020B0000000000000000" pitchFamily="34" charset="77"/>
              </a:rPr>
              <a:t>Green marketing is a practice where companies go above and beyond.</a:t>
            </a:r>
          </a:p>
        </p:txBody>
      </p:sp>
      <p:sp>
        <p:nvSpPr>
          <p:cNvPr id="92" name="TextBox 91">
            <a:extLst>
              <a:ext uri="{FF2B5EF4-FFF2-40B4-BE49-F238E27FC236}">
                <a16:creationId xmlns:a16="http://schemas.microsoft.com/office/drawing/2014/main" id="{342039D8-C45F-2A42-A109-98BEE7227760}"/>
              </a:ext>
            </a:extLst>
          </p:cNvPr>
          <p:cNvSpPr txBox="1"/>
          <p:nvPr/>
        </p:nvSpPr>
        <p:spPr>
          <a:xfrm>
            <a:off x="18277572" y="7679292"/>
            <a:ext cx="2848857" cy="584775"/>
          </a:xfrm>
          <a:prstGeom prst="rect">
            <a:avLst/>
          </a:prstGeom>
          <a:noFill/>
        </p:spPr>
        <p:txBody>
          <a:bodyPr wrap="none" rtlCol="0" anchor="ctr" anchorCtr="0">
            <a:spAutoFit/>
          </a:bodyPr>
          <a:lstStyle/>
          <a:p>
            <a:r>
              <a:rPr lang="en-US" sz="3200" spc="600" dirty="0">
                <a:solidFill>
                  <a:schemeClr val="tx2"/>
                </a:solidFill>
                <a:latin typeface="Oswald Medium" panose="02000603000000000000" pitchFamily="2" charset="77"/>
                <a:ea typeface="League Spartan" charset="0"/>
                <a:cs typeface="Poppins" pitchFamily="2" charset="77"/>
              </a:rPr>
              <a:t>SERVICE 06</a:t>
            </a:r>
          </a:p>
        </p:txBody>
      </p:sp>
      <p:sp>
        <p:nvSpPr>
          <p:cNvPr id="93" name="Subtitle 2">
            <a:extLst>
              <a:ext uri="{FF2B5EF4-FFF2-40B4-BE49-F238E27FC236}">
                <a16:creationId xmlns:a16="http://schemas.microsoft.com/office/drawing/2014/main" id="{C35BA8B8-46A1-2A42-8300-2946E2F0F71E}"/>
              </a:ext>
            </a:extLst>
          </p:cNvPr>
          <p:cNvSpPr txBox="1">
            <a:spLocks/>
          </p:cNvSpPr>
          <p:nvPr/>
        </p:nvSpPr>
        <p:spPr>
          <a:xfrm>
            <a:off x="18266400" y="8327248"/>
            <a:ext cx="4601126" cy="958019"/>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solidFill>
                  <a:schemeClr val="tx1"/>
                </a:solidFill>
                <a:latin typeface="Source Sans Pro Light" panose="020B0403030403020204" pitchFamily="34" charset="0"/>
                <a:ea typeface="Source Sans Pro Light" panose="020B0403030403020204" pitchFamily="34" charset="0"/>
                <a:cs typeface="Mukta ExtraLight" panose="020B0000000000000000" pitchFamily="34" charset="77"/>
              </a:rPr>
              <a:t>Green marketing is a practice where companies go above and beyond.</a:t>
            </a:r>
          </a:p>
        </p:txBody>
      </p:sp>
      <p:sp>
        <p:nvSpPr>
          <p:cNvPr id="95" name="TextBox 94">
            <a:extLst>
              <a:ext uri="{FF2B5EF4-FFF2-40B4-BE49-F238E27FC236}">
                <a16:creationId xmlns:a16="http://schemas.microsoft.com/office/drawing/2014/main" id="{D5C65EDE-97E7-6A45-93F1-8275690D41CC}"/>
              </a:ext>
            </a:extLst>
          </p:cNvPr>
          <p:cNvSpPr txBox="1"/>
          <p:nvPr/>
        </p:nvSpPr>
        <p:spPr>
          <a:xfrm>
            <a:off x="18277572" y="11147241"/>
            <a:ext cx="2848857" cy="584775"/>
          </a:xfrm>
          <a:prstGeom prst="rect">
            <a:avLst/>
          </a:prstGeom>
          <a:noFill/>
        </p:spPr>
        <p:txBody>
          <a:bodyPr wrap="none" rtlCol="0" anchor="ctr" anchorCtr="0">
            <a:spAutoFit/>
          </a:bodyPr>
          <a:lstStyle/>
          <a:p>
            <a:r>
              <a:rPr lang="en-US" sz="3200" spc="600" dirty="0">
                <a:solidFill>
                  <a:schemeClr val="tx2"/>
                </a:solidFill>
                <a:latin typeface="Oswald Medium" panose="02000603000000000000" pitchFamily="2" charset="77"/>
                <a:ea typeface="League Spartan" charset="0"/>
                <a:cs typeface="Poppins" pitchFamily="2" charset="77"/>
              </a:rPr>
              <a:t>SERVICE 09</a:t>
            </a:r>
          </a:p>
        </p:txBody>
      </p:sp>
      <p:sp>
        <p:nvSpPr>
          <p:cNvPr id="96" name="Subtitle 2">
            <a:extLst>
              <a:ext uri="{FF2B5EF4-FFF2-40B4-BE49-F238E27FC236}">
                <a16:creationId xmlns:a16="http://schemas.microsoft.com/office/drawing/2014/main" id="{3EF5E388-2361-0D40-9C22-D9AA1FD900D9}"/>
              </a:ext>
            </a:extLst>
          </p:cNvPr>
          <p:cNvSpPr txBox="1">
            <a:spLocks/>
          </p:cNvSpPr>
          <p:nvPr/>
        </p:nvSpPr>
        <p:spPr>
          <a:xfrm>
            <a:off x="18266400" y="11795197"/>
            <a:ext cx="4601126" cy="958019"/>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solidFill>
                  <a:schemeClr val="tx1"/>
                </a:solidFill>
                <a:latin typeface="Source Sans Pro Light" panose="020B0403030403020204" pitchFamily="34" charset="0"/>
                <a:ea typeface="Source Sans Pro Light" panose="020B0403030403020204" pitchFamily="34" charset="0"/>
                <a:cs typeface="Mukta ExtraLight" panose="020B0000000000000000" pitchFamily="34" charset="77"/>
              </a:rPr>
              <a:t>Green marketing is a practice where companies go above and beyond.</a:t>
            </a:r>
          </a:p>
        </p:txBody>
      </p:sp>
    </p:spTree>
    <p:extLst>
      <p:ext uri="{BB962C8B-B14F-4D97-AF65-F5344CB8AC3E}">
        <p14:creationId xmlns:p14="http://schemas.microsoft.com/office/powerpoint/2010/main" val="478178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468A9276-F668-B54B-A5F7-B1CFADF10DCD}"/>
              </a:ext>
            </a:extLst>
          </p:cNvPr>
          <p:cNvCxnSpPr>
            <a:cxnSpLocks/>
          </p:cNvCxnSpPr>
          <p:nvPr/>
        </p:nvCxnSpPr>
        <p:spPr>
          <a:xfrm flipV="1">
            <a:off x="6429698" y="9184784"/>
            <a:ext cx="17947952" cy="0"/>
          </a:xfrm>
          <a:prstGeom prst="line">
            <a:avLst/>
          </a:prstGeom>
          <a:ln w="63500" cap="rnd" cmpd="sng">
            <a:solidFill>
              <a:schemeClr val="bg1">
                <a:lumMod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7EEEA8B6-E28F-C342-B382-0CF936B20D6D}"/>
              </a:ext>
            </a:extLst>
          </p:cNvPr>
          <p:cNvSpPr txBox="1"/>
          <p:nvPr/>
        </p:nvSpPr>
        <p:spPr>
          <a:xfrm>
            <a:off x="6106301" y="1368903"/>
            <a:ext cx="12168717" cy="1200329"/>
          </a:xfrm>
          <a:prstGeom prst="rect">
            <a:avLst/>
          </a:prstGeom>
          <a:noFill/>
        </p:spPr>
        <p:txBody>
          <a:bodyPr wrap="none" rtlCol="0" anchor="t">
            <a:spAutoFit/>
          </a:bodyPr>
          <a:lstStyle/>
          <a:p>
            <a:pPr algn="ctr"/>
            <a:r>
              <a:rPr lang="en-US" sz="7200" spc="900" dirty="0">
                <a:solidFill>
                  <a:schemeClr val="tx2"/>
                </a:solidFill>
                <a:latin typeface="Oswald Medium" panose="02000603000000000000" pitchFamily="2" charset="77"/>
              </a:rPr>
              <a:t>OUR HISTORY – TIMELINE</a:t>
            </a:r>
          </a:p>
        </p:txBody>
      </p:sp>
      <p:sp>
        <p:nvSpPr>
          <p:cNvPr id="22" name="Subtitle 2">
            <a:extLst>
              <a:ext uri="{FF2B5EF4-FFF2-40B4-BE49-F238E27FC236}">
                <a16:creationId xmlns:a16="http://schemas.microsoft.com/office/drawing/2014/main" id="{D35D531F-E6A2-B24A-8E4C-A3A2CBE4E8AE}"/>
              </a:ext>
            </a:extLst>
          </p:cNvPr>
          <p:cNvSpPr txBox="1">
            <a:spLocks/>
          </p:cNvSpPr>
          <p:nvPr/>
        </p:nvSpPr>
        <p:spPr>
          <a:xfrm>
            <a:off x="9393203" y="692988"/>
            <a:ext cx="5594801" cy="400110"/>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2000" spc="1500" dirty="0">
                <a:solidFill>
                  <a:schemeClr val="tx1"/>
                </a:solidFill>
                <a:latin typeface="Oswald Light" panose="02000303000000000000" pitchFamily="2" charset="77"/>
                <a:ea typeface="Source Sans Pro Light" panose="020B0403030403020204" pitchFamily="34" charset="0"/>
                <a:cs typeface="Mukta ExtraLight" panose="020B0000000000000000" pitchFamily="34" charset="77"/>
              </a:rPr>
              <a:t>YOUR SUBTITLE HERE</a:t>
            </a:r>
          </a:p>
        </p:txBody>
      </p:sp>
      <p:sp useBgFill="1">
        <p:nvSpPr>
          <p:cNvPr id="2" name="Rectangle 1">
            <a:extLst>
              <a:ext uri="{FF2B5EF4-FFF2-40B4-BE49-F238E27FC236}">
                <a16:creationId xmlns:a16="http://schemas.microsoft.com/office/drawing/2014/main" id="{6353CC45-53D1-6F44-82B0-52D4DA24C3BB}"/>
              </a:ext>
            </a:extLst>
          </p:cNvPr>
          <p:cNvSpPr/>
          <p:nvPr/>
        </p:nvSpPr>
        <p:spPr>
          <a:xfrm>
            <a:off x="1531126" y="6757130"/>
            <a:ext cx="4898572" cy="4865915"/>
          </a:xfrm>
          <a:prstGeom prst="rect">
            <a:avLst/>
          </a:prstGeom>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Light" panose="020B0403030403020204" pitchFamily="34" charset="0"/>
            </a:endParaRPr>
          </a:p>
        </p:txBody>
      </p:sp>
      <p:sp>
        <p:nvSpPr>
          <p:cNvPr id="26" name="Freeform 932">
            <a:extLst>
              <a:ext uri="{FF2B5EF4-FFF2-40B4-BE49-F238E27FC236}">
                <a16:creationId xmlns:a16="http://schemas.microsoft.com/office/drawing/2014/main" id="{13B81B7D-92A5-5E40-8D1B-C74D5BC8F567}"/>
              </a:ext>
            </a:extLst>
          </p:cNvPr>
          <p:cNvSpPr>
            <a:spLocks noChangeAspect="1" noChangeArrowheads="1"/>
          </p:cNvSpPr>
          <p:nvPr/>
        </p:nvSpPr>
        <p:spPr bwMode="auto">
          <a:xfrm>
            <a:off x="3356676" y="7428971"/>
            <a:ext cx="1247471" cy="1251218"/>
          </a:xfrm>
          <a:custGeom>
            <a:avLst/>
            <a:gdLst>
              <a:gd name="T0" fmla="*/ 550220 w 291035"/>
              <a:gd name="T1" fmla="*/ 786565 h 291380"/>
              <a:gd name="T2" fmla="*/ 519259 w 291035"/>
              <a:gd name="T3" fmla="*/ 786565 h 291380"/>
              <a:gd name="T4" fmla="*/ 686666 w 291035"/>
              <a:gd name="T5" fmla="*/ 699701 h 291380"/>
              <a:gd name="T6" fmla="*/ 775750 w 291035"/>
              <a:gd name="T7" fmla="*/ 788242 h 291380"/>
              <a:gd name="T8" fmla="*/ 686666 w 291035"/>
              <a:gd name="T9" fmla="*/ 699701 h 291380"/>
              <a:gd name="T10" fmla="*/ 209113 w 291035"/>
              <a:gd name="T11" fmla="*/ 788242 h 291380"/>
              <a:gd name="T12" fmla="*/ 296997 w 291035"/>
              <a:gd name="T13" fmla="*/ 699701 h 291380"/>
              <a:gd name="T14" fmla="*/ 427986 w 291035"/>
              <a:gd name="T15" fmla="*/ 622904 h 291380"/>
              <a:gd name="T16" fmla="*/ 556877 w 291035"/>
              <a:gd name="T17" fmla="*/ 948267 h 291380"/>
              <a:gd name="T18" fmla="*/ 427986 w 291035"/>
              <a:gd name="T19" fmla="*/ 622904 h 291380"/>
              <a:gd name="T20" fmla="*/ 686666 w 291035"/>
              <a:gd name="T21" fmla="*/ 669383 h 291380"/>
              <a:gd name="T22" fmla="*/ 775750 w 291035"/>
              <a:gd name="T23" fmla="*/ 620866 h 291380"/>
              <a:gd name="T24" fmla="*/ 209113 w 291035"/>
              <a:gd name="T25" fmla="*/ 620866 h 291380"/>
              <a:gd name="T26" fmla="*/ 296997 w 291035"/>
              <a:gd name="T27" fmla="*/ 669383 h 291380"/>
              <a:gd name="T28" fmla="*/ 209113 w 291035"/>
              <a:gd name="T29" fmla="*/ 620866 h 291380"/>
              <a:gd name="T30" fmla="*/ 790199 w 291035"/>
              <a:gd name="T31" fmla="*/ 590546 h 291380"/>
              <a:gd name="T32" fmla="*/ 804643 w 291035"/>
              <a:gd name="T33" fmla="*/ 788242 h 291380"/>
              <a:gd name="T34" fmla="*/ 823904 w 291035"/>
              <a:gd name="T35" fmla="*/ 804016 h 291380"/>
              <a:gd name="T36" fmla="*/ 652961 w 291035"/>
              <a:gd name="T37" fmla="*/ 818568 h 291380"/>
              <a:gd name="T38" fmla="*/ 652961 w 291035"/>
              <a:gd name="T39" fmla="*/ 788242 h 291380"/>
              <a:gd name="T40" fmla="*/ 657774 w 291035"/>
              <a:gd name="T41" fmla="*/ 605097 h 291380"/>
              <a:gd name="T42" fmla="*/ 194671 w 291035"/>
              <a:gd name="T43" fmla="*/ 590546 h 291380"/>
              <a:gd name="T44" fmla="*/ 327092 w 291035"/>
              <a:gd name="T45" fmla="*/ 605097 h 291380"/>
              <a:gd name="T46" fmla="*/ 331910 w 291035"/>
              <a:gd name="T47" fmla="*/ 788242 h 291380"/>
              <a:gd name="T48" fmla="*/ 331910 w 291035"/>
              <a:gd name="T49" fmla="*/ 818568 h 291380"/>
              <a:gd name="T50" fmla="*/ 159758 w 291035"/>
              <a:gd name="T51" fmla="*/ 804016 h 291380"/>
              <a:gd name="T52" fmla="*/ 179019 w 291035"/>
              <a:gd name="T53" fmla="*/ 788242 h 291380"/>
              <a:gd name="T54" fmla="*/ 194671 w 291035"/>
              <a:gd name="T55" fmla="*/ 590546 h 291380"/>
              <a:gd name="T56" fmla="*/ 109426 w 291035"/>
              <a:gd name="T57" fmla="*/ 948267 h 291380"/>
              <a:gd name="T58" fmla="*/ 397591 w 291035"/>
              <a:gd name="T59" fmla="*/ 622904 h 291380"/>
              <a:gd name="T60" fmla="*/ 378135 w 291035"/>
              <a:gd name="T61" fmla="*/ 607180 h 291380"/>
              <a:gd name="T62" fmla="*/ 592137 w 291035"/>
              <a:gd name="T63" fmla="*/ 592664 h 291380"/>
              <a:gd name="T64" fmla="*/ 592137 w 291035"/>
              <a:gd name="T65" fmla="*/ 622904 h 291380"/>
              <a:gd name="T66" fmla="*/ 587272 w 291035"/>
              <a:gd name="T67" fmla="*/ 948267 h 291380"/>
              <a:gd name="T68" fmla="*/ 874217 w 291035"/>
              <a:gd name="T69" fmla="*/ 483812 h 291380"/>
              <a:gd name="T70" fmla="*/ 495117 w 291035"/>
              <a:gd name="T71" fmla="*/ 210096 h 291380"/>
              <a:gd name="T72" fmla="*/ 430070 w 291035"/>
              <a:gd name="T73" fmla="*/ 356711 h 291380"/>
              <a:gd name="T74" fmla="*/ 560161 w 291035"/>
              <a:gd name="T75" fmla="*/ 273785 h 291380"/>
              <a:gd name="T76" fmla="*/ 495117 w 291035"/>
              <a:gd name="T77" fmla="*/ 180045 h 291380"/>
              <a:gd name="T78" fmla="*/ 590843 w 291035"/>
              <a:gd name="T79" fmla="*/ 356711 h 291380"/>
              <a:gd name="T80" fmla="*/ 609253 w 291035"/>
              <a:gd name="T81" fmla="*/ 371134 h 291380"/>
              <a:gd name="T82" fmla="*/ 394479 w 291035"/>
              <a:gd name="T83" fmla="*/ 386758 h 291380"/>
              <a:gd name="T84" fmla="*/ 394479 w 291035"/>
              <a:gd name="T85" fmla="*/ 356711 h 291380"/>
              <a:gd name="T86" fmla="*/ 399391 w 291035"/>
              <a:gd name="T87" fmla="*/ 273785 h 291380"/>
              <a:gd name="T88" fmla="*/ 492432 w 291035"/>
              <a:gd name="T89" fmla="*/ 35077 h 291380"/>
              <a:gd name="T90" fmla="*/ 931365 w 291035"/>
              <a:gd name="T91" fmla="*/ 454780 h 291380"/>
              <a:gd name="T92" fmla="*/ 194542 w 291035"/>
              <a:gd name="T93" fmla="*/ 29028 h 291380"/>
              <a:gd name="T94" fmla="*/ 284514 w 291035"/>
              <a:gd name="T95" fmla="*/ 192319 h 291380"/>
              <a:gd name="T96" fmla="*/ 194542 w 291035"/>
              <a:gd name="T97" fmla="*/ 29028 h 291380"/>
              <a:gd name="T98" fmla="*/ 329503 w 291035"/>
              <a:gd name="T99" fmla="*/ 0 h 291380"/>
              <a:gd name="T100" fmla="*/ 329503 w 291035"/>
              <a:gd name="T101" fmla="*/ 29028 h 291380"/>
              <a:gd name="T102" fmla="*/ 313700 w 291035"/>
              <a:gd name="T103" fmla="*/ 164497 h 291380"/>
              <a:gd name="T104" fmla="*/ 502167 w 291035"/>
              <a:gd name="T105" fmla="*/ 3636 h 291380"/>
              <a:gd name="T106" fmla="*/ 982433 w 291035"/>
              <a:gd name="T107" fmla="*/ 475341 h 291380"/>
              <a:gd name="T108" fmla="*/ 904616 w 291035"/>
              <a:gd name="T109" fmla="*/ 483812 h 291380"/>
              <a:gd name="T110" fmla="*/ 969060 w 291035"/>
              <a:gd name="T111" fmla="*/ 948267 h 291380"/>
              <a:gd name="T112" fmla="*/ 969060 w 291035"/>
              <a:gd name="T113" fmla="*/ 978505 h 291380"/>
              <a:gd name="T114" fmla="*/ 0 w 291035"/>
              <a:gd name="T115" fmla="*/ 963989 h 291380"/>
              <a:gd name="T116" fmla="*/ 80247 w 291035"/>
              <a:gd name="T117" fmla="*/ 948267 h 291380"/>
              <a:gd name="T118" fmla="*/ 15799 w 291035"/>
              <a:gd name="T119" fmla="*/ 483812 h 291380"/>
              <a:gd name="T120" fmla="*/ 4857 w 291035"/>
              <a:gd name="T121" fmla="*/ 458410 h 291380"/>
              <a:gd name="T122" fmla="*/ 165360 w 291035"/>
              <a:gd name="T123" fmla="*/ 29028 h 291380"/>
              <a:gd name="T124" fmla="*/ 134964 w 291035"/>
              <a:gd name="T125" fmla="*/ 14519 h 29138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91035" h="291380">
                <a:moveTo>
                  <a:pt x="158024" y="229827"/>
                </a:moveTo>
                <a:cubicBezTo>
                  <a:pt x="160955" y="229827"/>
                  <a:pt x="162787" y="232025"/>
                  <a:pt x="162787" y="234223"/>
                </a:cubicBezTo>
                <a:cubicBezTo>
                  <a:pt x="162787" y="236788"/>
                  <a:pt x="160955" y="238986"/>
                  <a:pt x="158024" y="238986"/>
                </a:cubicBezTo>
                <a:cubicBezTo>
                  <a:pt x="155826" y="238986"/>
                  <a:pt x="153628" y="236788"/>
                  <a:pt x="153628" y="234223"/>
                </a:cubicBezTo>
                <a:cubicBezTo>
                  <a:pt x="153628" y="232025"/>
                  <a:pt x="155826" y="229827"/>
                  <a:pt x="158024" y="229827"/>
                </a:cubicBezTo>
                <a:close/>
                <a:moveTo>
                  <a:pt x="203156" y="208358"/>
                </a:moveTo>
                <a:lnTo>
                  <a:pt x="203156" y="234724"/>
                </a:lnTo>
                <a:lnTo>
                  <a:pt x="229512" y="234724"/>
                </a:lnTo>
                <a:lnTo>
                  <a:pt x="229512" y="208358"/>
                </a:lnTo>
                <a:lnTo>
                  <a:pt x="203156" y="208358"/>
                </a:lnTo>
                <a:close/>
                <a:moveTo>
                  <a:pt x="61868" y="208358"/>
                </a:moveTo>
                <a:lnTo>
                  <a:pt x="61868" y="234724"/>
                </a:lnTo>
                <a:lnTo>
                  <a:pt x="87869" y="234724"/>
                </a:lnTo>
                <a:lnTo>
                  <a:pt x="87869" y="208358"/>
                </a:lnTo>
                <a:lnTo>
                  <a:pt x="61868" y="208358"/>
                </a:lnTo>
                <a:close/>
                <a:moveTo>
                  <a:pt x="126624" y="185489"/>
                </a:moveTo>
                <a:lnTo>
                  <a:pt x="126624" y="282376"/>
                </a:lnTo>
                <a:lnTo>
                  <a:pt x="164756" y="282376"/>
                </a:lnTo>
                <a:lnTo>
                  <a:pt x="164756" y="185489"/>
                </a:lnTo>
                <a:lnTo>
                  <a:pt x="126624" y="185489"/>
                </a:lnTo>
                <a:close/>
                <a:moveTo>
                  <a:pt x="203156" y="184882"/>
                </a:moveTo>
                <a:lnTo>
                  <a:pt x="203156" y="199329"/>
                </a:lnTo>
                <a:lnTo>
                  <a:pt x="229512" y="199329"/>
                </a:lnTo>
                <a:lnTo>
                  <a:pt x="229512" y="184882"/>
                </a:lnTo>
                <a:lnTo>
                  <a:pt x="203156" y="184882"/>
                </a:lnTo>
                <a:close/>
                <a:moveTo>
                  <a:pt x="61868" y="184882"/>
                </a:moveTo>
                <a:lnTo>
                  <a:pt x="61868" y="199329"/>
                </a:lnTo>
                <a:lnTo>
                  <a:pt x="87869" y="199329"/>
                </a:lnTo>
                <a:lnTo>
                  <a:pt x="87869" y="184882"/>
                </a:lnTo>
                <a:lnTo>
                  <a:pt x="61868" y="184882"/>
                </a:lnTo>
                <a:close/>
                <a:moveTo>
                  <a:pt x="198882" y="175852"/>
                </a:moveTo>
                <a:lnTo>
                  <a:pt x="233786" y="175852"/>
                </a:lnTo>
                <a:cubicBezTo>
                  <a:pt x="236279" y="175852"/>
                  <a:pt x="238060" y="177658"/>
                  <a:pt x="238060" y="180186"/>
                </a:cubicBezTo>
                <a:lnTo>
                  <a:pt x="238060" y="234724"/>
                </a:lnTo>
                <a:lnTo>
                  <a:pt x="239841" y="234724"/>
                </a:lnTo>
                <a:cubicBezTo>
                  <a:pt x="241978" y="234724"/>
                  <a:pt x="243759" y="236891"/>
                  <a:pt x="243759" y="239420"/>
                </a:cubicBezTo>
                <a:cubicBezTo>
                  <a:pt x="243759" y="241948"/>
                  <a:pt x="241978" y="243754"/>
                  <a:pt x="239841" y="243754"/>
                </a:cubicBezTo>
                <a:lnTo>
                  <a:pt x="193183" y="243754"/>
                </a:lnTo>
                <a:cubicBezTo>
                  <a:pt x="190690" y="243754"/>
                  <a:pt x="188553" y="241948"/>
                  <a:pt x="188553" y="239420"/>
                </a:cubicBezTo>
                <a:cubicBezTo>
                  <a:pt x="188553" y="236891"/>
                  <a:pt x="190690" y="234724"/>
                  <a:pt x="193183" y="234724"/>
                </a:cubicBezTo>
                <a:lnTo>
                  <a:pt x="194608" y="234724"/>
                </a:lnTo>
                <a:lnTo>
                  <a:pt x="194608" y="180186"/>
                </a:lnTo>
                <a:cubicBezTo>
                  <a:pt x="194608" y="177658"/>
                  <a:pt x="196389" y="175852"/>
                  <a:pt x="198882" y="175852"/>
                </a:cubicBezTo>
                <a:close/>
                <a:moveTo>
                  <a:pt x="57594" y="175852"/>
                </a:moveTo>
                <a:lnTo>
                  <a:pt x="92499" y="175852"/>
                </a:lnTo>
                <a:cubicBezTo>
                  <a:pt x="94992" y="175852"/>
                  <a:pt x="96773" y="177658"/>
                  <a:pt x="96773" y="180186"/>
                </a:cubicBezTo>
                <a:lnTo>
                  <a:pt x="96773" y="234724"/>
                </a:lnTo>
                <a:lnTo>
                  <a:pt x="98198" y="234724"/>
                </a:lnTo>
                <a:cubicBezTo>
                  <a:pt x="100691" y="234724"/>
                  <a:pt x="102472" y="236891"/>
                  <a:pt x="102472" y="239420"/>
                </a:cubicBezTo>
                <a:cubicBezTo>
                  <a:pt x="102472" y="241948"/>
                  <a:pt x="100691" y="243754"/>
                  <a:pt x="98198" y="243754"/>
                </a:cubicBezTo>
                <a:lnTo>
                  <a:pt x="51539" y="243754"/>
                </a:lnTo>
                <a:cubicBezTo>
                  <a:pt x="49402" y="243754"/>
                  <a:pt x="47265" y="241948"/>
                  <a:pt x="47265" y="239420"/>
                </a:cubicBezTo>
                <a:cubicBezTo>
                  <a:pt x="47265" y="236891"/>
                  <a:pt x="49402" y="234724"/>
                  <a:pt x="51539" y="234724"/>
                </a:cubicBezTo>
                <a:lnTo>
                  <a:pt x="52964" y="234724"/>
                </a:lnTo>
                <a:lnTo>
                  <a:pt x="52964" y="180186"/>
                </a:lnTo>
                <a:cubicBezTo>
                  <a:pt x="52964" y="177658"/>
                  <a:pt x="55101" y="175852"/>
                  <a:pt x="57594" y="175852"/>
                </a:cubicBezTo>
                <a:close/>
                <a:moveTo>
                  <a:pt x="32375" y="144069"/>
                </a:moveTo>
                <a:lnTo>
                  <a:pt x="32375" y="282376"/>
                </a:lnTo>
                <a:lnTo>
                  <a:pt x="117631" y="282376"/>
                </a:lnTo>
                <a:lnTo>
                  <a:pt x="117631" y="185489"/>
                </a:lnTo>
                <a:lnTo>
                  <a:pt x="116192" y="185489"/>
                </a:lnTo>
                <a:cubicBezTo>
                  <a:pt x="113674" y="185489"/>
                  <a:pt x="111875" y="183688"/>
                  <a:pt x="111875" y="180807"/>
                </a:cubicBezTo>
                <a:cubicBezTo>
                  <a:pt x="111875" y="178286"/>
                  <a:pt x="113674" y="176485"/>
                  <a:pt x="116192" y="176485"/>
                </a:cubicBezTo>
                <a:lnTo>
                  <a:pt x="175188" y="176485"/>
                </a:lnTo>
                <a:cubicBezTo>
                  <a:pt x="177346" y="176485"/>
                  <a:pt x="179145" y="178286"/>
                  <a:pt x="179145" y="180807"/>
                </a:cubicBezTo>
                <a:cubicBezTo>
                  <a:pt x="179145" y="183688"/>
                  <a:pt x="177346" y="185489"/>
                  <a:pt x="175188" y="185489"/>
                </a:cubicBezTo>
                <a:lnTo>
                  <a:pt x="173749" y="185489"/>
                </a:lnTo>
                <a:lnTo>
                  <a:pt x="173749" y="282376"/>
                </a:lnTo>
                <a:lnTo>
                  <a:pt x="258645" y="282376"/>
                </a:lnTo>
                <a:lnTo>
                  <a:pt x="258645" y="144069"/>
                </a:lnTo>
                <a:lnTo>
                  <a:pt x="32375" y="144069"/>
                </a:lnTo>
                <a:close/>
                <a:moveTo>
                  <a:pt x="146484" y="62562"/>
                </a:moveTo>
                <a:cubicBezTo>
                  <a:pt x="135954" y="62562"/>
                  <a:pt x="127240" y="70793"/>
                  <a:pt x="127240" y="81529"/>
                </a:cubicBezTo>
                <a:lnTo>
                  <a:pt x="127240" y="106222"/>
                </a:lnTo>
                <a:lnTo>
                  <a:pt x="165728" y="106222"/>
                </a:lnTo>
                <a:lnTo>
                  <a:pt x="165728" y="81529"/>
                </a:lnTo>
                <a:cubicBezTo>
                  <a:pt x="165728" y="70793"/>
                  <a:pt x="157014" y="62562"/>
                  <a:pt x="146484" y="62562"/>
                </a:cubicBezTo>
                <a:close/>
                <a:moveTo>
                  <a:pt x="146484" y="53615"/>
                </a:moveTo>
                <a:cubicBezTo>
                  <a:pt x="161734" y="53615"/>
                  <a:pt x="174806" y="66141"/>
                  <a:pt x="174806" y="81529"/>
                </a:cubicBezTo>
                <a:lnTo>
                  <a:pt x="174806" y="106222"/>
                </a:lnTo>
                <a:lnTo>
                  <a:pt x="176258" y="106222"/>
                </a:lnTo>
                <a:cubicBezTo>
                  <a:pt x="178437" y="106222"/>
                  <a:pt x="180252" y="108370"/>
                  <a:pt x="180252" y="110517"/>
                </a:cubicBezTo>
                <a:cubicBezTo>
                  <a:pt x="180252" y="113022"/>
                  <a:pt x="178437" y="115169"/>
                  <a:pt x="176258" y="115169"/>
                </a:cubicBezTo>
                <a:lnTo>
                  <a:pt x="116710" y="115169"/>
                </a:lnTo>
                <a:cubicBezTo>
                  <a:pt x="114169" y="115169"/>
                  <a:pt x="112353" y="113022"/>
                  <a:pt x="112353" y="110517"/>
                </a:cubicBezTo>
                <a:cubicBezTo>
                  <a:pt x="112353" y="108370"/>
                  <a:pt x="114169" y="106222"/>
                  <a:pt x="116710" y="106222"/>
                </a:cubicBezTo>
                <a:lnTo>
                  <a:pt x="118163" y="106222"/>
                </a:lnTo>
                <a:lnTo>
                  <a:pt x="118163" y="81529"/>
                </a:lnTo>
                <a:cubicBezTo>
                  <a:pt x="118163" y="66141"/>
                  <a:pt x="130871" y="53615"/>
                  <a:pt x="146484" y="53615"/>
                </a:cubicBezTo>
                <a:close/>
                <a:moveTo>
                  <a:pt x="145690" y="10445"/>
                </a:moveTo>
                <a:lnTo>
                  <a:pt x="15468" y="135425"/>
                </a:lnTo>
                <a:lnTo>
                  <a:pt x="275552" y="135425"/>
                </a:lnTo>
                <a:lnTo>
                  <a:pt x="145690" y="10445"/>
                </a:lnTo>
                <a:close/>
                <a:moveTo>
                  <a:pt x="57556" y="8644"/>
                </a:moveTo>
                <a:lnTo>
                  <a:pt x="57556" y="82840"/>
                </a:lnTo>
                <a:lnTo>
                  <a:pt x="84176" y="57268"/>
                </a:lnTo>
                <a:lnTo>
                  <a:pt x="84176" y="8644"/>
                </a:lnTo>
                <a:lnTo>
                  <a:pt x="57556" y="8644"/>
                </a:lnTo>
                <a:close/>
                <a:moveTo>
                  <a:pt x="44246" y="0"/>
                </a:moveTo>
                <a:lnTo>
                  <a:pt x="97486" y="0"/>
                </a:lnTo>
                <a:cubicBezTo>
                  <a:pt x="99645" y="0"/>
                  <a:pt x="101803" y="1801"/>
                  <a:pt x="101803" y="4322"/>
                </a:cubicBezTo>
                <a:cubicBezTo>
                  <a:pt x="101803" y="6843"/>
                  <a:pt x="99645" y="8644"/>
                  <a:pt x="97486" y="8644"/>
                </a:cubicBezTo>
                <a:lnTo>
                  <a:pt x="92810" y="8644"/>
                </a:lnTo>
                <a:lnTo>
                  <a:pt x="92810" y="48984"/>
                </a:lnTo>
                <a:lnTo>
                  <a:pt x="142453" y="1081"/>
                </a:lnTo>
                <a:cubicBezTo>
                  <a:pt x="144251" y="-360"/>
                  <a:pt x="147129" y="-360"/>
                  <a:pt x="148568" y="1081"/>
                </a:cubicBezTo>
                <a:lnTo>
                  <a:pt x="289941" y="136506"/>
                </a:lnTo>
                <a:cubicBezTo>
                  <a:pt x="291021" y="137946"/>
                  <a:pt x="291380" y="139747"/>
                  <a:pt x="290661" y="141548"/>
                </a:cubicBezTo>
                <a:cubicBezTo>
                  <a:pt x="289941" y="142989"/>
                  <a:pt x="288503" y="144069"/>
                  <a:pt x="286704" y="144069"/>
                </a:cubicBezTo>
                <a:lnTo>
                  <a:pt x="267638" y="144069"/>
                </a:lnTo>
                <a:lnTo>
                  <a:pt x="267638" y="282376"/>
                </a:lnTo>
                <a:lnTo>
                  <a:pt x="286704" y="282376"/>
                </a:lnTo>
                <a:cubicBezTo>
                  <a:pt x="289222" y="282376"/>
                  <a:pt x="291021" y="284537"/>
                  <a:pt x="291021" y="287058"/>
                </a:cubicBezTo>
                <a:cubicBezTo>
                  <a:pt x="291021" y="289219"/>
                  <a:pt x="289222" y="291380"/>
                  <a:pt x="286704" y="291380"/>
                </a:cubicBezTo>
                <a:lnTo>
                  <a:pt x="4676" y="291380"/>
                </a:lnTo>
                <a:cubicBezTo>
                  <a:pt x="2158" y="291380"/>
                  <a:pt x="0" y="289219"/>
                  <a:pt x="0" y="287058"/>
                </a:cubicBezTo>
                <a:cubicBezTo>
                  <a:pt x="0" y="284537"/>
                  <a:pt x="2158" y="282376"/>
                  <a:pt x="4676" y="282376"/>
                </a:cubicBezTo>
                <a:lnTo>
                  <a:pt x="23742" y="282376"/>
                </a:lnTo>
                <a:lnTo>
                  <a:pt x="23742" y="144069"/>
                </a:lnTo>
                <a:lnTo>
                  <a:pt x="4676" y="144069"/>
                </a:lnTo>
                <a:cubicBezTo>
                  <a:pt x="2877" y="144069"/>
                  <a:pt x="1079" y="142989"/>
                  <a:pt x="359" y="141548"/>
                </a:cubicBezTo>
                <a:cubicBezTo>
                  <a:pt x="-360" y="139747"/>
                  <a:pt x="0" y="137946"/>
                  <a:pt x="1439" y="136506"/>
                </a:cubicBezTo>
                <a:lnTo>
                  <a:pt x="48923" y="91124"/>
                </a:lnTo>
                <a:lnTo>
                  <a:pt x="48923" y="8644"/>
                </a:lnTo>
                <a:lnTo>
                  <a:pt x="44246" y="8644"/>
                </a:lnTo>
                <a:cubicBezTo>
                  <a:pt x="42088" y="8644"/>
                  <a:pt x="39930" y="6843"/>
                  <a:pt x="39930" y="4322"/>
                </a:cubicBezTo>
                <a:cubicBezTo>
                  <a:pt x="39930" y="1801"/>
                  <a:pt x="42088" y="0"/>
                  <a:pt x="44246" y="0"/>
                </a:cubicBezTo>
                <a:close/>
              </a:path>
            </a:pathLst>
          </a:custGeom>
          <a:solidFill>
            <a:schemeClr val="accent1"/>
          </a:solidFill>
          <a:ln>
            <a:noFill/>
          </a:ln>
          <a:effectLst/>
        </p:spPr>
        <p:txBody>
          <a:bodyPr anchor="ctr"/>
          <a:lstStyle/>
          <a:p>
            <a:endParaRPr lang="en-US" dirty="0">
              <a:latin typeface="Source Sans Pro Light" panose="020B0403030403020204" pitchFamily="34" charset="0"/>
            </a:endParaRPr>
          </a:p>
        </p:txBody>
      </p:sp>
      <p:sp>
        <p:nvSpPr>
          <p:cNvPr id="27" name="TextBox 26">
            <a:extLst>
              <a:ext uri="{FF2B5EF4-FFF2-40B4-BE49-F238E27FC236}">
                <a16:creationId xmlns:a16="http://schemas.microsoft.com/office/drawing/2014/main" id="{22AD87A1-FDED-F54D-BF9B-E084FD680BCD}"/>
              </a:ext>
            </a:extLst>
          </p:cNvPr>
          <p:cNvSpPr txBox="1"/>
          <p:nvPr/>
        </p:nvSpPr>
        <p:spPr>
          <a:xfrm>
            <a:off x="3057723" y="8908336"/>
            <a:ext cx="1845377" cy="707886"/>
          </a:xfrm>
          <a:prstGeom prst="rect">
            <a:avLst/>
          </a:prstGeom>
          <a:noFill/>
        </p:spPr>
        <p:txBody>
          <a:bodyPr wrap="none" rtlCol="0" anchor="ctr" anchorCtr="0">
            <a:spAutoFit/>
          </a:bodyPr>
          <a:lstStyle/>
          <a:p>
            <a:pPr algn="ctr"/>
            <a:r>
              <a:rPr lang="en-US" sz="4000" spc="600" dirty="0">
                <a:solidFill>
                  <a:schemeClr val="tx2"/>
                </a:solidFill>
                <a:latin typeface="Oswald Medium" panose="02000603000000000000" pitchFamily="2" charset="77"/>
                <a:ea typeface="League Spartan" charset="0"/>
                <a:cs typeface="Poppins" pitchFamily="2" charset="77"/>
              </a:rPr>
              <a:t>START</a:t>
            </a:r>
          </a:p>
        </p:txBody>
      </p:sp>
      <p:sp>
        <p:nvSpPr>
          <p:cNvPr id="28" name="Subtitle 2">
            <a:extLst>
              <a:ext uri="{FF2B5EF4-FFF2-40B4-BE49-F238E27FC236}">
                <a16:creationId xmlns:a16="http://schemas.microsoft.com/office/drawing/2014/main" id="{7F914589-2365-0740-8F20-3C5582A90C8C}"/>
              </a:ext>
            </a:extLst>
          </p:cNvPr>
          <p:cNvSpPr txBox="1">
            <a:spLocks/>
          </p:cNvSpPr>
          <p:nvPr/>
        </p:nvSpPr>
        <p:spPr>
          <a:xfrm>
            <a:off x="2225038" y="9768442"/>
            <a:ext cx="3510744" cy="1406860"/>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Source Sans Pro Light" panose="020B0403030403020204" pitchFamily="34" charset="0"/>
                <a:ea typeface="Source Sans Pro Light" panose="020B0403030403020204" pitchFamily="34" charset="0"/>
                <a:cs typeface="Mukta ExtraLight" panose="020B0000000000000000" pitchFamily="34" charset="77"/>
              </a:rPr>
              <a:t>Green marketing is a practice where companies go above and beyond.</a:t>
            </a:r>
          </a:p>
        </p:txBody>
      </p:sp>
      <p:sp>
        <p:nvSpPr>
          <p:cNvPr id="29" name="Freeform 10">
            <a:extLst>
              <a:ext uri="{FF2B5EF4-FFF2-40B4-BE49-F238E27FC236}">
                <a16:creationId xmlns:a16="http://schemas.microsoft.com/office/drawing/2014/main" id="{EB93E514-7A5D-6E49-8A25-19F356580F3F}"/>
              </a:ext>
            </a:extLst>
          </p:cNvPr>
          <p:cNvSpPr>
            <a:spLocks noChangeAspect="1" noChangeArrowheads="1"/>
          </p:cNvSpPr>
          <p:nvPr/>
        </p:nvSpPr>
        <p:spPr bwMode="auto">
          <a:xfrm>
            <a:off x="14372144" y="7479020"/>
            <a:ext cx="1306131" cy="1306131"/>
          </a:xfrm>
          <a:custGeom>
            <a:avLst/>
            <a:gdLst>
              <a:gd name="T0" fmla="*/ 2147483646 w 810"/>
              <a:gd name="T1" fmla="*/ 2147483646 h 810"/>
              <a:gd name="T2" fmla="*/ 2147483646 w 810"/>
              <a:gd name="T3" fmla="*/ 2147483646 h 810"/>
              <a:gd name="T4" fmla="*/ 2147483646 w 810"/>
              <a:gd name="T5" fmla="*/ 2147483646 h 810"/>
              <a:gd name="T6" fmla="*/ 2147483646 w 810"/>
              <a:gd name="T7" fmla="*/ 2147483646 h 810"/>
              <a:gd name="T8" fmla="*/ 2147483646 w 810"/>
              <a:gd name="T9" fmla="*/ 2147483646 h 810"/>
              <a:gd name="T10" fmla="*/ 2147483646 w 810"/>
              <a:gd name="T11" fmla="*/ 2147483646 h 810"/>
              <a:gd name="T12" fmla="*/ 2147483646 w 810"/>
              <a:gd name="T13" fmla="*/ 2147483646 h 810"/>
              <a:gd name="T14" fmla="*/ 2147483646 w 810"/>
              <a:gd name="T15" fmla="*/ 2147483646 h 810"/>
              <a:gd name="T16" fmla="*/ 2147483646 w 810"/>
              <a:gd name="T17" fmla="*/ 2147483646 h 810"/>
              <a:gd name="T18" fmla="*/ 2147483646 w 810"/>
              <a:gd name="T19" fmla="*/ 2147483646 h 810"/>
              <a:gd name="T20" fmla="*/ 2147483646 w 810"/>
              <a:gd name="T21" fmla="*/ 2147483646 h 810"/>
              <a:gd name="T22" fmla="*/ 2147483646 w 810"/>
              <a:gd name="T23" fmla="*/ 2147483646 h 810"/>
              <a:gd name="T24" fmla="*/ 2147483646 w 810"/>
              <a:gd name="T25" fmla="*/ 2147483646 h 810"/>
              <a:gd name="T26" fmla="*/ 2147483646 w 810"/>
              <a:gd name="T27" fmla="*/ 2147483646 h 810"/>
              <a:gd name="T28" fmla="*/ 2147483646 w 810"/>
              <a:gd name="T29" fmla="*/ 2147483646 h 810"/>
              <a:gd name="T30" fmla="*/ 2147483646 w 810"/>
              <a:gd name="T31" fmla="*/ 2147483646 h 810"/>
              <a:gd name="T32" fmla="*/ 2147483646 w 810"/>
              <a:gd name="T33" fmla="*/ 2147483646 h 810"/>
              <a:gd name="T34" fmla="*/ 2147483646 w 810"/>
              <a:gd name="T35" fmla="*/ 2147483646 h 810"/>
              <a:gd name="T36" fmla="*/ 2147483646 w 810"/>
              <a:gd name="T37" fmla="*/ 2147483646 h 810"/>
              <a:gd name="T38" fmla="*/ 2147483646 w 810"/>
              <a:gd name="T39" fmla="*/ 2147483646 h 810"/>
              <a:gd name="T40" fmla="*/ 2147483646 w 810"/>
              <a:gd name="T41" fmla="*/ 2147483646 h 810"/>
              <a:gd name="T42" fmla="*/ 2147483646 w 810"/>
              <a:gd name="T43" fmla="*/ 2147483646 h 810"/>
              <a:gd name="T44" fmla="*/ 2147483646 w 810"/>
              <a:gd name="T45" fmla="*/ 2147483646 h 810"/>
              <a:gd name="T46" fmla="*/ 2147483646 w 810"/>
              <a:gd name="T47" fmla="*/ 2147483646 h 810"/>
              <a:gd name="T48" fmla="*/ 2147483646 w 810"/>
              <a:gd name="T49" fmla="*/ 2147483646 h 810"/>
              <a:gd name="T50" fmla="*/ 2147483646 w 810"/>
              <a:gd name="T51" fmla="*/ 2147483646 h 810"/>
              <a:gd name="T52" fmla="*/ 2147483646 w 810"/>
              <a:gd name="T53" fmla="*/ 2147483646 h 810"/>
              <a:gd name="T54" fmla="*/ 2147483646 w 810"/>
              <a:gd name="T55" fmla="*/ 2147483646 h 810"/>
              <a:gd name="T56" fmla="*/ 2147483646 w 810"/>
              <a:gd name="T57" fmla="*/ 2147483646 h 810"/>
              <a:gd name="T58" fmla="*/ 2147483646 w 810"/>
              <a:gd name="T59" fmla="*/ 2147483646 h 810"/>
              <a:gd name="T60" fmla="*/ 2147483646 w 810"/>
              <a:gd name="T61" fmla="*/ 2147483646 h 810"/>
              <a:gd name="T62" fmla="*/ 2147483646 w 810"/>
              <a:gd name="T63" fmla="*/ 2147483646 h 810"/>
              <a:gd name="T64" fmla="*/ 2147483646 w 810"/>
              <a:gd name="T65" fmla="*/ 2147483646 h 810"/>
              <a:gd name="T66" fmla="*/ 2147483646 w 810"/>
              <a:gd name="T67" fmla="*/ 2147483646 h 810"/>
              <a:gd name="T68" fmla="*/ 2147483646 w 810"/>
              <a:gd name="T69" fmla="*/ 2147483646 h 810"/>
              <a:gd name="T70" fmla="*/ 2147483646 w 810"/>
              <a:gd name="T71" fmla="*/ 2147483646 h 810"/>
              <a:gd name="T72" fmla="*/ 2147483646 w 810"/>
              <a:gd name="T73" fmla="*/ 2147483646 h 810"/>
              <a:gd name="T74" fmla="*/ 2147483646 w 810"/>
              <a:gd name="T75" fmla="*/ 2147483646 h 810"/>
              <a:gd name="T76" fmla="*/ 2147483646 w 810"/>
              <a:gd name="T77" fmla="*/ 2147483646 h 810"/>
              <a:gd name="T78" fmla="*/ 2147483646 w 810"/>
              <a:gd name="T79" fmla="*/ 2147483646 h 810"/>
              <a:gd name="T80" fmla="*/ 2147483646 w 810"/>
              <a:gd name="T81" fmla="*/ 2147483646 h 810"/>
              <a:gd name="T82" fmla="*/ 2147483646 w 810"/>
              <a:gd name="T83" fmla="*/ 2147483646 h 810"/>
              <a:gd name="T84" fmla="*/ 2147483646 w 810"/>
              <a:gd name="T85" fmla="*/ 2147483646 h 810"/>
              <a:gd name="T86" fmla="*/ 2147483646 w 810"/>
              <a:gd name="T87" fmla="*/ 2147483646 h 810"/>
              <a:gd name="T88" fmla="*/ 2147483646 w 810"/>
              <a:gd name="T89" fmla="*/ 2147483646 h 810"/>
              <a:gd name="T90" fmla="*/ 2147483646 w 810"/>
              <a:gd name="T91" fmla="*/ 2147483646 h 810"/>
              <a:gd name="T92" fmla="*/ 2147483646 w 810"/>
              <a:gd name="T93" fmla="*/ 2147483646 h 810"/>
              <a:gd name="T94" fmla="*/ 2147483646 w 810"/>
              <a:gd name="T95" fmla="*/ 2147483646 h 810"/>
              <a:gd name="T96" fmla="*/ 2147483646 w 810"/>
              <a:gd name="T97" fmla="*/ 2147483646 h 810"/>
              <a:gd name="T98" fmla="*/ 2147483646 w 810"/>
              <a:gd name="T99" fmla="*/ 2147483646 h 810"/>
              <a:gd name="T100" fmla="*/ 2147483646 w 810"/>
              <a:gd name="T101" fmla="*/ 2147483646 h 810"/>
              <a:gd name="T102" fmla="*/ 2147483646 w 810"/>
              <a:gd name="T103" fmla="*/ 2147483646 h 810"/>
              <a:gd name="T104" fmla="*/ 2147483646 w 810"/>
              <a:gd name="T105" fmla="*/ 2147483646 h 810"/>
              <a:gd name="T106" fmla="*/ 2147483646 w 810"/>
              <a:gd name="T107" fmla="*/ 0 h 810"/>
              <a:gd name="T108" fmla="*/ 2147483646 w 810"/>
              <a:gd name="T109" fmla="*/ 0 h 810"/>
              <a:gd name="T110" fmla="*/ 2147483646 w 810"/>
              <a:gd name="T111" fmla="*/ 2147483646 h 810"/>
              <a:gd name="T112" fmla="*/ 2147483646 w 810"/>
              <a:gd name="T113" fmla="*/ 2147483646 h 810"/>
              <a:gd name="T114" fmla="*/ 2147483646 w 810"/>
              <a:gd name="T115" fmla="*/ 2147483646 h 810"/>
              <a:gd name="T116" fmla="*/ 0 w 810"/>
              <a:gd name="T117" fmla="*/ 2147483646 h 810"/>
              <a:gd name="T118" fmla="*/ 2147483646 w 810"/>
              <a:gd name="T119" fmla="*/ 2147483646 h 810"/>
              <a:gd name="T120" fmla="*/ 2147483646 w 810"/>
              <a:gd name="T121" fmla="*/ 2147483646 h 810"/>
              <a:gd name="T122" fmla="*/ 2147483646 w 810"/>
              <a:gd name="T123" fmla="*/ 2147483646 h 810"/>
              <a:gd name="T124" fmla="*/ 2147483646 w 810"/>
              <a:gd name="T125" fmla="*/ 2147483646 h 81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810" h="810">
                <a:moveTo>
                  <a:pt x="784" y="654"/>
                </a:moveTo>
                <a:lnTo>
                  <a:pt x="784" y="654"/>
                </a:lnTo>
                <a:cubicBezTo>
                  <a:pt x="715" y="660"/>
                  <a:pt x="660" y="715"/>
                  <a:pt x="654" y="784"/>
                </a:cubicBezTo>
                <a:lnTo>
                  <a:pt x="155" y="784"/>
                </a:lnTo>
                <a:cubicBezTo>
                  <a:pt x="149" y="715"/>
                  <a:pt x="94" y="660"/>
                  <a:pt x="25" y="654"/>
                </a:cubicBezTo>
                <a:lnTo>
                  <a:pt x="25" y="243"/>
                </a:lnTo>
                <a:lnTo>
                  <a:pt x="78" y="401"/>
                </a:lnTo>
                <a:cubicBezTo>
                  <a:pt x="91" y="440"/>
                  <a:pt x="126" y="465"/>
                  <a:pt x="166" y="465"/>
                </a:cubicBezTo>
                <a:lnTo>
                  <a:pt x="180" y="465"/>
                </a:lnTo>
                <a:lnTo>
                  <a:pt x="180" y="478"/>
                </a:lnTo>
                <a:cubicBezTo>
                  <a:pt x="180" y="512"/>
                  <a:pt x="207" y="540"/>
                  <a:pt x="241" y="540"/>
                </a:cubicBezTo>
                <a:cubicBezTo>
                  <a:pt x="275" y="540"/>
                  <a:pt x="302" y="512"/>
                  <a:pt x="302" y="478"/>
                </a:cubicBezTo>
                <a:lnTo>
                  <a:pt x="302" y="465"/>
                </a:lnTo>
                <a:lnTo>
                  <a:pt x="506" y="465"/>
                </a:lnTo>
                <a:lnTo>
                  <a:pt x="506" y="478"/>
                </a:lnTo>
                <a:cubicBezTo>
                  <a:pt x="506" y="512"/>
                  <a:pt x="534" y="540"/>
                  <a:pt x="568" y="540"/>
                </a:cubicBezTo>
                <a:cubicBezTo>
                  <a:pt x="602" y="540"/>
                  <a:pt x="629" y="512"/>
                  <a:pt x="629" y="478"/>
                </a:cubicBezTo>
                <a:lnTo>
                  <a:pt x="629" y="465"/>
                </a:lnTo>
                <a:lnTo>
                  <a:pt x="642" y="465"/>
                </a:lnTo>
                <a:cubicBezTo>
                  <a:pt x="683" y="465"/>
                  <a:pt x="718" y="440"/>
                  <a:pt x="731" y="401"/>
                </a:cubicBezTo>
                <a:lnTo>
                  <a:pt x="784" y="243"/>
                </a:lnTo>
                <a:lnTo>
                  <a:pt x="784" y="654"/>
                </a:lnTo>
                <a:close/>
                <a:moveTo>
                  <a:pt x="784" y="747"/>
                </a:moveTo>
                <a:lnTo>
                  <a:pt x="784" y="747"/>
                </a:lnTo>
                <a:cubicBezTo>
                  <a:pt x="784" y="768"/>
                  <a:pt x="768" y="784"/>
                  <a:pt x="748" y="784"/>
                </a:cubicBezTo>
                <a:lnTo>
                  <a:pt x="679" y="784"/>
                </a:lnTo>
                <a:cubicBezTo>
                  <a:pt x="684" y="729"/>
                  <a:pt x="729" y="684"/>
                  <a:pt x="784" y="679"/>
                </a:cubicBezTo>
                <a:lnTo>
                  <a:pt x="784" y="747"/>
                </a:lnTo>
                <a:close/>
                <a:moveTo>
                  <a:pt x="61" y="784"/>
                </a:moveTo>
                <a:lnTo>
                  <a:pt x="61" y="784"/>
                </a:lnTo>
                <a:cubicBezTo>
                  <a:pt x="41" y="784"/>
                  <a:pt x="25" y="768"/>
                  <a:pt x="25" y="747"/>
                </a:cubicBezTo>
                <a:lnTo>
                  <a:pt x="25" y="679"/>
                </a:lnTo>
                <a:cubicBezTo>
                  <a:pt x="80" y="684"/>
                  <a:pt x="125" y="729"/>
                  <a:pt x="130" y="784"/>
                </a:cubicBezTo>
                <a:lnTo>
                  <a:pt x="61" y="784"/>
                </a:lnTo>
                <a:close/>
                <a:moveTo>
                  <a:pt x="278" y="425"/>
                </a:moveTo>
                <a:lnTo>
                  <a:pt x="278" y="478"/>
                </a:lnTo>
                <a:cubicBezTo>
                  <a:pt x="278" y="498"/>
                  <a:pt x="261" y="515"/>
                  <a:pt x="241" y="515"/>
                </a:cubicBezTo>
                <a:cubicBezTo>
                  <a:pt x="221" y="515"/>
                  <a:pt x="205" y="498"/>
                  <a:pt x="205" y="478"/>
                </a:cubicBezTo>
                <a:lnTo>
                  <a:pt x="205" y="425"/>
                </a:lnTo>
                <a:lnTo>
                  <a:pt x="278" y="425"/>
                </a:lnTo>
                <a:close/>
                <a:moveTo>
                  <a:pt x="604" y="425"/>
                </a:moveTo>
                <a:lnTo>
                  <a:pt x="604" y="478"/>
                </a:lnTo>
                <a:cubicBezTo>
                  <a:pt x="604" y="498"/>
                  <a:pt x="588" y="515"/>
                  <a:pt x="568" y="515"/>
                </a:cubicBezTo>
                <a:cubicBezTo>
                  <a:pt x="548" y="515"/>
                  <a:pt x="531" y="498"/>
                  <a:pt x="531" y="478"/>
                </a:cubicBezTo>
                <a:lnTo>
                  <a:pt x="531" y="425"/>
                </a:lnTo>
                <a:lnTo>
                  <a:pt x="604" y="425"/>
                </a:lnTo>
                <a:close/>
                <a:moveTo>
                  <a:pt x="32" y="138"/>
                </a:moveTo>
                <a:lnTo>
                  <a:pt x="32" y="138"/>
                </a:lnTo>
                <a:cubicBezTo>
                  <a:pt x="38" y="128"/>
                  <a:pt x="49" y="123"/>
                  <a:pt x="61" y="123"/>
                </a:cubicBezTo>
                <a:lnTo>
                  <a:pt x="747" y="123"/>
                </a:lnTo>
                <a:cubicBezTo>
                  <a:pt x="760" y="123"/>
                  <a:pt x="770" y="128"/>
                  <a:pt x="777" y="138"/>
                </a:cubicBezTo>
                <a:cubicBezTo>
                  <a:pt x="784" y="148"/>
                  <a:pt x="786" y="159"/>
                  <a:pt x="783" y="171"/>
                </a:cubicBezTo>
                <a:lnTo>
                  <a:pt x="708" y="394"/>
                </a:lnTo>
                <a:cubicBezTo>
                  <a:pt x="698" y="422"/>
                  <a:pt x="672" y="441"/>
                  <a:pt x="642" y="441"/>
                </a:cubicBezTo>
                <a:lnTo>
                  <a:pt x="629" y="441"/>
                </a:lnTo>
                <a:lnTo>
                  <a:pt x="629" y="412"/>
                </a:lnTo>
                <a:cubicBezTo>
                  <a:pt x="629" y="406"/>
                  <a:pt x="624" y="400"/>
                  <a:pt x="617" y="400"/>
                </a:cubicBezTo>
                <a:lnTo>
                  <a:pt x="519" y="400"/>
                </a:lnTo>
                <a:cubicBezTo>
                  <a:pt x="512" y="400"/>
                  <a:pt x="506" y="406"/>
                  <a:pt x="506" y="412"/>
                </a:cubicBezTo>
                <a:lnTo>
                  <a:pt x="506" y="441"/>
                </a:lnTo>
                <a:lnTo>
                  <a:pt x="302" y="441"/>
                </a:lnTo>
                <a:lnTo>
                  <a:pt x="302" y="412"/>
                </a:lnTo>
                <a:cubicBezTo>
                  <a:pt x="302" y="406"/>
                  <a:pt x="297" y="400"/>
                  <a:pt x="290" y="400"/>
                </a:cubicBezTo>
                <a:lnTo>
                  <a:pt x="192" y="400"/>
                </a:lnTo>
                <a:cubicBezTo>
                  <a:pt x="185" y="400"/>
                  <a:pt x="180" y="406"/>
                  <a:pt x="180" y="412"/>
                </a:cubicBezTo>
                <a:lnTo>
                  <a:pt x="180" y="441"/>
                </a:lnTo>
                <a:lnTo>
                  <a:pt x="166" y="441"/>
                </a:lnTo>
                <a:cubicBezTo>
                  <a:pt x="137" y="441"/>
                  <a:pt x="110" y="422"/>
                  <a:pt x="101" y="394"/>
                </a:cubicBezTo>
                <a:lnTo>
                  <a:pt x="27" y="171"/>
                </a:lnTo>
                <a:cubicBezTo>
                  <a:pt x="23" y="159"/>
                  <a:pt x="25" y="148"/>
                  <a:pt x="32" y="138"/>
                </a:cubicBezTo>
                <a:close/>
                <a:moveTo>
                  <a:pt x="253" y="78"/>
                </a:moveTo>
                <a:lnTo>
                  <a:pt x="253" y="78"/>
                </a:lnTo>
                <a:cubicBezTo>
                  <a:pt x="253" y="48"/>
                  <a:pt x="277" y="24"/>
                  <a:pt x="306" y="24"/>
                </a:cubicBezTo>
                <a:lnTo>
                  <a:pt x="502" y="24"/>
                </a:lnTo>
                <a:cubicBezTo>
                  <a:pt x="532" y="24"/>
                  <a:pt x="556" y="48"/>
                  <a:pt x="556" y="78"/>
                </a:cubicBezTo>
                <a:lnTo>
                  <a:pt x="556" y="98"/>
                </a:lnTo>
                <a:lnTo>
                  <a:pt x="253" y="98"/>
                </a:lnTo>
                <a:lnTo>
                  <a:pt x="253" y="78"/>
                </a:lnTo>
                <a:close/>
                <a:moveTo>
                  <a:pt x="797" y="124"/>
                </a:moveTo>
                <a:lnTo>
                  <a:pt x="797" y="124"/>
                </a:lnTo>
                <a:cubicBezTo>
                  <a:pt x="785" y="107"/>
                  <a:pt x="767" y="98"/>
                  <a:pt x="747" y="98"/>
                </a:cubicBezTo>
                <a:lnTo>
                  <a:pt x="580" y="98"/>
                </a:lnTo>
                <a:lnTo>
                  <a:pt x="580" y="78"/>
                </a:lnTo>
                <a:cubicBezTo>
                  <a:pt x="580" y="35"/>
                  <a:pt x="545" y="0"/>
                  <a:pt x="502" y="0"/>
                </a:cubicBezTo>
                <a:lnTo>
                  <a:pt x="306" y="0"/>
                </a:lnTo>
                <a:cubicBezTo>
                  <a:pt x="264" y="0"/>
                  <a:pt x="229" y="35"/>
                  <a:pt x="229" y="78"/>
                </a:cubicBezTo>
                <a:lnTo>
                  <a:pt x="229" y="98"/>
                </a:lnTo>
                <a:lnTo>
                  <a:pt x="61" y="98"/>
                </a:lnTo>
                <a:cubicBezTo>
                  <a:pt x="41" y="98"/>
                  <a:pt x="24" y="107"/>
                  <a:pt x="12" y="124"/>
                </a:cubicBezTo>
                <a:cubicBezTo>
                  <a:pt x="4" y="135"/>
                  <a:pt x="0" y="148"/>
                  <a:pt x="0" y="161"/>
                </a:cubicBezTo>
                <a:lnTo>
                  <a:pt x="0" y="747"/>
                </a:lnTo>
                <a:cubicBezTo>
                  <a:pt x="0" y="782"/>
                  <a:pt x="28" y="809"/>
                  <a:pt x="61" y="809"/>
                </a:cubicBezTo>
                <a:lnTo>
                  <a:pt x="748" y="809"/>
                </a:lnTo>
                <a:cubicBezTo>
                  <a:pt x="781" y="809"/>
                  <a:pt x="809" y="782"/>
                  <a:pt x="809" y="747"/>
                </a:cubicBezTo>
                <a:lnTo>
                  <a:pt x="809" y="161"/>
                </a:lnTo>
                <a:cubicBezTo>
                  <a:pt x="809" y="148"/>
                  <a:pt x="805" y="135"/>
                  <a:pt x="797" y="124"/>
                </a:cubicBezTo>
                <a:close/>
              </a:path>
            </a:pathLst>
          </a:custGeom>
          <a:solidFill>
            <a:srgbClr val="1A171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Source Sans Pro Light" panose="020B0403030403020204" pitchFamily="34" charset="0"/>
            </a:endParaRPr>
          </a:p>
        </p:txBody>
      </p:sp>
      <p:sp>
        <p:nvSpPr>
          <p:cNvPr id="30" name="Freeform 942">
            <a:extLst>
              <a:ext uri="{FF2B5EF4-FFF2-40B4-BE49-F238E27FC236}">
                <a16:creationId xmlns:a16="http://schemas.microsoft.com/office/drawing/2014/main" id="{DD74E747-A2AD-0747-94E2-C4F85CB13817}"/>
              </a:ext>
            </a:extLst>
          </p:cNvPr>
          <p:cNvSpPr>
            <a:spLocks noChangeAspect="1" noChangeArrowheads="1"/>
          </p:cNvSpPr>
          <p:nvPr/>
        </p:nvSpPr>
        <p:spPr bwMode="auto">
          <a:xfrm>
            <a:off x="20022051" y="7479019"/>
            <a:ext cx="1134066" cy="1306131"/>
          </a:xfrm>
          <a:custGeom>
            <a:avLst/>
            <a:gdLst>
              <a:gd name="T0" fmla="*/ 598223 w 253639"/>
              <a:gd name="T1" fmla="*/ 940138 h 291740"/>
              <a:gd name="T2" fmla="*/ 648702 w 253639"/>
              <a:gd name="T3" fmla="*/ 607133 h 291740"/>
              <a:gd name="T4" fmla="*/ 699178 w 253639"/>
              <a:gd name="T5" fmla="*/ 940138 h 291740"/>
              <a:gd name="T6" fmla="*/ 562166 w 253639"/>
              <a:gd name="T7" fmla="*/ 571194 h 291740"/>
              <a:gd name="T8" fmla="*/ 663907 w 253639"/>
              <a:gd name="T9" fmla="*/ 478813 h 291740"/>
              <a:gd name="T10" fmla="*/ 633454 w 253639"/>
              <a:gd name="T11" fmla="*/ 468871 h 291740"/>
              <a:gd name="T12" fmla="*/ 663907 w 253639"/>
              <a:gd name="T13" fmla="*/ 378631 h 291740"/>
              <a:gd name="T14" fmla="*/ 633454 w 253639"/>
              <a:gd name="T15" fmla="*/ 401425 h 291740"/>
              <a:gd name="T16" fmla="*/ 649288 w 253639"/>
              <a:gd name="T17" fmla="*/ 274489 h 291740"/>
              <a:gd name="T18" fmla="*/ 649288 w 253639"/>
              <a:gd name="T19" fmla="*/ 326105 h 291740"/>
              <a:gd name="T20" fmla="*/ 649288 w 253639"/>
              <a:gd name="T21" fmla="*/ 274489 h 291740"/>
              <a:gd name="T22" fmla="*/ 152490 w 253639"/>
              <a:gd name="T23" fmla="*/ 260729 h 291740"/>
              <a:gd name="T24" fmla="*/ 152490 w 253639"/>
              <a:gd name="T25" fmla="*/ 163644 h 291740"/>
              <a:gd name="T26" fmla="*/ 89739 w 253639"/>
              <a:gd name="T27" fmla="*/ 226392 h 291740"/>
              <a:gd name="T28" fmla="*/ 347034 w 253639"/>
              <a:gd name="T29" fmla="*/ 74090 h 291740"/>
              <a:gd name="T30" fmla="*/ 562166 w 253639"/>
              <a:gd name="T31" fmla="*/ 357979 h 291740"/>
              <a:gd name="T32" fmla="*/ 734035 w 253639"/>
              <a:gd name="T33" fmla="*/ 310064 h 291740"/>
              <a:gd name="T34" fmla="*/ 764080 w 253639"/>
              <a:gd name="T35" fmla="*/ 560415 h 291740"/>
              <a:gd name="T36" fmla="*/ 814559 w 253639"/>
              <a:gd name="T37" fmla="*/ 295689 h 291740"/>
              <a:gd name="T38" fmla="*/ 648702 w 253639"/>
              <a:gd name="T39" fmla="*/ 241785 h 291740"/>
              <a:gd name="T40" fmla="*/ 512891 w 253639"/>
              <a:gd name="T41" fmla="*/ 202254 h 291740"/>
              <a:gd name="T42" fmla="*/ 365058 w 253639"/>
              <a:gd name="T43" fmla="*/ 36958 h 291740"/>
              <a:gd name="T44" fmla="*/ 581397 w 253639"/>
              <a:gd name="T45" fmla="*/ 202254 h 291740"/>
              <a:gd name="T46" fmla="*/ 843408 w 253639"/>
              <a:gd name="T47" fmla="*/ 560415 h 291740"/>
              <a:gd name="T48" fmla="*/ 764080 w 253639"/>
              <a:gd name="T49" fmla="*/ 905399 h 291740"/>
              <a:gd name="T50" fmla="*/ 598223 w 253639"/>
              <a:gd name="T51" fmla="*/ 970082 h 291740"/>
              <a:gd name="T52" fmla="*/ 516494 w 253639"/>
              <a:gd name="T53" fmla="*/ 320847 h 291740"/>
              <a:gd name="T54" fmla="*/ 365058 w 253639"/>
              <a:gd name="T55" fmla="*/ 36958 h 291740"/>
              <a:gd name="T56" fmla="*/ 116043 w 253639"/>
              <a:gd name="T57" fmla="*/ 101925 h 291740"/>
              <a:gd name="T58" fmla="*/ 107660 w 253639"/>
              <a:gd name="T59" fmla="*/ 344146 h 291740"/>
              <a:gd name="T60" fmla="*/ 122017 w 253639"/>
              <a:gd name="T61" fmla="*/ 940105 h 291740"/>
              <a:gd name="T62" fmla="*/ 185421 w 253639"/>
              <a:gd name="T63" fmla="*/ 876547 h 291740"/>
              <a:gd name="T64" fmla="*/ 302654 w 253639"/>
              <a:gd name="T65" fmla="*/ 813000 h 291740"/>
              <a:gd name="T66" fmla="*/ 185421 w 253639"/>
              <a:gd name="T67" fmla="*/ 700283 h 291740"/>
              <a:gd name="T68" fmla="*/ 302654 w 253639"/>
              <a:gd name="T69" fmla="*/ 636730 h 291740"/>
              <a:gd name="T70" fmla="*/ 185421 w 253639"/>
              <a:gd name="T71" fmla="*/ 358537 h 291740"/>
              <a:gd name="T72" fmla="*/ 194992 w 253639"/>
              <a:gd name="T73" fmla="*/ 116308 h 291740"/>
              <a:gd name="T74" fmla="*/ 180637 w 253639"/>
              <a:gd name="T75" fmla="*/ 29974 h 291740"/>
              <a:gd name="T76" fmla="*/ 593580 w 253639"/>
              <a:gd name="T77" fmla="*/ 85064 h 291740"/>
              <a:gd name="T78" fmla="*/ 648690 w 253639"/>
              <a:gd name="T79" fmla="*/ 29946 h 291740"/>
              <a:gd name="T80" fmla="*/ 648690 w 253639"/>
              <a:gd name="T81" fmla="*/ 167719 h 291740"/>
              <a:gd name="T82" fmla="*/ 122017 w 253639"/>
              <a:gd name="T83" fmla="*/ 0 h 291740"/>
              <a:gd name="T84" fmla="*/ 214130 w 253639"/>
              <a:gd name="T85" fmla="*/ 92323 h 291740"/>
              <a:gd name="T86" fmla="*/ 214130 w 253639"/>
              <a:gd name="T87" fmla="*/ 606749 h 291740"/>
              <a:gd name="T88" fmla="*/ 331365 w 253639"/>
              <a:gd name="T89" fmla="*/ 700283 h 291740"/>
              <a:gd name="T90" fmla="*/ 214130 w 253639"/>
              <a:gd name="T91" fmla="*/ 784218 h 291740"/>
              <a:gd name="T92" fmla="*/ 331365 w 253639"/>
              <a:gd name="T93" fmla="*/ 876547 h 291740"/>
              <a:gd name="T94" fmla="*/ 214130 w 253639"/>
              <a:gd name="T95" fmla="*/ 935309 h 291740"/>
              <a:gd name="T96" fmla="*/ 87327 w 253639"/>
              <a:gd name="T97" fmla="*/ 935309 h 291740"/>
              <a:gd name="T98" fmla="*/ 87327 w 253639"/>
              <a:gd name="T99" fmla="*/ 92323 h 29174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53639" h="291740">
                <a:moveTo>
                  <a:pt x="169062" y="171780"/>
                </a:moveTo>
                <a:lnTo>
                  <a:pt x="169062" y="272287"/>
                </a:lnTo>
                <a:cubicBezTo>
                  <a:pt x="169062" y="278051"/>
                  <a:pt x="173761" y="282734"/>
                  <a:pt x="179905" y="282734"/>
                </a:cubicBezTo>
                <a:cubicBezTo>
                  <a:pt x="185688" y="282734"/>
                  <a:pt x="190387" y="278051"/>
                  <a:pt x="190387" y="272287"/>
                </a:cubicBezTo>
                <a:lnTo>
                  <a:pt x="190387" y="187270"/>
                </a:lnTo>
                <a:cubicBezTo>
                  <a:pt x="190387" y="184388"/>
                  <a:pt x="192555" y="182587"/>
                  <a:pt x="195086" y="182587"/>
                </a:cubicBezTo>
                <a:cubicBezTo>
                  <a:pt x="197616" y="182587"/>
                  <a:pt x="199423" y="184388"/>
                  <a:pt x="199423" y="187270"/>
                </a:cubicBezTo>
                <a:lnTo>
                  <a:pt x="199423" y="272287"/>
                </a:lnTo>
                <a:cubicBezTo>
                  <a:pt x="199423" y="278051"/>
                  <a:pt x="204122" y="282734"/>
                  <a:pt x="210266" y="282734"/>
                </a:cubicBezTo>
                <a:cubicBezTo>
                  <a:pt x="216049" y="282734"/>
                  <a:pt x="220748" y="278051"/>
                  <a:pt x="220748" y="272287"/>
                </a:cubicBezTo>
                <a:lnTo>
                  <a:pt x="220748" y="171780"/>
                </a:lnTo>
                <a:lnTo>
                  <a:pt x="169062" y="171780"/>
                </a:lnTo>
                <a:close/>
                <a:moveTo>
                  <a:pt x="195263" y="136525"/>
                </a:moveTo>
                <a:cubicBezTo>
                  <a:pt x="197827" y="136525"/>
                  <a:pt x="199659" y="138393"/>
                  <a:pt x="199659" y="141007"/>
                </a:cubicBezTo>
                <a:lnTo>
                  <a:pt x="199659" y="143996"/>
                </a:lnTo>
                <a:cubicBezTo>
                  <a:pt x="199659" y="146610"/>
                  <a:pt x="197827" y="148852"/>
                  <a:pt x="195263" y="148852"/>
                </a:cubicBezTo>
                <a:cubicBezTo>
                  <a:pt x="192698" y="148852"/>
                  <a:pt x="190500" y="146610"/>
                  <a:pt x="190500" y="143996"/>
                </a:cubicBezTo>
                <a:lnTo>
                  <a:pt x="190500" y="141007"/>
                </a:lnTo>
                <a:cubicBezTo>
                  <a:pt x="190500" y="138393"/>
                  <a:pt x="192698" y="136525"/>
                  <a:pt x="195263" y="136525"/>
                </a:cubicBezTo>
                <a:close/>
                <a:moveTo>
                  <a:pt x="195263" y="109538"/>
                </a:moveTo>
                <a:cubicBezTo>
                  <a:pt x="197827" y="109538"/>
                  <a:pt x="199659" y="111342"/>
                  <a:pt x="199659" y="113868"/>
                </a:cubicBezTo>
                <a:lnTo>
                  <a:pt x="199659" y="120723"/>
                </a:lnTo>
                <a:cubicBezTo>
                  <a:pt x="199659" y="123248"/>
                  <a:pt x="197827" y="125052"/>
                  <a:pt x="195263" y="125052"/>
                </a:cubicBezTo>
                <a:cubicBezTo>
                  <a:pt x="192698" y="125052"/>
                  <a:pt x="190500" y="123248"/>
                  <a:pt x="190500" y="120723"/>
                </a:cubicBezTo>
                <a:lnTo>
                  <a:pt x="190500" y="113868"/>
                </a:lnTo>
                <a:cubicBezTo>
                  <a:pt x="190500" y="111342"/>
                  <a:pt x="192698" y="109538"/>
                  <a:pt x="195263" y="109538"/>
                </a:cubicBezTo>
                <a:close/>
                <a:moveTo>
                  <a:pt x="195263" y="82550"/>
                </a:moveTo>
                <a:cubicBezTo>
                  <a:pt x="197827" y="82550"/>
                  <a:pt x="199659" y="84667"/>
                  <a:pt x="199659" y="87136"/>
                </a:cubicBezTo>
                <a:lnTo>
                  <a:pt x="199659" y="93839"/>
                </a:lnTo>
                <a:cubicBezTo>
                  <a:pt x="199659" y="95956"/>
                  <a:pt x="197827" y="98072"/>
                  <a:pt x="195263" y="98072"/>
                </a:cubicBezTo>
                <a:cubicBezTo>
                  <a:pt x="192698" y="98072"/>
                  <a:pt x="190500" y="95956"/>
                  <a:pt x="190500" y="93839"/>
                </a:cubicBezTo>
                <a:lnTo>
                  <a:pt x="190500" y="87136"/>
                </a:lnTo>
                <a:cubicBezTo>
                  <a:pt x="190500" y="84667"/>
                  <a:pt x="192698" y="82550"/>
                  <a:pt x="195263" y="82550"/>
                </a:cubicBezTo>
                <a:close/>
                <a:moveTo>
                  <a:pt x="45859" y="57759"/>
                </a:moveTo>
                <a:cubicBezTo>
                  <a:pt x="40162" y="57759"/>
                  <a:pt x="35533" y="62388"/>
                  <a:pt x="35533" y="68085"/>
                </a:cubicBezTo>
                <a:cubicBezTo>
                  <a:pt x="35533" y="73782"/>
                  <a:pt x="40162" y="78411"/>
                  <a:pt x="45859" y="78411"/>
                </a:cubicBezTo>
                <a:cubicBezTo>
                  <a:pt x="51556" y="78411"/>
                  <a:pt x="56185" y="73782"/>
                  <a:pt x="56185" y="68085"/>
                </a:cubicBezTo>
                <a:cubicBezTo>
                  <a:pt x="56185" y="62388"/>
                  <a:pt x="51556" y="57759"/>
                  <a:pt x="45859" y="57759"/>
                </a:cubicBezTo>
                <a:close/>
                <a:moveTo>
                  <a:pt x="45859" y="49213"/>
                </a:moveTo>
                <a:cubicBezTo>
                  <a:pt x="56185" y="49213"/>
                  <a:pt x="64731" y="57759"/>
                  <a:pt x="64731" y="68085"/>
                </a:cubicBezTo>
                <a:cubicBezTo>
                  <a:pt x="64731" y="78411"/>
                  <a:pt x="56185" y="86957"/>
                  <a:pt x="45859" y="86957"/>
                </a:cubicBezTo>
                <a:cubicBezTo>
                  <a:pt x="35533" y="86957"/>
                  <a:pt x="26987" y="78411"/>
                  <a:pt x="26987" y="68085"/>
                </a:cubicBezTo>
                <a:cubicBezTo>
                  <a:pt x="26987" y="57759"/>
                  <a:pt x="35533" y="49213"/>
                  <a:pt x="45859" y="49213"/>
                </a:cubicBezTo>
                <a:close/>
                <a:moveTo>
                  <a:pt x="109786" y="20119"/>
                </a:moveTo>
                <a:cubicBezTo>
                  <a:pt x="107979" y="20119"/>
                  <a:pt x="106171" y="20839"/>
                  <a:pt x="104364" y="22280"/>
                </a:cubicBezTo>
                <a:cubicBezTo>
                  <a:pt x="101473" y="25162"/>
                  <a:pt x="101473" y="29845"/>
                  <a:pt x="104364" y="32727"/>
                </a:cubicBezTo>
                <a:lnTo>
                  <a:pt x="161833" y="90006"/>
                </a:lnTo>
                <a:cubicBezTo>
                  <a:pt x="166532" y="94689"/>
                  <a:pt x="169062" y="100813"/>
                  <a:pt x="169062" y="107657"/>
                </a:cubicBezTo>
                <a:lnTo>
                  <a:pt x="169062" y="162774"/>
                </a:lnTo>
                <a:lnTo>
                  <a:pt x="220748" y="162774"/>
                </a:lnTo>
                <a:lnTo>
                  <a:pt x="220748" y="93248"/>
                </a:lnTo>
                <a:cubicBezTo>
                  <a:pt x="220748" y="90726"/>
                  <a:pt x="222916" y="88565"/>
                  <a:pt x="225085" y="88565"/>
                </a:cubicBezTo>
                <a:cubicBezTo>
                  <a:pt x="227977" y="88565"/>
                  <a:pt x="229784" y="90726"/>
                  <a:pt x="229784" y="93248"/>
                </a:cubicBezTo>
                <a:lnTo>
                  <a:pt x="229784" y="168538"/>
                </a:lnTo>
                <a:cubicBezTo>
                  <a:pt x="229784" y="172500"/>
                  <a:pt x="233037" y="176103"/>
                  <a:pt x="237374" y="176103"/>
                </a:cubicBezTo>
                <a:cubicBezTo>
                  <a:pt x="241350" y="176103"/>
                  <a:pt x="244964" y="172500"/>
                  <a:pt x="244964" y="168538"/>
                </a:cubicBezTo>
                <a:lnTo>
                  <a:pt x="244964" y="88925"/>
                </a:lnTo>
                <a:cubicBezTo>
                  <a:pt x="244964" y="78478"/>
                  <a:pt x="235928" y="69832"/>
                  <a:pt x="225085" y="69832"/>
                </a:cubicBezTo>
                <a:lnTo>
                  <a:pt x="199061" y="69832"/>
                </a:lnTo>
                <a:cubicBezTo>
                  <a:pt x="198700" y="71273"/>
                  <a:pt x="196893" y="72714"/>
                  <a:pt x="195086" y="72714"/>
                </a:cubicBezTo>
                <a:cubicBezTo>
                  <a:pt x="192917" y="72714"/>
                  <a:pt x="191471" y="71273"/>
                  <a:pt x="190748" y="69832"/>
                </a:cubicBezTo>
                <a:lnTo>
                  <a:pt x="174845" y="69832"/>
                </a:lnTo>
                <a:cubicBezTo>
                  <a:pt x="167255" y="69832"/>
                  <a:pt x="159664" y="66590"/>
                  <a:pt x="154243" y="60826"/>
                </a:cubicBezTo>
                <a:lnTo>
                  <a:pt x="115207" y="22280"/>
                </a:lnTo>
                <a:cubicBezTo>
                  <a:pt x="113762" y="20839"/>
                  <a:pt x="111954" y="20119"/>
                  <a:pt x="109786" y="20119"/>
                </a:cubicBezTo>
                <a:close/>
                <a:moveTo>
                  <a:pt x="109786" y="11113"/>
                </a:moveTo>
                <a:cubicBezTo>
                  <a:pt x="114123" y="11113"/>
                  <a:pt x="118099" y="12914"/>
                  <a:pt x="121352" y="15796"/>
                </a:cubicBezTo>
                <a:lnTo>
                  <a:pt x="160387" y="55062"/>
                </a:lnTo>
                <a:cubicBezTo>
                  <a:pt x="164363" y="58665"/>
                  <a:pt x="169423" y="60826"/>
                  <a:pt x="174845" y="60826"/>
                </a:cubicBezTo>
                <a:lnTo>
                  <a:pt x="225085" y="60826"/>
                </a:lnTo>
                <a:cubicBezTo>
                  <a:pt x="240988" y="60826"/>
                  <a:pt x="253639" y="73435"/>
                  <a:pt x="253639" y="88925"/>
                </a:cubicBezTo>
                <a:lnTo>
                  <a:pt x="253639" y="168538"/>
                </a:lnTo>
                <a:cubicBezTo>
                  <a:pt x="253639" y="177184"/>
                  <a:pt x="246410" y="184749"/>
                  <a:pt x="237374" y="184749"/>
                </a:cubicBezTo>
                <a:cubicBezTo>
                  <a:pt x="234482" y="184749"/>
                  <a:pt x="231952" y="184028"/>
                  <a:pt x="229784" y="182947"/>
                </a:cubicBezTo>
                <a:lnTo>
                  <a:pt x="229784" y="272287"/>
                </a:lnTo>
                <a:cubicBezTo>
                  <a:pt x="229784" y="283094"/>
                  <a:pt x="221109" y="291740"/>
                  <a:pt x="210266" y="291740"/>
                </a:cubicBezTo>
                <a:cubicBezTo>
                  <a:pt x="204122" y="291740"/>
                  <a:pt x="198700" y="288858"/>
                  <a:pt x="195086" y="284535"/>
                </a:cubicBezTo>
                <a:cubicBezTo>
                  <a:pt x="191471" y="288858"/>
                  <a:pt x="185688" y="291740"/>
                  <a:pt x="179905" y="291740"/>
                </a:cubicBezTo>
                <a:cubicBezTo>
                  <a:pt x="169062" y="291740"/>
                  <a:pt x="160026" y="283094"/>
                  <a:pt x="160026" y="272287"/>
                </a:cubicBezTo>
                <a:lnTo>
                  <a:pt x="160026" y="107657"/>
                </a:lnTo>
                <a:cubicBezTo>
                  <a:pt x="160026" y="103334"/>
                  <a:pt x="158580" y="99372"/>
                  <a:pt x="155327" y="96490"/>
                </a:cubicBezTo>
                <a:lnTo>
                  <a:pt x="98220" y="38851"/>
                </a:lnTo>
                <a:cubicBezTo>
                  <a:pt x="92075" y="32727"/>
                  <a:pt x="92075" y="22280"/>
                  <a:pt x="98220" y="15796"/>
                </a:cubicBezTo>
                <a:cubicBezTo>
                  <a:pt x="101111" y="12914"/>
                  <a:pt x="105449" y="11113"/>
                  <a:pt x="109786" y="11113"/>
                </a:cubicBezTo>
                <a:close/>
                <a:moveTo>
                  <a:pt x="36695" y="9015"/>
                </a:moveTo>
                <a:cubicBezTo>
                  <a:pt x="35976" y="9015"/>
                  <a:pt x="34897" y="9376"/>
                  <a:pt x="34897" y="10458"/>
                </a:cubicBezTo>
                <a:lnTo>
                  <a:pt x="34897" y="30652"/>
                </a:lnTo>
                <a:cubicBezTo>
                  <a:pt x="34897" y="32816"/>
                  <a:pt x="33817" y="34259"/>
                  <a:pt x="32378" y="34980"/>
                </a:cubicBezTo>
                <a:cubicBezTo>
                  <a:pt x="17988" y="40389"/>
                  <a:pt x="8634" y="54093"/>
                  <a:pt x="8634" y="69239"/>
                </a:cubicBezTo>
                <a:cubicBezTo>
                  <a:pt x="8634" y="84384"/>
                  <a:pt x="17988" y="98449"/>
                  <a:pt x="32378" y="103497"/>
                </a:cubicBezTo>
                <a:cubicBezTo>
                  <a:pt x="33817" y="104218"/>
                  <a:pt x="34897" y="106022"/>
                  <a:pt x="34897" y="107825"/>
                </a:cubicBezTo>
                <a:lnTo>
                  <a:pt x="34897" y="281282"/>
                </a:lnTo>
                <a:cubicBezTo>
                  <a:pt x="34897" y="282003"/>
                  <a:pt x="35976" y="282724"/>
                  <a:pt x="36695" y="282724"/>
                </a:cubicBezTo>
                <a:lnTo>
                  <a:pt x="54323" y="282724"/>
                </a:lnTo>
                <a:cubicBezTo>
                  <a:pt x="55043" y="282724"/>
                  <a:pt x="55762" y="282003"/>
                  <a:pt x="55762" y="281282"/>
                </a:cubicBezTo>
                <a:lnTo>
                  <a:pt x="55762" y="263611"/>
                </a:lnTo>
                <a:cubicBezTo>
                  <a:pt x="55762" y="261087"/>
                  <a:pt x="57561" y="259284"/>
                  <a:pt x="60079" y="259284"/>
                </a:cubicBezTo>
                <a:lnTo>
                  <a:pt x="91018" y="259284"/>
                </a:lnTo>
                <a:lnTo>
                  <a:pt x="91018" y="244499"/>
                </a:lnTo>
                <a:lnTo>
                  <a:pt x="60079" y="244499"/>
                </a:lnTo>
                <a:cubicBezTo>
                  <a:pt x="57561" y="244499"/>
                  <a:pt x="55762" y="242335"/>
                  <a:pt x="55762" y="240171"/>
                </a:cubicBezTo>
                <a:lnTo>
                  <a:pt x="55762" y="210601"/>
                </a:lnTo>
                <a:cubicBezTo>
                  <a:pt x="55762" y="208076"/>
                  <a:pt x="57561" y="206273"/>
                  <a:pt x="60079" y="206273"/>
                </a:cubicBezTo>
                <a:lnTo>
                  <a:pt x="91018" y="206273"/>
                </a:lnTo>
                <a:lnTo>
                  <a:pt x="91018" y="191488"/>
                </a:lnTo>
                <a:lnTo>
                  <a:pt x="60079" y="191488"/>
                </a:lnTo>
                <a:cubicBezTo>
                  <a:pt x="57561" y="191488"/>
                  <a:pt x="55762" y="189685"/>
                  <a:pt x="55762" y="187160"/>
                </a:cubicBezTo>
                <a:lnTo>
                  <a:pt x="55762" y="107825"/>
                </a:lnTo>
                <a:cubicBezTo>
                  <a:pt x="55762" y="106022"/>
                  <a:pt x="56842" y="104218"/>
                  <a:pt x="58640" y="103497"/>
                </a:cubicBezTo>
                <a:cubicBezTo>
                  <a:pt x="72671" y="98449"/>
                  <a:pt x="82024" y="84384"/>
                  <a:pt x="82024" y="69239"/>
                </a:cubicBezTo>
                <a:cubicBezTo>
                  <a:pt x="82024" y="54093"/>
                  <a:pt x="72671" y="40389"/>
                  <a:pt x="58640" y="34980"/>
                </a:cubicBezTo>
                <a:cubicBezTo>
                  <a:pt x="56842" y="34259"/>
                  <a:pt x="55762" y="32816"/>
                  <a:pt x="55762" y="30652"/>
                </a:cubicBezTo>
                <a:lnTo>
                  <a:pt x="55762" y="10458"/>
                </a:lnTo>
                <a:cubicBezTo>
                  <a:pt x="55762" y="9376"/>
                  <a:pt x="55043" y="9015"/>
                  <a:pt x="54323" y="9015"/>
                </a:cubicBezTo>
                <a:lnTo>
                  <a:pt x="36695" y="9015"/>
                </a:lnTo>
                <a:close/>
                <a:moveTo>
                  <a:pt x="195082" y="9007"/>
                </a:moveTo>
                <a:cubicBezTo>
                  <a:pt x="185715" y="9007"/>
                  <a:pt x="178509" y="16213"/>
                  <a:pt x="178509" y="25580"/>
                </a:cubicBezTo>
                <a:cubicBezTo>
                  <a:pt x="178509" y="34227"/>
                  <a:pt x="185715" y="41793"/>
                  <a:pt x="195082" y="41793"/>
                </a:cubicBezTo>
                <a:cubicBezTo>
                  <a:pt x="204089" y="41793"/>
                  <a:pt x="211295" y="34227"/>
                  <a:pt x="211295" y="25580"/>
                </a:cubicBezTo>
                <a:cubicBezTo>
                  <a:pt x="211295" y="16213"/>
                  <a:pt x="204089" y="9007"/>
                  <a:pt x="195082" y="9007"/>
                </a:cubicBezTo>
                <a:close/>
                <a:moveTo>
                  <a:pt x="195082" y="0"/>
                </a:moveTo>
                <a:cubicBezTo>
                  <a:pt x="208773" y="0"/>
                  <a:pt x="220302" y="11529"/>
                  <a:pt x="220302" y="25580"/>
                </a:cubicBezTo>
                <a:cubicBezTo>
                  <a:pt x="220302" y="39271"/>
                  <a:pt x="208773" y="50440"/>
                  <a:pt x="195082" y="50440"/>
                </a:cubicBezTo>
                <a:cubicBezTo>
                  <a:pt x="181031" y="50440"/>
                  <a:pt x="169862" y="39271"/>
                  <a:pt x="169862" y="25580"/>
                </a:cubicBezTo>
                <a:cubicBezTo>
                  <a:pt x="169862" y="11529"/>
                  <a:pt x="181031" y="0"/>
                  <a:pt x="195082" y="0"/>
                </a:cubicBezTo>
                <a:close/>
                <a:moveTo>
                  <a:pt x="36695" y="0"/>
                </a:moveTo>
                <a:lnTo>
                  <a:pt x="54323" y="0"/>
                </a:lnTo>
                <a:cubicBezTo>
                  <a:pt x="60079" y="0"/>
                  <a:pt x="64396" y="4688"/>
                  <a:pt x="64396" y="10458"/>
                </a:cubicBezTo>
                <a:lnTo>
                  <a:pt x="64396" y="27767"/>
                </a:lnTo>
                <a:cubicBezTo>
                  <a:pt x="80585" y="34980"/>
                  <a:pt x="91018" y="51568"/>
                  <a:pt x="91018" y="69239"/>
                </a:cubicBezTo>
                <a:cubicBezTo>
                  <a:pt x="91018" y="86909"/>
                  <a:pt x="80585" y="103497"/>
                  <a:pt x="64396" y="110710"/>
                </a:cubicBezTo>
                <a:lnTo>
                  <a:pt x="64396" y="182472"/>
                </a:lnTo>
                <a:lnTo>
                  <a:pt x="95335" y="182472"/>
                </a:lnTo>
                <a:cubicBezTo>
                  <a:pt x="97854" y="182472"/>
                  <a:pt x="99652" y="184636"/>
                  <a:pt x="99652" y="187160"/>
                </a:cubicBezTo>
                <a:lnTo>
                  <a:pt x="99652" y="210601"/>
                </a:lnTo>
                <a:cubicBezTo>
                  <a:pt x="99652" y="213125"/>
                  <a:pt x="97854" y="214928"/>
                  <a:pt x="95335" y="214928"/>
                </a:cubicBezTo>
                <a:lnTo>
                  <a:pt x="64396" y="214928"/>
                </a:lnTo>
                <a:lnTo>
                  <a:pt x="64396" y="235844"/>
                </a:lnTo>
                <a:lnTo>
                  <a:pt x="95335" y="235844"/>
                </a:lnTo>
                <a:cubicBezTo>
                  <a:pt x="97854" y="235844"/>
                  <a:pt x="99652" y="237647"/>
                  <a:pt x="99652" y="240171"/>
                </a:cubicBezTo>
                <a:lnTo>
                  <a:pt x="99652" y="263611"/>
                </a:lnTo>
                <a:cubicBezTo>
                  <a:pt x="99652" y="266136"/>
                  <a:pt x="97854" y="267939"/>
                  <a:pt x="95335" y="267939"/>
                </a:cubicBezTo>
                <a:lnTo>
                  <a:pt x="64396" y="267939"/>
                </a:lnTo>
                <a:lnTo>
                  <a:pt x="64396" y="281282"/>
                </a:lnTo>
                <a:cubicBezTo>
                  <a:pt x="64396" y="287051"/>
                  <a:pt x="60079" y="291739"/>
                  <a:pt x="54323" y="291739"/>
                </a:cubicBezTo>
                <a:lnTo>
                  <a:pt x="36695" y="291739"/>
                </a:lnTo>
                <a:cubicBezTo>
                  <a:pt x="30939" y="291739"/>
                  <a:pt x="26262" y="287051"/>
                  <a:pt x="26262" y="281282"/>
                </a:cubicBezTo>
                <a:lnTo>
                  <a:pt x="26262" y="110710"/>
                </a:lnTo>
                <a:cubicBezTo>
                  <a:pt x="10433" y="103497"/>
                  <a:pt x="0" y="86909"/>
                  <a:pt x="0" y="69239"/>
                </a:cubicBezTo>
                <a:cubicBezTo>
                  <a:pt x="0" y="51568"/>
                  <a:pt x="10433" y="34980"/>
                  <a:pt x="26262" y="27767"/>
                </a:cubicBezTo>
                <a:lnTo>
                  <a:pt x="26262" y="10458"/>
                </a:lnTo>
                <a:cubicBezTo>
                  <a:pt x="26262" y="4688"/>
                  <a:pt x="30939" y="0"/>
                  <a:pt x="36695" y="0"/>
                </a:cubicBezTo>
                <a:close/>
              </a:path>
            </a:pathLst>
          </a:custGeom>
          <a:solidFill>
            <a:srgbClr val="1A171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dirty="0">
              <a:latin typeface="Source Sans Pro Light" panose="020B0403030403020204" pitchFamily="34" charset="0"/>
            </a:endParaRPr>
          </a:p>
        </p:txBody>
      </p:sp>
      <p:sp>
        <p:nvSpPr>
          <p:cNvPr id="31" name="Freeform 947">
            <a:extLst>
              <a:ext uri="{FF2B5EF4-FFF2-40B4-BE49-F238E27FC236}">
                <a16:creationId xmlns:a16="http://schemas.microsoft.com/office/drawing/2014/main" id="{D3750469-2B96-8A41-8D47-3C875E5B38FE}"/>
              </a:ext>
            </a:extLst>
          </p:cNvPr>
          <p:cNvSpPr>
            <a:spLocks noChangeAspect="1" noChangeArrowheads="1"/>
          </p:cNvSpPr>
          <p:nvPr/>
        </p:nvSpPr>
        <p:spPr bwMode="auto">
          <a:xfrm>
            <a:off x="8780897" y="7479021"/>
            <a:ext cx="1247471" cy="1306131"/>
          </a:xfrm>
          <a:custGeom>
            <a:avLst/>
            <a:gdLst>
              <a:gd name="T0" fmla="*/ 638334 w 279041"/>
              <a:gd name="T1" fmla="*/ 707368 h 291739"/>
              <a:gd name="T2" fmla="*/ 638334 w 279041"/>
              <a:gd name="T3" fmla="*/ 737774 h 291739"/>
              <a:gd name="T4" fmla="*/ 527303 w 279041"/>
              <a:gd name="T5" fmla="*/ 722571 h 291739"/>
              <a:gd name="T6" fmla="*/ 114626 w 279041"/>
              <a:gd name="T7" fmla="*/ 707368 h 291739"/>
              <a:gd name="T8" fmla="*/ 483914 w 279041"/>
              <a:gd name="T9" fmla="*/ 722571 h 291739"/>
              <a:gd name="T10" fmla="*/ 114626 w 279041"/>
              <a:gd name="T11" fmla="*/ 737774 h 291739"/>
              <a:gd name="T12" fmla="*/ 114626 w 279041"/>
              <a:gd name="T13" fmla="*/ 707368 h 291739"/>
              <a:gd name="T14" fmla="*/ 696479 w 279041"/>
              <a:gd name="T15" fmla="*/ 607064 h 291739"/>
              <a:gd name="T16" fmla="*/ 696479 w 279041"/>
              <a:gd name="T17" fmla="*/ 637523 h 291739"/>
              <a:gd name="T18" fmla="*/ 527303 w 279041"/>
              <a:gd name="T19" fmla="*/ 621682 h 291739"/>
              <a:gd name="T20" fmla="*/ 309693 w 279041"/>
              <a:gd name="T21" fmla="*/ 607064 h 291739"/>
              <a:gd name="T22" fmla="*/ 441733 w 279041"/>
              <a:gd name="T23" fmla="*/ 621682 h 291739"/>
              <a:gd name="T24" fmla="*/ 309693 w 279041"/>
              <a:gd name="T25" fmla="*/ 637523 h 291739"/>
              <a:gd name="T26" fmla="*/ 309693 w 279041"/>
              <a:gd name="T27" fmla="*/ 607064 h 291739"/>
              <a:gd name="T28" fmla="*/ 659339 w 279041"/>
              <a:gd name="T29" fmla="*/ 512047 h 291739"/>
              <a:gd name="T30" fmla="*/ 659339 w 279041"/>
              <a:gd name="T31" fmla="*/ 542502 h 291739"/>
              <a:gd name="T32" fmla="*/ 527303 w 279041"/>
              <a:gd name="T33" fmla="*/ 527884 h 291739"/>
              <a:gd name="T34" fmla="*/ 309483 w 279041"/>
              <a:gd name="T35" fmla="*/ 512047 h 291739"/>
              <a:gd name="T36" fmla="*/ 478663 w 279041"/>
              <a:gd name="T37" fmla="*/ 527884 h 291739"/>
              <a:gd name="T38" fmla="*/ 309483 w 279041"/>
              <a:gd name="T39" fmla="*/ 542502 h 291739"/>
              <a:gd name="T40" fmla="*/ 309483 w 279041"/>
              <a:gd name="T41" fmla="*/ 512047 h 291739"/>
              <a:gd name="T42" fmla="*/ 130151 w 279041"/>
              <a:gd name="T43" fmla="*/ 607513 h 291739"/>
              <a:gd name="T44" fmla="*/ 227217 w 279041"/>
              <a:gd name="T45" fmla="*/ 440575 h 291739"/>
              <a:gd name="T46" fmla="*/ 541498 w 279041"/>
              <a:gd name="T47" fmla="*/ 411750 h 291739"/>
              <a:gd name="T48" fmla="*/ 710675 w 279041"/>
              <a:gd name="T49" fmla="*/ 426953 h 291739"/>
              <a:gd name="T50" fmla="*/ 541498 w 279041"/>
              <a:gd name="T51" fmla="*/ 442158 h 291739"/>
              <a:gd name="T52" fmla="*/ 541498 w 279041"/>
              <a:gd name="T53" fmla="*/ 411750 h 291739"/>
              <a:gd name="T54" fmla="*/ 463283 w 279041"/>
              <a:gd name="T55" fmla="*/ 411750 h 291739"/>
              <a:gd name="T56" fmla="*/ 463283 w 279041"/>
              <a:gd name="T57" fmla="*/ 442158 h 291739"/>
              <a:gd name="T58" fmla="*/ 295291 w 279041"/>
              <a:gd name="T59" fmla="*/ 426953 h 291739"/>
              <a:gd name="T60" fmla="*/ 114570 w 279041"/>
              <a:gd name="T61" fmla="*/ 411750 h 291739"/>
              <a:gd name="T62" fmla="*/ 257181 w 279041"/>
              <a:gd name="T63" fmla="*/ 426164 h 291739"/>
              <a:gd name="T64" fmla="*/ 241605 w 279041"/>
              <a:gd name="T65" fmla="*/ 637539 h 291739"/>
              <a:gd name="T66" fmla="*/ 100190 w 279041"/>
              <a:gd name="T67" fmla="*/ 621927 h 291739"/>
              <a:gd name="T68" fmla="*/ 114570 w 279041"/>
              <a:gd name="T69" fmla="*/ 411750 h 291739"/>
              <a:gd name="T70" fmla="*/ 696479 w 279041"/>
              <a:gd name="T71" fmla="*/ 316729 h 291739"/>
              <a:gd name="T72" fmla="*/ 696479 w 279041"/>
              <a:gd name="T73" fmla="*/ 347188 h 291739"/>
              <a:gd name="T74" fmla="*/ 527303 w 279041"/>
              <a:gd name="T75" fmla="*/ 331349 h 291739"/>
              <a:gd name="T76" fmla="*/ 114626 w 279041"/>
              <a:gd name="T77" fmla="*/ 316729 h 291739"/>
              <a:gd name="T78" fmla="*/ 483914 w 279041"/>
              <a:gd name="T79" fmla="*/ 331349 h 291739"/>
              <a:gd name="T80" fmla="*/ 114626 w 279041"/>
              <a:gd name="T81" fmla="*/ 347188 h 291739"/>
              <a:gd name="T82" fmla="*/ 114626 w 279041"/>
              <a:gd name="T83" fmla="*/ 316729 h 291739"/>
              <a:gd name="T84" fmla="*/ 808763 w 279041"/>
              <a:gd name="T85" fmla="*/ 837002 h 291739"/>
              <a:gd name="T86" fmla="*/ 146724 w 279041"/>
              <a:gd name="T87" fmla="*/ 851393 h 291739"/>
              <a:gd name="T88" fmla="*/ 897034 w 279041"/>
              <a:gd name="T89" fmla="*/ 940132 h 291739"/>
              <a:gd name="T90" fmla="*/ 808763 w 279041"/>
              <a:gd name="T91" fmla="*/ 146299 h 291739"/>
              <a:gd name="T92" fmla="*/ 130082 w 279041"/>
              <a:gd name="T93" fmla="*/ 218303 h 291739"/>
              <a:gd name="T94" fmla="*/ 686040 w 279041"/>
              <a:gd name="T95" fmla="*/ 130099 h 291739"/>
              <a:gd name="T96" fmla="*/ 114538 w 279041"/>
              <a:gd name="T97" fmla="*/ 100295 h 291739"/>
              <a:gd name="T98" fmla="*/ 715932 w 279041"/>
              <a:gd name="T99" fmla="*/ 115787 h 291739"/>
              <a:gd name="T100" fmla="*/ 701584 w 279041"/>
              <a:gd name="T101" fmla="*/ 246908 h 291739"/>
              <a:gd name="T102" fmla="*/ 100190 w 279041"/>
              <a:gd name="T103" fmla="*/ 232612 h 291739"/>
              <a:gd name="T104" fmla="*/ 114538 w 279041"/>
              <a:gd name="T105" fmla="*/ 100295 h 291739"/>
              <a:gd name="T106" fmla="*/ 29829 w 279041"/>
              <a:gd name="T107" fmla="*/ 822615 h 291739"/>
              <a:gd name="T108" fmla="*/ 780136 w 279041"/>
              <a:gd name="T109" fmla="*/ 28785 h 291739"/>
              <a:gd name="T110" fmla="*/ 14321 w 279041"/>
              <a:gd name="T111" fmla="*/ 0 h 291739"/>
              <a:gd name="T112" fmla="*/ 808763 w 279041"/>
              <a:gd name="T113" fmla="*/ 14382 h 291739"/>
              <a:gd name="T114" fmla="*/ 911346 w 279041"/>
              <a:gd name="T115" fmla="*/ 117517 h 291739"/>
              <a:gd name="T116" fmla="*/ 926854 w 279041"/>
              <a:gd name="T117" fmla="*/ 954519 h 291739"/>
              <a:gd name="T118" fmla="*/ 131216 w 279041"/>
              <a:gd name="T119" fmla="*/ 970106 h 291739"/>
              <a:gd name="T120" fmla="*/ 116899 w 279041"/>
              <a:gd name="T121" fmla="*/ 851393 h 291739"/>
              <a:gd name="T122" fmla="*/ 0 w 279041"/>
              <a:gd name="T123" fmla="*/ 837002 h 291739"/>
              <a:gd name="T124" fmla="*/ 14321 w 279041"/>
              <a:gd name="T125" fmla="*/ 0 h 29173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79041" h="291739">
                <a:moveTo>
                  <a:pt x="163063" y="212725"/>
                </a:moveTo>
                <a:lnTo>
                  <a:pt x="192177" y="212725"/>
                </a:lnTo>
                <a:cubicBezTo>
                  <a:pt x="194694" y="212725"/>
                  <a:pt x="196491" y="215011"/>
                  <a:pt x="196491" y="217297"/>
                </a:cubicBezTo>
                <a:cubicBezTo>
                  <a:pt x="196491" y="219964"/>
                  <a:pt x="194694" y="221869"/>
                  <a:pt x="192177" y="221869"/>
                </a:cubicBezTo>
                <a:lnTo>
                  <a:pt x="163063" y="221869"/>
                </a:lnTo>
                <a:cubicBezTo>
                  <a:pt x="160547" y="221869"/>
                  <a:pt x="158750" y="219964"/>
                  <a:pt x="158750" y="217297"/>
                </a:cubicBezTo>
                <a:cubicBezTo>
                  <a:pt x="158750" y="215011"/>
                  <a:pt x="160547" y="212725"/>
                  <a:pt x="163063" y="212725"/>
                </a:cubicBezTo>
                <a:close/>
                <a:moveTo>
                  <a:pt x="34509" y="212725"/>
                </a:moveTo>
                <a:lnTo>
                  <a:pt x="140980" y="212725"/>
                </a:lnTo>
                <a:cubicBezTo>
                  <a:pt x="143515" y="212725"/>
                  <a:pt x="145688" y="215011"/>
                  <a:pt x="145688" y="217297"/>
                </a:cubicBezTo>
                <a:cubicBezTo>
                  <a:pt x="145688" y="219964"/>
                  <a:pt x="143515" y="221869"/>
                  <a:pt x="140980" y="221869"/>
                </a:cubicBezTo>
                <a:lnTo>
                  <a:pt x="34509" y="221869"/>
                </a:lnTo>
                <a:cubicBezTo>
                  <a:pt x="32336" y="221869"/>
                  <a:pt x="30163" y="219964"/>
                  <a:pt x="30163" y="217297"/>
                </a:cubicBezTo>
                <a:cubicBezTo>
                  <a:pt x="30163" y="215011"/>
                  <a:pt x="32336" y="212725"/>
                  <a:pt x="34509" y="212725"/>
                </a:cubicBezTo>
                <a:close/>
                <a:moveTo>
                  <a:pt x="163024" y="182562"/>
                </a:moveTo>
                <a:lnTo>
                  <a:pt x="209683" y="182562"/>
                </a:lnTo>
                <a:cubicBezTo>
                  <a:pt x="211820" y="182562"/>
                  <a:pt x="213957" y="184760"/>
                  <a:pt x="213957" y="186958"/>
                </a:cubicBezTo>
                <a:cubicBezTo>
                  <a:pt x="213957" y="189523"/>
                  <a:pt x="211820" y="191721"/>
                  <a:pt x="209683" y="191721"/>
                </a:cubicBezTo>
                <a:lnTo>
                  <a:pt x="163024" y="191721"/>
                </a:lnTo>
                <a:cubicBezTo>
                  <a:pt x="160531" y="191721"/>
                  <a:pt x="158750" y="189523"/>
                  <a:pt x="158750" y="186958"/>
                </a:cubicBezTo>
                <a:cubicBezTo>
                  <a:pt x="158750" y="184760"/>
                  <a:pt x="160531" y="182562"/>
                  <a:pt x="163024" y="182562"/>
                </a:cubicBezTo>
                <a:close/>
                <a:moveTo>
                  <a:pt x="93237" y="182562"/>
                </a:moveTo>
                <a:lnTo>
                  <a:pt x="128291" y="182562"/>
                </a:lnTo>
                <a:cubicBezTo>
                  <a:pt x="130820" y="182562"/>
                  <a:pt x="132989" y="184760"/>
                  <a:pt x="132989" y="186958"/>
                </a:cubicBezTo>
                <a:cubicBezTo>
                  <a:pt x="132989" y="189523"/>
                  <a:pt x="130820" y="191721"/>
                  <a:pt x="128291" y="191721"/>
                </a:cubicBezTo>
                <a:lnTo>
                  <a:pt x="93237" y="191721"/>
                </a:lnTo>
                <a:cubicBezTo>
                  <a:pt x="90707" y="191721"/>
                  <a:pt x="88900" y="189523"/>
                  <a:pt x="88900" y="186958"/>
                </a:cubicBezTo>
                <a:cubicBezTo>
                  <a:pt x="88900" y="184760"/>
                  <a:pt x="90707" y="182562"/>
                  <a:pt x="93237" y="182562"/>
                </a:cubicBezTo>
                <a:close/>
                <a:moveTo>
                  <a:pt x="163087" y="153987"/>
                </a:moveTo>
                <a:lnTo>
                  <a:pt x="198502" y="153987"/>
                </a:lnTo>
                <a:cubicBezTo>
                  <a:pt x="201032" y="153987"/>
                  <a:pt x="202839" y="156185"/>
                  <a:pt x="202839" y="158750"/>
                </a:cubicBezTo>
                <a:cubicBezTo>
                  <a:pt x="202839" y="161314"/>
                  <a:pt x="201032" y="163146"/>
                  <a:pt x="198502" y="163146"/>
                </a:cubicBezTo>
                <a:lnTo>
                  <a:pt x="163087" y="163146"/>
                </a:lnTo>
                <a:cubicBezTo>
                  <a:pt x="160557" y="163146"/>
                  <a:pt x="158750" y="161314"/>
                  <a:pt x="158750" y="158750"/>
                </a:cubicBezTo>
                <a:cubicBezTo>
                  <a:pt x="158750" y="156185"/>
                  <a:pt x="160557" y="153987"/>
                  <a:pt x="163087" y="153987"/>
                </a:cubicBezTo>
                <a:close/>
                <a:moveTo>
                  <a:pt x="93174" y="153987"/>
                </a:moveTo>
                <a:lnTo>
                  <a:pt x="139477" y="153987"/>
                </a:lnTo>
                <a:cubicBezTo>
                  <a:pt x="141970" y="153987"/>
                  <a:pt x="144107" y="156185"/>
                  <a:pt x="144107" y="158750"/>
                </a:cubicBezTo>
                <a:cubicBezTo>
                  <a:pt x="144107" y="161314"/>
                  <a:pt x="141970" y="163146"/>
                  <a:pt x="139477" y="163146"/>
                </a:cubicBezTo>
                <a:lnTo>
                  <a:pt x="93174" y="163146"/>
                </a:lnTo>
                <a:cubicBezTo>
                  <a:pt x="90681" y="163146"/>
                  <a:pt x="88900" y="161314"/>
                  <a:pt x="88900" y="158750"/>
                </a:cubicBezTo>
                <a:cubicBezTo>
                  <a:pt x="88900" y="156185"/>
                  <a:pt x="90681" y="153987"/>
                  <a:pt x="93174" y="153987"/>
                </a:cubicBezTo>
                <a:close/>
                <a:moveTo>
                  <a:pt x="39183" y="132493"/>
                </a:moveTo>
                <a:lnTo>
                  <a:pt x="39183" y="182697"/>
                </a:lnTo>
                <a:lnTo>
                  <a:pt x="68407" y="182697"/>
                </a:lnTo>
                <a:lnTo>
                  <a:pt x="68407" y="132493"/>
                </a:lnTo>
                <a:lnTo>
                  <a:pt x="39183" y="132493"/>
                </a:lnTo>
                <a:close/>
                <a:moveTo>
                  <a:pt x="163024" y="123825"/>
                </a:moveTo>
                <a:lnTo>
                  <a:pt x="209683" y="123825"/>
                </a:lnTo>
                <a:cubicBezTo>
                  <a:pt x="211820" y="123825"/>
                  <a:pt x="213957" y="126111"/>
                  <a:pt x="213957" y="128397"/>
                </a:cubicBezTo>
                <a:cubicBezTo>
                  <a:pt x="213957" y="131064"/>
                  <a:pt x="211820" y="132969"/>
                  <a:pt x="209683" y="132969"/>
                </a:cubicBezTo>
                <a:lnTo>
                  <a:pt x="163024" y="132969"/>
                </a:lnTo>
                <a:cubicBezTo>
                  <a:pt x="160531" y="132969"/>
                  <a:pt x="158750" y="131064"/>
                  <a:pt x="158750" y="128397"/>
                </a:cubicBezTo>
                <a:cubicBezTo>
                  <a:pt x="158750" y="126111"/>
                  <a:pt x="160531" y="123825"/>
                  <a:pt x="163024" y="123825"/>
                </a:cubicBezTo>
                <a:close/>
                <a:moveTo>
                  <a:pt x="93174" y="123825"/>
                </a:moveTo>
                <a:lnTo>
                  <a:pt x="139477" y="123825"/>
                </a:lnTo>
                <a:cubicBezTo>
                  <a:pt x="141970" y="123825"/>
                  <a:pt x="144107" y="126111"/>
                  <a:pt x="144107" y="128397"/>
                </a:cubicBezTo>
                <a:cubicBezTo>
                  <a:pt x="144107" y="131064"/>
                  <a:pt x="141970" y="132969"/>
                  <a:pt x="139477" y="132969"/>
                </a:cubicBezTo>
                <a:lnTo>
                  <a:pt x="93174" y="132969"/>
                </a:lnTo>
                <a:cubicBezTo>
                  <a:pt x="90681" y="132969"/>
                  <a:pt x="88900" y="131064"/>
                  <a:pt x="88900" y="128397"/>
                </a:cubicBezTo>
                <a:cubicBezTo>
                  <a:pt x="88900" y="126111"/>
                  <a:pt x="90681" y="123825"/>
                  <a:pt x="93174" y="123825"/>
                </a:cubicBezTo>
                <a:close/>
                <a:moveTo>
                  <a:pt x="34493" y="123825"/>
                </a:moveTo>
                <a:lnTo>
                  <a:pt x="72737" y="123825"/>
                </a:lnTo>
                <a:cubicBezTo>
                  <a:pt x="75623" y="123825"/>
                  <a:pt x="77427" y="125992"/>
                  <a:pt x="77427" y="128159"/>
                </a:cubicBezTo>
                <a:lnTo>
                  <a:pt x="77427" y="187031"/>
                </a:lnTo>
                <a:cubicBezTo>
                  <a:pt x="77427" y="189559"/>
                  <a:pt x="75623" y="191726"/>
                  <a:pt x="72737" y="191726"/>
                </a:cubicBezTo>
                <a:lnTo>
                  <a:pt x="34493" y="191726"/>
                </a:lnTo>
                <a:cubicBezTo>
                  <a:pt x="32328" y="191726"/>
                  <a:pt x="30163" y="189559"/>
                  <a:pt x="30163" y="187031"/>
                </a:cubicBezTo>
                <a:lnTo>
                  <a:pt x="30163" y="128159"/>
                </a:lnTo>
                <a:cubicBezTo>
                  <a:pt x="30163" y="125992"/>
                  <a:pt x="32328" y="123825"/>
                  <a:pt x="34493" y="123825"/>
                </a:cubicBezTo>
                <a:close/>
                <a:moveTo>
                  <a:pt x="163024" y="95250"/>
                </a:moveTo>
                <a:lnTo>
                  <a:pt x="209683" y="95250"/>
                </a:lnTo>
                <a:cubicBezTo>
                  <a:pt x="211820" y="95250"/>
                  <a:pt x="213957" y="97082"/>
                  <a:pt x="213957" y="99646"/>
                </a:cubicBezTo>
                <a:cubicBezTo>
                  <a:pt x="213957" y="102577"/>
                  <a:pt x="211820" y="104409"/>
                  <a:pt x="209683" y="104409"/>
                </a:cubicBezTo>
                <a:lnTo>
                  <a:pt x="163024" y="104409"/>
                </a:lnTo>
                <a:cubicBezTo>
                  <a:pt x="160531" y="104409"/>
                  <a:pt x="158750" y="102577"/>
                  <a:pt x="158750" y="99646"/>
                </a:cubicBezTo>
                <a:cubicBezTo>
                  <a:pt x="158750" y="97082"/>
                  <a:pt x="160531" y="95250"/>
                  <a:pt x="163024" y="95250"/>
                </a:cubicBezTo>
                <a:close/>
                <a:moveTo>
                  <a:pt x="34509" y="95250"/>
                </a:moveTo>
                <a:lnTo>
                  <a:pt x="140980" y="95250"/>
                </a:lnTo>
                <a:cubicBezTo>
                  <a:pt x="143515" y="95250"/>
                  <a:pt x="145688" y="97082"/>
                  <a:pt x="145688" y="99646"/>
                </a:cubicBezTo>
                <a:cubicBezTo>
                  <a:pt x="145688" y="102577"/>
                  <a:pt x="143515" y="104409"/>
                  <a:pt x="140980" y="104409"/>
                </a:cubicBezTo>
                <a:lnTo>
                  <a:pt x="34509" y="104409"/>
                </a:lnTo>
                <a:cubicBezTo>
                  <a:pt x="32336" y="104409"/>
                  <a:pt x="30163" y="102577"/>
                  <a:pt x="30163" y="99646"/>
                </a:cubicBezTo>
                <a:cubicBezTo>
                  <a:pt x="30163" y="97082"/>
                  <a:pt x="32336" y="95250"/>
                  <a:pt x="34509" y="95250"/>
                </a:cubicBezTo>
                <a:close/>
                <a:moveTo>
                  <a:pt x="243488" y="43995"/>
                </a:moveTo>
                <a:lnTo>
                  <a:pt x="243488" y="251711"/>
                </a:lnTo>
                <a:cubicBezTo>
                  <a:pt x="243488" y="254235"/>
                  <a:pt x="241692" y="256038"/>
                  <a:pt x="239178" y="256038"/>
                </a:cubicBezTo>
                <a:lnTo>
                  <a:pt x="44173" y="256038"/>
                </a:lnTo>
                <a:lnTo>
                  <a:pt x="44173" y="282724"/>
                </a:lnTo>
                <a:lnTo>
                  <a:pt x="270063" y="282724"/>
                </a:lnTo>
                <a:lnTo>
                  <a:pt x="270063" y="43995"/>
                </a:lnTo>
                <a:lnTo>
                  <a:pt x="243488" y="43995"/>
                </a:lnTo>
                <a:close/>
                <a:moveTo>
                  <a:pt x="39162" y="39124"/>
                </a:moveTo>
                <a:lnTo>
                  <a:pt x="39162" y="65650"/>
                </a:lnTo>
                <a:lnTo>
                  <a:pt x="206541" y="65650"/>
                </a:lnTo>
                <a:lnTo>
                  <a:pt x="206541" y="39124"/>
                </a:lnTo>
                <a:lnTo>
                  <a:pt x="39162" y="39124"/>
                </a:lnTo>
                <a:close/>
                <a:moveTo>
                  <a:pt x="34483" y="30162"/>
                </a:moveTo>
                <a:lnTo>
                  <a:pt x="211221" y="30162"/>
                </a:lnTo>
                <a:cubicBezTo>
                  <a:pt x="213380" y="30162"/>
                  <a:pt x="215540" y="32313"/>
                  <a:pt x="215540" y="34822"/>
                </a:cubicBezTo>
                <a:lnTo>
                  <a:pt x="215540" y="69952"/>
                </a:lnTo>
                <a:cubicBezTo>
                  <a:pt x="215540" y="72103"/>
                  <a:pt x="213380" y="74253"/>
                  <a:pt x="211221" y="74253"/>
                </a:cubicBezTo>
                <a:lnTo>
                  <a:pt x="34483" y="74253"/>
                </a:lnTo>
                <a:cubicBezTo>
                  <a:pt x="32323" y="74253"/>
                  <a:pt x="30163" y="72103"/>
                  <a:pt x="30163" y="69952"/>
                </a:cubicBezTo>
                <a:lnTo>
                  <a:pt x="30163" y="34822"/>
                </a:lnTo>
                <a:cubicBezTo>
                  <a:pt x="30163" y="32313"/>
                  <a:pt x="32323" y="30162"/>
                  <a:pt x="34483" y="30162"/>
                </a:cubicBezTo>
                <a:close/>
                <a:moveTo>
                  <a:pt x="8978" y="8655"/>
                </a:moveTo>
                <a:lnTo>
                  <a:pt x="8978" y="247384"/>
                </a:lnTo>
                <a:lnTo>
                  <a:pt x="234869" y="247384"/>
                </a:lnTo>
                <a:lnTo>
                  <a:pt x="234869" y="8655"/>
                </a:lnTo>
                <a:lnTo>
                  <a:pt x="8978" y="8655"/>
                </a:lnTo>
                <a:close/>
                <a:moveTo>
                  <a:pt x="4309" y="0"/>
                </a:moveTo>
                <a:lnTo>
                  <a:pt x="239178" y="0"/>
                </a:lnTo>
                <a:cubicBezTo>
                  <a:pt x="241692" y="0"/>
                  <a:pt x="243488" y="1803"/>
                  <a:pt x="243488" y="4327"/>
                </a:cubicBezTo>
                <a:lnTo>
                  <a:pt x="243488" y="35340"/>
                </a:lnTo>
                <a:lnTo>
                  <a:pt x="274372" y="35340"/>
                </a:lnTo>
                <a:cubicBezTo>
                  <a:pt x="276886" y="35340"/>
                  <a:pt x="279041" y="37144"/>
                  <a:pt x="279041" y="39668"/>
                </a:cubicBezTo>
                <a:lnTo>
                  <a:pt x="279041" y="287051"/>
                </a:lnTo>
                <a:cubicBezTo>
                  <a:pt x="279041" y="289576"/>
                  <a:pt x="276886" y="291739"/>
                  <a:pt x="274372" y="291739"/>
                </a:cubicBezTo>
                <a:lnTo>
                  <a:pt x="39504" y="291739"/>
                </a:lnTo>
                <a:cubicBezTo>
                  <a:pt x="37349" y="291739"/>
                  <a:pt x="35194" y="289576"/>
                  <a:pt x="35194" y="287051"/>
                </a:cubicBezTo>
                <a:lnTo>
                  <a:pt x="35194" y="256038"/>
                </a:lnTo>
                <a:lnTo>
                  <a:pt x="4309" y="256038"/>
                </a:lnTo>
                <a:cubicBezTo>
                  <a:pt x="2155" y="256038"/>
                  <a:pt x="0" y="254235"/>
                  <a:pt x="0" y="251711"/>
                </a:cubicBezTo>
                <a:lnTo>
                  <a:pt x="0" y="4327"/>
                </a:lnTo>
                <a:cubicBezTo>
                  <a:pt x="0" y="1803"/>
                  <a:pt x="2155" y="0"/>
                  <a:pt x="4309" y="0"/>
                </a:cubicBezTo>
                <a:close/>
              </a:path>
            </a:pathLst>
          </a:custGeom>
          <a:solidFill>
            <a:srgbClr val="1A171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dirty="0">
              <a:latin typeface="Source Sans Pro Light" panose="020B0403030403020204" pitchFamily="34" charset="0"/>
            </a:endParaRPr>
          </a:p>
        </p:txBody>
      </p:sp>
      <p:sp>
        <p:nvSpPr>
          <p:cNvPr id="32" name="TextBox 31">
            <a:extLst>
              <a:ext uri="{FF2B5EF4-FFF2-40B4-BE49-F238E27FC236}">
                <a16:creationId xmlns:a16="http://schemas.microsoft.com/office/drawing/2014/main" id="{1AD349A0-7D02-644B-B0F1-21FCF7CA89C1}"/>
              </a:ext>
            </a:extLst>
          </p:cNvPr>
          <p:cNvSpPr txBox="1"/>
          <p:nvPr/>
        </p:nvSpPr>
        <p:spPr>
          <a:xfrm>
            <a:off x="8002649" y="9497133"/>
            <a:ext cx="2803973" cy="584775"/>
          </a:xfrm>
          <a:prstGeom prst="rect">
            <a:avLst/>
          </a:prstGeom>
          <a:noFill/>
        </p:spPr>
        <p:txBody>
          <a:bodyPr wrap="none" rtlCol="0" anchor="ctr" anchorCtr="0">
            <a:spAutoFit/>
          </a:bodyPr>
          <a:lstStyle/>
          <a:p>
            <a:pPr algn="ctr"/>
            <a:r>
              <a:rPr lang="en-US" sz="3200" spc="600" dirty="0">
                <a:solidFill>
                  <a:schemeClr val="tx2"/>
                </a:solidFill>
                <a:latin typeface="Oswald Medium" panose="02000603000000000000" pitchFamily="2" charset="77"/>
                <a:ea typeface="League Spartan" charset="0"/>
                <a:cs typeface="Poppins" pitchFamily="2" charset="77"/>
              </a:rPr>
              <a:t>YOUR TITLE</a:t>
            </a:r>
          </a:p>
        </p:txBody>
      </p:sp>
      <p:sp>
        <p:nvSpPr>
          <p:cNvPr id="33" name="Subtitle 2">
            <a:extLst>
              <a:ext uri="{FF2B5EF4-FFF2-40B4-BE49-F238E27FC236}">
                <a16:creationId xmlns:a16="http://schemas.microsoft.com/office/drawing/2014/main" id="{2E732BCD-6019-0B4B-97B5-CDACB8CAF700}"/>
              </a:ext>
            </a:extLst>
          </p:cNvPr>
          <p:cNvSpPr txBox="1">
            <a:spLocks/>
          </p:cNvSpPr>
          <p:nvPr/>
        </p:nvSpPr>
        <p:spPr>
          <a:xfrm>
            <a:off x="7227186" y="10295684"/>
            <a:ext cx="4354893" cy="1406860"/>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Source Sans Pro Light" panose="020B0403030403020204" pitchFamily="34" charset="0"/>
                <a:ea typeface="Source Sans Pro Light" panose="020B0403030403020204" pitchFamily="34" charset="0"/>
                <a:cs typeface="Mukta ExtraLight" panose="020B0000000000000000" pitchFamily="34" charset="77"/>
              </a:rPr>
              <a:t>Green marketing is a practice where companies go above and beyond.</a:t>
            </a:r>
          </a:p>
        </p:txBody>
      </p:sp>
      <p:sp>
        <p:nvSpPr>
          <p:cNvPr id="36" name="TextBox 35">
            <a:extLst>
              <a:ext uri="{FF2B5EF4-FFF2-40B4-BE49-F238E27FC236}">
                <a16:creationId xmlns:a16="http://schemas.microsoft.com/office/drawing/2014/main" id="{6FDF703A-9A03-DB44-8CF3-4BAB61C42BD1}"/>
              </a:ext>
            </a:extLst>
          </p:cNvPr>
          <p:cNvSpPr txBox="1"/>
          <p:nvPr/>
        </p:nvSpPr>
        <p:spPr>
          <a:xfrm>
            <a:off x="13597447" y="9497133"/>
            <a:ext cx="2803973" cy="584775"/>
          </a:xfrm>
          <a:prstGeom prst="rect">
            <a:avLst/>
          </a:prstGeom>
          <a:noFill/>
        </p:spPr>
        <p:txBody>
          <a:bodyPr wrap="none" rtlCol="0" anchor="ctr" anchorCtr="0">
            <a:spAutoFit/>
          </a:bodyPr>
          <a:lstStyle/>
          <a:p>
            <a:pPr algn="ctr"/>
            <a:r>
              <a:rPr lang="en-US" sz="3200" spc="600" dirty="0">
                <a:solidFill>
                  <a:schemeClr val="tx2"/>
                </a:solidFill>
                <a:latin typeface="Oswald Medium" panose="02000603000000000000" pitchFamily="2" charset="77"/>
                <a:ea typeface="League Spartan" charset="0"/>
                <a:cs typeface="Poppins" pitchFamily="2" charset="77"/>
              </a:rPr>
              <a:t>YOUR TITLE</a:t>
            </a:r>
          </a:p>
        </p:txBody>
      </p:sp>
      <p:sp>
        <p:nvSpPr>
          <p:cNvPr id="41" name="Subtitle 2">
            <a:extLst>
              <a:ext uri="{FF2B5EF4-FFF2-40B4-BE49-F238E27FC236}">
                <a16:creationId xmlns:a16="http://schemas.microsoft.com/office/drawing/2014/main" id="{9868605A-EB88-D441-B148-35F293984A68}"/>
              </a:ext>
            </a:extLst>
          </p:cNvPr>
          <p:cNvSpPr txBox="1">
            <a:spLocks/>
          </p:cNvSpPr>
          <p:nvPr/>
        </p:nvSpPr>
        <p:spPr>
          <a:xfrm>
            <a:off x="12821984" y="10295684"/>
            <a:ext cx="4354893" cy="1406860"/>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Source Sans Pro Light" panose="020B0403030403020204" pitchFamily="34" charset="0"/>
                <a:ea typeface="Source Sans Pro Light" panose="020B0403030403020204" pitchFamily="34" charset="0"/>
                <a:cs typeface="Mukta ExtraLight" panose="020B0000000000000000" pitchFamily="34" charset="77"/>
              </a:rPr>
              <a:t>Green marketing is a practice where companies go above and beyond.</a:t>
            </a:r>
          </a:p>
        </p:txBody>
      </p:sp>
      <p:sp>
        <p:nvSpPr>
          <p:cNvPr id="42" name="TextBox 41">
            <a:extLst>
              <a:ext uri="{FF2B5EF4-FFF2-40B4-BE49-F238E27FC236}">
                <a16:creationId xmlns:a16="http://schemas.microsoft.com/office/drawing/2014/main" id="{ECA6A2CA-D1BF-F543-9F80-F44765FA37BB}"/>
              </a:ext>
            </a:extLst>
          </p:cNvPr>
          <p:cNvSpPr txBox="1"/>
          <p:nvPr/>
        </p:nvSpPr>
        <p:spPr>
          <a:xfrm>
            <a:off x="19192245" y="9497133"/>
            <a:ext cx="2803973" cy="584775"/>
          </a:xfrm>
          <a:prstGeom prst="rect">
            <a:avLst/>
          </a:prstGeom>
          <a:noFill/>
        </p:spPr>
        <p:txBody>
          <a:bodyPr wrap="none" rtlCol="0" anchor="ctr" anchorCtr="0">
            <a:spAutoFit/>
          </a:bodyPr>
          <a:lstStyle/>
          <a:p>
            <a:pPr algn="ctr"/>
            <a:r>
              <a:rPr lang="en-US" sz="3200" spc="600" dirty="0">
                <a:solidFill>
                  <a:schemeClr val="tx2"/>
                </a:solidFill>
                <a:latin typeface="Oswald Medium" panose="02000603000000000000" pitchFamily="2" charset="77"/>
                <a:ea typeface="League Spartan" charset="0"/>
                <a:cs typeface="Poppins" pitchFamily="2" charset="77"/>
              </a:rPr>
              <a:t>YOUR TITLE</a:t>
            </a:r>
          </a:p>
        </p:txBody>
      </p:sp>
      <p:sp>
        <p:nvSpPr>
          <p:cNvPr id="54" name="Subtitle 2">
            <a:extLst>
              <a:ext uri="{FF2B5EF4-FFF2-40B4-BE49-F238E27FC236}">
                <a16:creationId xmlns:a16="http://schemas.microsoft.com/office/drawing/2014/main" id="{2B751073-9C88-5E47-8102-074BFB688090}"/>
              </a:ext>
            </a:extLst>
          </p:cNvPr>
          <p:cNvSpPr txBox="1">
            <a:spLocks/>
          </p:cNvSpPr>
          <p:nvPr/>
        </p:nvSpPr>
        <p:spPr>
          <a:xfrm>
            <a:off x="18416782" y="10295684"/>
            <a:ext cx="4354893" cy="1406860"/>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Source Sans Pro Light" panose="020B0403030403020204" pitchFamily="34" charset="0"/>
                <a:ea typeface="Source Sans Pro Light" panose="020B0403030403020204" pitchFamily="34" charset="0"/>
                <a:cs typeface="Mukta ExtraLight" panose="020B0000000000000000" pitchFamily="34" charset="77"/>
              </a:rPr>
              <a:t>Green marketing is a practice where companies go above and beyond.</a:t>
            </a:r>
          </a:p>
        </p:txBody>
      </p:sp>
      <p:sp>
        <p:nvSpPr>
          <p:cNvPr id="55" name="Rectangle 54">
            <a:extLst>
              <a:ext uri="{FF2B5EF4-FFF2-40B4-BE49-F238E27FC236}">
                <a16:creationId xmlns:a16="http://schemas.microsoft.com/office/drawing/2014/main" id="{379F6A21-C0BF-C246-8B8A-B141C623E656}"/>
              </a:ext>
            </a:extLst>
          </p:cNvPr>
          <p:cNvSpPr/>
          <p:nvPr/>
        </p:nvSpPr>
        <p:spPr>
          <a:xfrm>
            <a:off x="1416794" y="3959751"/>
            <a:ext cx="21576665" cy="1406860"/>
          </a:xfrm>
          <a:prstGeom prst="rect">
            <a:avLst/>
          </a:prstGeom>
        </p:spPr>
        <p:txBody>
          <a:bodyPr wrap="square">
            <a:spAutoFit/>
          </a:bodyPr>
          <a:lstStyle/>
          <a:p>
            <a:pPr>
              <a:lnSpc>
                <a:spcPts val="3500"/>
              </a:lnSpc>
              <a:spcBef>
                <a:spcPts val="2400"/>
              </a:spcBef>
            </a:pPr>
            <a:r>
              <a:rPr lang="en-US" sz="2400" dirty="0">
                <a:latin typeface="Source Sans Pro Light" panose="020B0403030403020204" pitchFamily="34" charset="0"/>
                <a:ea typeface="Source Sans Pro Light" panose="020B0403030403020204" pitchFamily="34" charset="0"/>
                <a:cs typeface="Poppins ExtraLight" pitchFamily="2" charset="77"/>
              </a:rPr>
              <a:t>Green marketing is a practice whereby companies seek to go above and beyond traditional marketing by promoting environmental core values in the hope that consumers will associate these values with their company or brand. Engaging in these sustainable activities can lead to creating a new product line that caters to a new target market. This is also sometimes known as sustainable marketing, environmental marketing or ecological marketing.</a:t>
            </a:r>
          </a:p>
        </p:txBody>
      </p:sp>
    </p:spTree>
    <p:extLst>
      <p:ext uri="{BB962C8B-B14F-4D97-AF65-F5344CB8AC3E}">
        <p14:creationId xmlns:p14="http://schemas.microsoft.com/office/powerpoint/2010/main" val="62657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79290D4-68B6-B54F-82D5-7E47FCBACCA9}"/>
              </a:ext>
            </a:extLst>
          </p:cNvPr>
          <p:cNvSpPr txBox="1"/>
          <p:nvPr/>
        </p:nvSpPr>
        <p:spPr>
          <a:xfrm>
            <a:off x="6106301" y="1368903"/>
            <a:ext cx="12168717" cy="1200329"/>
          </a:xfrm>
          <a:prstGeom prst="rect">
            <a:avLst/>
          </a:prstGeom>
          <a:noFill/>
        </p:spPr>
        <p:txBody>
          <a:bodyPr wrap="none" rtlCol="0" anchor="t">
            <a:spAutoFit/>
          </a:bodyPr>
          <a:lstStyle/>
          <a:p>
            <a:pPr algn="ctr"/>
            <a:r>
              <a:rPr lang="en-US" sz="7200" spc="900" dirty="0">
                <a:solidFill>
                  <a:schemeClr val="tx2"/>
                </a:solidFill>
                <a:latin typeface="Oswald Medium" panose="02000603000000000000" pitchFamily="2" charset="77"/>
              </a:rPr>
              <a:t>OUR HISTORY – TIMELINE</a:t>
            </a:r>
          </a:p>
        </p:txBody>
      </p:sp>
      <p:sp>
        <p:nvSpPr>
          <p:cNvPr id="5" name="Subtitle 2">
            <a:extLst>
              <a:ext uri="{FF2B5EF4-FFF2-40B4-BE49-F238E27FC236}">
                <a16:creationId xmlns:a16="http://schemas.microsoft.com/office/drawing/2014/main" id="{F3492569-1C0A-5948-AA44-D43EF63D2D06}"/>
              </a:ext>
            </a:extLst>
          </p:cNvPr>
          <p:cNvSpPr txBox="1">
            <a:spLocks/>
          </p:cNvSpPr>
          <p:nvPr/>
        </p:nvSpPr>
        <p:spPr>
          <a:xfrm>
            <a:off x="9393203" y="692988"/>
            <a:ext cx="5594801" cy="400110"/>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2000" spc="1500" dirty="0">
                <a:solidFill>
                  <a:schemeClr val="tx1"/>
                </a:solidFill>
                <a:latin typeface="Oswald Light" panose="02000303000000000000" pitchFamily="2" charset="77"/>
                <a:ea typeface="Source Sans Pro Light" panose="020B0403030403020204" pitchFamily="34" charset="0"/>
                <a:cs typeface="Mukta ExtraLight" panose="020B0000000000000000" pitchFamily="34" charset="77"/>
              </a:rPr>
              <a:t>YOUR SUBTITLE HERE</a:t>
            </a:r>
          </a:p>
        </p:txBody>
      </p:sp>
      <p:cxnSp>
        <p:nvCxnSpPr>
          <p:cNvPr id="20" name="Straight Connector 19">
            <a:extLst>
              <a:ext uri="{FF2B5EF4-FFF2-40B4-BE49-F238E27FC236}">
                <a16:creationId xmlns:a16="http://schemas.microsoft.com/office/drawing/2014/main" id="{6B24ADDB-7D94-1A49-8614-1CC4C5C1D809}"/>
              </a:ext>
            </a:extLst>
          </p:cNvPr>
          <p:cNvCxnSpPr>
            <a:cxnSpLocks/>
          </p:cNvCxnSpPr>
          <p:nvPr/>
        </p:nvCxnSpPr>
        <p:spPr>
          <a:xfrm flipV="1">
            <a:off x="0" y="9189019"/>
            <a:ext cx="17947952" cy="0"/>
          </a:xfrm>
          <a:prstGeom prst="line">
            <a:avLst/>
          </a:prstGeom>
          <a:ln w="63500" cap="rnd" cmpd="sng">
            <a:solidFill>
              <a:schemeClr val="bg1">
                <a:lumMod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B5CACFA1-1801-A240-81A2-E7585B4B8112}"/>
              </a:ext>
            </a:extLst>
          </p:cNvPr>
          <p:cNvSpPr txBox="1"/>
          <p:nvPr/>
        </p:nvSpPr>
        <p:spPr>
          <a:xfrm>
            <a:off x="2402274" y="9501368"/>
            <a:ext cx="2803973" cy="584775"/>
          </a:xfrm>
          <a:prstGeom prst="rect">
            <a:avLst/>
          </a:prstGeom>
          <a:noFill/>
        </p:spPr>
        <p:txBody>
          <a:bodyPr wrap="none" rtlCol="0" anchor="ctr" anchorCtr="0">
            <a:spAutoFit/>
          </a:bodyPr>
          <a:lstStyle/>
          <a:p>
            <a:pPr algn="ctr"/>
            <a:r>
              <a:rPr lang="en-US" sz="3200" spc="600" dirty="0">
                <a:solidFill>
                  <a:schemeClr val="tx2"/>
                </a:solidFill>
                <a:latin typeface="Oswald Medium" panose="02000603000000000000" pitchFamily="2" charset="77"/>
                <a:ea typeface="League Spartan" charset="0"/>
                <a:cs typeface="Poppins" pitchFamily="2" charset="77"/>
              </a:rPr>
              <a:t>YOUR TITLE</a:t>
            </a:r>
          </a:p>
        </p:txBody>
      </p:sp>
      <p:sp>
        <p:nvSpPr>
          <p:cNvPr id="25" name="Subtitle 2">
            <a:extLst>
              <a:ext uri="{FF2B5EF4-FFF2-40B4-BE49-F238E27FC236}">
                <a16:creationId xmlns:a16="http://schemas.microsoft.com/office/drawing/2014/main" id="{C2D36EA3-D360-A540-BDEB-C24609C114D3}"/>
              </a:ext>
            </a:extLst>
          </p:cNvPr>
          <p:cNvSpPr txBox="1">
            <a:spLocks/>
          </p:cNvSpPr>
          <p:nvPr/>
        </p:nvSpPr>
        <p:spPr>
          <a:xfrm>
            <a:off x="1626811" y="10244501"/>
            <a:ext cx="4354893" cy="1406860"/>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Source Sans Pro Light" panose="020B0403030403020204" pitchFamily="34" charset="0"/>
                <a:ea typeface="Source Sans Pro Light" panose="020B0403030403020204" pitchFamily="34" charset="0"/>
                <a:cs typeface="Mukta ExtraLight" panose="020B0000000000000000" pitchFamily="34" charset="77"/>
              </a:rPr>
              <a:t>Green marketing is a practice where companies go above and beyond.</a:t>
            </a:r>
          </a:p>
        </p:txBody>
      </p:sp>
      <p:sp>
        <p:nvSpPr>
          <p:cNvPr id="26" name="TextBox 25">
            <a:extLst>
              <a:ext uri="{FF2B5EF4-FFF2-40B4-BE49-F238E27FC236}">
                <a16:creationId xmlns:a16="http://schemas.microsoft.com/office/drawing/2014/main" id="{5A11341B-8306-4342-887C-164007D3CDEF}"/>
              </a:ext>
            </a:extLst>
          </p:cNvPr>
          <p:cNvSpPr txBox="1"/>
          <p:nvPr/>
        </p:nvSpPr>
        <p:spPr>
          <a:xfrm>
            <a:off x="7997072" y="9501368"/>
            <a:ext cx="2803973" cy="584775"/>
          </a:xfrm>
          <a:prstGeom prst="rect">
            <a:avLst/>
          </a:prstGeom>
          <a:noFill/>
        </p:spPr>
        <p:txBody>
          <a:bodyPr wrap="none" rtlCol="0" anchor="ctr" anchorCtr="0">
            <a:spAutoFit/>
          </a:bodyPr>
          <a:lstStyle/>
          <a:p>
            <a:pPr algn="ctr"/>
            <a:r>
              <a:rPr lang="en-US" sz="3200" spc="600" dirty="0">
                <a:solidFill>
                  <a:schemeClr val="tx2"/>
                </a:solidFill>
                <a:latin typeface="Oswald Medium" panose="02000603000000000000" pitchFamily="2" charset="77"/>
                <a:ea typeface="League Spartan" charset="0"/>
                <a:cs typeface="Poppins" pitchFamily="2" charset="77"/>
              </a:rPr>
              <a:t>YOUR TITLE</a:t>
            </a:r>
          </a:p>
        </p:txBody>
      </p:sp>
      <p:sp>
        <p:nvSpPr>
          <p:cNvPr id="27" name="Subtitle 2">
            <a:extLst>
              <a:ext uri="{FF2B5EF4-FFF2-40B4-BE49-F238E27FC236}">
                <a16:creationId xmlns:a16="http://schemas.microsoft.com/office/drawing/2014/main" id="{53EB75EF-8C19-FE46-8826-55CED21C382E}"/>
              </a:ext>
            </a:extLst>
          </p:cNvPr>
          <p:cNvSpPr txBox="1">
            <a:spLocks/>
          </p:cNvSpPr>
          <p:nvPr/>
        </p:nvSpPr>
        <p:spPr>
          <a:xfrm>
            <a:off x="7221609" y="10244501"/>
            <a:ext cx="4354893" cy="1406860"/>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Source Sans Pro Light" panose="020B0403030403020204" pitchFamily="34" charset="0"/>
                <a:ea typeface="Source Sans Pro Light" panose="020B0403030403020204" pitchFamily="34" charset="0"/>
                <a:cs typeface="Mukta ExtraLight" panose="020B0000000000000000" pitchFamily="34" charset="77"/>
              </a:rPr>
              <a:t>Green marketing is a practice where companies go above and beyond.</a:t>
            </a:r>
          </a:p>
        </p:txBody>
      </p:sp>
      <p:sp>
        <p:nvSpPr>
          <p:cNvPr id="28" name="TextBox 27">
            <a:extLst>
              <a:ext uri="{FF2B5EF4-FFF2-40B4-BE49-F238E27FC236}">
                <a16:creationId xmlns:a16="http://schemas.microsoft.com/office/drawing/2014/main" id="{89C3A441-CC5A-0F4A-9772-CBC3FEE3EC45}"/>
              </a:ext>
            </a:extLst>
          </p:cNvPr>
          <p:cNvSpPr txBox="1"/>
          <p:nvPr/>
        </p:nvSpPr>
        <p:spPr>
          <a:xfrm>
            <a:off x="13591870" y="9501368"/>
            <a:ext cx="2803973" cy="584775"/>
          </a:xfrm>
          <a:prstGeom prst="rect">
            <a:avLst/>
          </a:prstGeom>
          <a:noFill/>
        </p:spPr>
        <p:txBody>
          <a:bodyPr wrap="none" rtlCol="0" anchor="ctr" anchorCtr="0">
            <a:spAutoFit/>
          </a:bodyPr>
          <a:lstStyle/>
          <a:p>
            <a:pPr algn="ctr"/>
            <a:r>
              <a:rPr lang="en-US" sz="3200" spc="600" dirty="0">
                <a:solidFill>
                  <a:schemeClr val="tx2"/>
                </a:solidFill>
                <a:latin typeface="Oswald Medium" panose="02000603000000000000" pitchFamily="2" charset="77"/>
                <a:ea typeface="League Spartan" charset="0"/>
                <a:cs typeface="Poppins" pitchFamily="2" charset="77"/>
              </a:rPr>
              <a:t>YOUR TITLE</a:t>
            </a:r>
          </a:p>
        </p:txBody>
      </p:sp>
      <p:sp>
        <p:nvSpPr>
          <p:cNvPr id="29" name="Subtitle 2">
            <a:extLst>
              <a:ext uri="{FF2B5EF4-FFF2-40B4-BE49-F238E27FC236}">
                <a16:creationId xmlns:a16="http://schemas.microsoft.com/office/drawing/2014/main" id="{80AF3CF5-354A-4B45-B0E8-69D40A1E0777}"/>
              </a:ext>
            </a:extLst>
          </p:cNvPr>
          <p:cNvSpPr txBox="1">
            <a:spLocks/>
          </p:cNvSpPr>
          <p:nvPr/>
        </p:nvSpPr>
        <p:spPr>
          <a:xfrm>
            <a:off x="12816407" y="10244501"/>
            <a:ext cx="4354893" cy="1406860"/>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Source Sans Pro Light" panose="020B0403030403020204" pitchFamily="34" charset="0"/>
                <a:ea typeface="Source Sans Pro Light" panose="020B0403030403020204" pitchFamily="34" charset="0"/>
                <a:cs typeface="Mukta ExtraLight" panose="020B0000000000000000" pitchFamily="34" charset="77"/>
              </a:rPr>
              <a:t>Green marketing is a practice where companies go above and beyond.</a:t>
            </a:r>
          </a:p>
        </p:txBody>
      </p:sp>
      <p:sp>
        <p:nvSpPr>
          <p:cNvPr id="31" name="Freeform 950">
            <a:extLst>
              <a:ext uri="{FF2B5EF4-FFF2-40B4-BE49-F238E27FC236}">
                <a16:creationId xmlns:a16="http://schemas.microsoft.com/office/drawing/2014/main" id="{22CBD972-4794-2B40-AEA1-01AE102A4DCC}"/>
              </a:ext>
            </a:extLst>
          </p:cNvPr>
          <p:cNvSpPr>
            <a:spLocks noChangeAspect="1" noChangeArrowheads="1"/>
          </p:cNvSpPr>
          <p:nvPr/>
        </p:nvSpPr>
        <p:spPr bwMode="auto">
          <a:xfrm>
            <a:off x="8740137" y="7483253"/>
            <a:ext cx="1306132" cy="1306132"/>
          </a:xfrm>
          <a:custGeom>
            <a:avLst/>
            <a:gdLst>
              <a:gd name="T0" fmla="*/ 453156 w 291740"/>
              <a:gd name="T1" fmla="*/ 739626 h 291739"/>
              <a:gd name="T2" fmla="*/ 453156 w 291740"/>
              <a:gd name="T3" fmla="*/ 759565 h 291739"/>
              <a:gd name="T4" fmla="*/ 432446 w 291740"/>
              <a:gd name="T5" fmla="*/ 759565 h 291739"/>
              <a:gd name="T6" fmla="*/ 432446 w 291740"/>
              <a:gd name="T7" fmla="*/ 739626 h 291739"/>
              <a:gd name="T8" fmla="*/ 178662 w 291740"/>
              <a:gd name="T9" fmla="*/ 739626 h 291739"/>
              <a:gd name="T10" fmla="*/ 178662 w 291740"/>
              <a:gd name="T11" fmla="*/ 759565 h 291739"/>
              <a:gd name="T12" fmla="*/ 157955 w 291740"/>
              <a:gd name="T13" fmla="*/ 759565 h 291739"/>
              <a:gd name="T14" fmla="*/ 157955 w 291740"/>
              <a:gd name="T15" fmla="*/ 739626 h 291739"/>
              <a:gd name="T16" fmla="*/ 320778 w 291740"/>
              <a:gd name="T17" fmla="*/ 748960 h 291739"/>
              <a:gd name="T18" fmla="*/ 290326 w 291740"/>
              <a:gd name="T19" fmla="*/ 748960 h 291739"/>
              <a:gd name="T20" fmla="*/ 75543 w 291740"/>
              <a:gd name="T21" fmla="*/ 435290 h 291739"/>
              <a:gd name="T22" fmla="*/ 29974 w 291740"/>
              <a:gd name="T23" fmla="*/ 799829 h 291739"/>
              <a:gd name="T24" fmla="*/ 377724 w 291740"/>
              <a:gd name="T25" fmla="*/ 845399 h 291739"/>
              <a:gd name="T26" fmla="*/ 583971 w 291740"/>
              <a:gd name="T27" fmla="*/ 929338 h 291739"/>
              <a:gd name="T28" fmla="*/ 504828 w 291740"/>
              <a:gd name="T29" fmla="*/ 567194 h 291739"/>
              <a:gd name="T30" fmla="*/ 249417 w 291740"/>
              <a:gd name="T31" fmla="*/ 683514 h 291739"/>
              <a:gd name="T32" fmla="*/ 233825 w 291740"/>
              <a:gd name="T33" fmla="*/ 683514 h 291739"/>
              <a:gd name="T34" fmla="*/ 226630 w 291740"/>
              <a:gd name="T35" fmla="*/ 435290 h 291739"/>
              <a:gd name="T36" fmla="*/ 362817 w 291740"/>
              <a:gd name="T37" fmla="*/ 406468 h 291739"/>
              <a:gd name="T38" fmla="*/ 711422 w 291740"/>
              <a:gd name="T39" fmla="*/ 421086 h 291739"/>
              <a:gd name="T40" fmla="*/ 362817 w 291740"/>
              <a:gd name="T41" fmla="*/ 436927 h 291739"/>
              <a:gd name="T42" fmla="*/ 362817 w 291740"/>
              <a:gd name="T43" fmla="*/ 406468 h 291739"/>
              <a:gd name="T44" fmla="*/ 834177 w 291740"/>
              <a:gd name="T45" fmla="*/ 269219 h 291739"/>
              <a:gd name="T46" fmla="*/ 834177 w 291740"/>
              <a:gd name="T47" fmla="*/ 299625 h 291739"/>
              <a:gd name="T48" fmla="*/ 538429 w 291740"/>
              <a:gd name="T49" fmla="*/ 284419 h 291739"/>
              <a:gd name="T50" fmla="*/ 362541 w 291740"/>
              <a:gd name="T51" fmla="*/ 269219 h 291739"/>
              <a:gd name="T52" fmla="*/ 468626 w 291740"/>
              <a:gd name="T53" fmla="*/ 284419 h 291739"/>
              <a:gd name="T54" fmla="*/ 362541 w 291740"/>
              <a:gd name="T55" fmla="*/ 299625 h 291739"/>
              <a:gd name="T56" fmla="*/ 362541 w 291740"/>
              <a:gd name="T57" fmla="*/ 269219 h 291739"/>
              <a:gd name="T58" fmla="*/ 834082 w 291740"/>
              <a:gd name="T59" fmla="*/ 131964 h 291739"/>
              <a:gd name="T60" fmla="*/ 834082 w 291740"/>
              <a:gd name="T61" fmla="*/ 162378 h 291739"/>
              <a:gd name="T62" fmla="*/ 712621 w 291740"/>
              <a:gd name="T63" fmla="*/ 147175 h 291739"/>
              <a:gd name="T64" fmla="*/ 362699 w 291740"/>
              <a:gd name="T65" fmla="*/ 131964 h 291739"/>
              <a:gd name="T66" fmla="*/ 642813 w 291740"/>
              <a:gd name="T67" fmla="*/ 147175 h 291739"/>
              <a:gd name="T68" fmla="*/ 362699 w 291740"/>
              <a:gd name="T69" fmla="*/ 162378 h 291739"/>
              <a:gd name="T70" fmla="*/ 362699 w 291740"/>
              <a:gd name="T71" fmla="*/ 131964 h 291739"/>
              <a:gd name="T72" fmla="*/ 270999 w 291740"/>
              <a:gd name="T73" fmla="*/ 41978 h 291739"/>
              <a:gd name="T74" fmla="*/ 256609 w 291740"/>
              <a:gd name="T75" fmla="*/ 645140 h 291739"/>
              <a:gd name="T76" fmla="*/ 504828 w 291740"/>
              <a:gd name="T77" fmla="*/ 537219 h 291739"/>
              <a:gd name="T78" fmla="*/ 926912 w 291740"/>
              <a:gd name="T79" fmla="*/ 524026 h 291739"/>
              <a:gd name="T80" fmla="*/ 940105 w 291740"/>
              <a:gd name="T81" fmla="*/ 74351 h 291739"/>
              <a:gd name="T82" fmla="*/ 894540 w 291740"/>
              <a:gd name="T83" fmla="*/ 28785 h 291739"/>
              <a:gd name="T84" fmla="*/ 302174 w 291740"/>
              <a:gd name="T85" fmla="*/ 0 h 291739"/>
              <a:gd name="T86" fmla="*/ 947301 w 291740"/>
              <a:gd name="T87" fmla="*/ 20392 h 291739"/>
              <a:gd name="T88" fmla="*/ 970082 w 291740"/>
              <a:gd name="T89" fmla="*/ 491649 h 291739"/>
              <a:gd name="T90" fmla="*/ 894540 w 291740"/>
              <a:gd name="T91" fmla="*/ 567194 h 291739"/>
              <a:gd name="T92" fmla="*/ 612750 w 291740"/>
              <a:gd name="T93" fmla="*/ 954519 h 291739"/>
              <a:gd name="T94" fmla="*/ 598356 w 291740"/>
              <a:gd name="T95" fmla="*/ 970106 h 291739"/>
              <a:gd name="T96" fmla="*/ 471254 w 291740"/>
              <a:gd name="T97" fmla="*/ 899361 h 291739"/>
              <a:gd name="T98" fmla="*/ 75543 w 291740"/>
              <a:gd name="T99" fmla="*/ 875380 h 291739"/>
              <a:gd name="T100" fmla="*/ 0 w 291740"/>
              <a:gd name="T101" fmla="*/ 482053 h 291739"/>
              <a:gd name="T102" fmla="*/ 226630 w 291740"/>
              <a:gd name="T103" fmla="*/ 405313 h 291739"/>
              <a:gd name="T104" fmla="*/ 250613 w 291740"/>
              <a:gd name="T105" fmla="*/ 20392 h 29173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91740" h="291739">
                <a:moveTo>
                  <a:pt x="130053" y="222426"/>
                </a:moveTo>
                <a:cubicBezTo>
                  <a:pt x="131518" y="220662"/>
                  <a:pt x="134449" y="220662"/>
                  <a:pt x="136281" y="222426"/>
                </a:cubicBezTo>
                <a:cubicBezTo>
                  <a:pt x="137013" y="223484"/>
                  <a:pt x="137746" y="224190"/>
                  <a:pt x="137746" y="225601"/>
                </a:cubicBezTo>
                <a:cubicBezTo>
                  <a:pt x="137746" y="226659"/>
                  <a:pt x="137013" y="227718"/>
                  <a:pt x="136281" y="228423"/>
                </a:cubicBezTo>
                <a:cubicBezTo>
                  <a:pt x="135548" y="229482"/>
                  <a:pt x="134082" y="229834"/>
                  <a:pt x="132983" y="229834"/>
                </a:cubicBezTo>
                <a:cubicBezTo>
                  <a:pt x="131884" y="229834"/>
                  <a:pt x="130785" y="229482"/>
                  <a:pt x="130053" y="228423"/>
                </a:cubicBezTo>
                <a:cubicBezTo>
                  <a:pt x="128954" y="227718"/>
                  <a:pt x="128587" y="226659"/>
                  <a:pt x="128587" y="225601"/>
                </a:cubicBezTo>
                <a:cubicBezTo>
                  <a:pt x="128587" y="224190"/>
                  <a:pt x="128954" y="223484"/>
                  <a:pt x="130053" y="222426"/>
                </a:cubicBezTo>
                <a:close/>
                <a:moveTo>
                  <a:pt x="47502" y="222426"/>
                </a:moveTo>
                <a:cubicBezTo>
                  <a:pt x="48968" y="220662"/>
                  <a:pt x="52265" y="220662"/>
                  <a:pt x="53730" y="222426"/>
                </a:cubicBezTo>
                <a:cubicBezTo>
                  <a:pt x="54463" y="223484"/>
                  <a:pt x="55195" y="224190"/>
                  <a:pt x="55195" y="225601"/>
                </a:cubicBezTo>
                <a:cubicBezTo>
                  <a:pt x="55195" y="226659"/>
                  <a:pt x="54463" y="227718"/>
                  <a:pt x="53730" y="228423"/>
                </a:cubicBezTo>
                <a:cubicBezTo>
                  <a:pt x="52997" y="229482"/>
                  <a:pt x="51898" y="229834"/>
                  <a:pt x="50799" y="229834"/>
                </a:cubicBezTo>
                <a:cubicBezTo>
                  <a:pt x="49334" y="229834"/>
                  <a:pt x="48601" y="229482"/>
                  <a:pt x="47502" y="228423"/>
                </a:cubicBezTo>
                <a:cubicBezTo>
                  <a:pt x="46769" y="227718"/>
                  <a:pt x="46037" y="226659"/>
                  <a:pt x="46037" y="225601"/>
                </a:cubicBezTo>
                <a:cubicBezTo>
                  <a:pt x="46037" y="224190"/>
                  <a:pt x="46769" y="223484"/>
                  <a:pt x="47502" y="222426"/>
                </a:cubicBezTo>
                <a:close/>
                <a:moveTo>
                  <a:pt x="92074" y="220662"/>
                </a:moveTo>
                <a:cubicBezTo>
                  <a:pt x="94639" y="220662"/>
                  <a:pt x="96470" y="222567"/>
                  <a:pt x="96470" y="225234"/>
                </a:cubicBezTo>
                <a:cubicBezTo>
                  <a:pt x="96470" y="227520"/>
                  <a:pt x="94639" y="229806"/>
                  <a:pt x="92074" y="229806"/>
                </a:cubicBezTo>
                <a:cubicBezTo>
                  <a:pt x="89510" y="229806"/>
                  <a:pt x="87312" y="227520"/>
                  <a:pt x="87312" y="225234"/>
                </a:cubicBezTo>
                <a:cubicBezTo>
                  <a:pt x="87312" y="222567"/>
                  <a:pt x="89510" y="220662"/>
                  <a:pt x="92074" y="220662"/>
                </a:cubicBezTo>
                <a:close/>
                <a:moveTo>
                  <a:pt x="22719" y="130904"/>
                </a:moveTo>
                <a:cubicBezTo>
                  <a:pt x="15146" y="130904"/>
                  <a:pt x="9015" y="137035"/>
                  <a:pt x="9015" y="144968"/>
                </a:cubicBezTo>
                <a:lnTo>
                  <a:pt x="9015" y="240532"/>
                </a:lnTo>
                <a:cubicBezTo>
                  <a:pt x="9015" y="248105"/>
                  <a:pt x="15146" y="254235"/>
                  <a:pt x="22719" y="254235"/>
                </a:cubicBezTo>
                <a:lnTo>
                  <a:pt x="113595" y="254235"/>
                </a:lnTo>
                <a:cubicBezTo>
                  <a:pt x="124774" y="254235"/>
                  <a:pt x="135953" y="257120"/>
                  <a:pt x="145690" y="262890"/>
                </a:cubicBezTo>
                <a:lnTo>
                  <a:pt x="175621" y="279478"/>
                </a:lnTo>
                <a:lnTo>
                  <a:pt x="175621" y="170572"/>
                </a:lnTo>
                <a:lnTo>
                  <a:pt x="151820" y="170572"/>
                </a:lnTo>
                <a:cubicBezTo>
                  <a:pt x="142083" y="170572"/>
                  <a:pt x="132707" y="172736"/>
                  <a:pt x="124053" y="177784"/>
                </a:cubicBezTo>
                <a:lnTo>
                  <a:pt x="75008" y="205552"/>
                </a:lnTo>
                <a:cubicBezTo>
                  <a:pt x="74287" y="205913"/>
                  <a:pt x="73566" y="206273"/>
                  <a:pt x="72844" y="206273"/>
                </a:cubicBezTo>
                <a:cubicBezTo>
                  <a:pt x="71763" y="206273"/>
                  <a:pt x="71402" y="205913"/>
                  <a:pt x="70320" y="205552"/>
                </a:cubicBezTo>
                <a:cubicBezTo>
                  <a:pt x="69238" y="204831"/>
                  <a:pt x="68156" y="203388"/>
                  <a:pt x="68156" y="201585"/>
                </a:cubicBezTo>
                <a:lnTo>
                  <a:pt x="68156" y="130904"/>
                </a:lnTo>
                <a:lnTo>
                  <a:pt x="22719" y="130904"/>
                </a:lnTo>
                <a:close/>
                <a:moveTo>
                  <a:pt x="109113" y="122237"/>
                </a:moveTo>
                <a:lnTo>
                  <a:pt x="209613" y="122237"/>
                </a:lnTo>
                <a:cubicBezTo>
                  <a:pt x="212143" y="122237"/>
                  <a:pt x="213951" y="124435"/>
                  <a:pt x="213951" y="126633"/>
                </a:cubicBezTo>
                <a:cubicBezTo>
                  <a:pt x="213951" y="129198"/>
                  <a:pt x="212143" y="131396"/>
                  <a:pt x="209613" y="131396"/>
                </a:cubicBezTo>
                <a:lnTo>
                  <a:pt x="109113" y="131396"/>
                </a:lnTo>
                <a:cubicBezTo>
                  <a:pt x="106583" y="131396"/>
                  <a:pt x="104775" y="129198"/>
                  <a:pt x="104775" y="126633"/>
                </a:cubicBezTo>
                <a:cubicBezTo>
                  <a:pt x="104775" y="124435"/>
                  <a:pt x="106583" y="122237"/>
                  <a:pt x="109113" y="122237"/>
                </a:cubicBezTo>
                <a:close/>
                <a:moveTo>
                  <a:pt x="166282" y="80962"/>
                </a:moveTo>
                <a:lnTo>
                  <a:pt x="250868" y="80962"/>
                </a:lnTo>
                <a:cubicBezTo>
                  <a:pt x="253409" y="80962"/>
                  <a:pt x="255224" y="82867"/>
                  <a:pt x="255224" y="85534"/>
                </a:cubicBezTo>
                <a:cubicBezTo>
                  <a:pt x="255224" y="88201"/>
                  <a:pt x="253409" y="90106"/>
                  <a:pt x="250868" y="90106"/>
                </a:cubicBezTo>
                <a:lnTo>
                  <a:pt x="166282" y="90106"/>
                </a:lnTo>
                <a:cubicBezTo>
                  <a:pt x="163740" y="90106"/>
                  <a:pt x="161925" y="88201"/>
                  <a:pt x="161925" y="85534"/>
                </a:cubicBezTo>
                <a:cubicBezTo>
                  <a:pt x="161925" y="82867"/>
                  <a:pt x="163740" y="80962"/>
                  <a:pt x="166282" y="80962"/>
                </a:cubicBezTo>
                <a:close/>
                <a:moveTo>
                  <a:pt x="109029" y="80962"/>
                </a:moveTo>
                <a:lnTo>
                  <a:pt x="136324" y="80962"/>
                </a:lnTo>
                <a:cubicBezTo>
                  <a:pt x="138806" y="80962"/>
                  <a:pt x="140933" y="82867"/>
                  <a:pt x="140933" y="85534"/>
                </a:cubicBezTo>
                <a:cubicBezTo>
                  <a:pt x="140933" y="88201"/>
                  <a:pt x="138806" y="90106"/>
                  <a:pt x="136324" y="90106"/>
                </a:cubicBezTo>
                <a:lnTo>
                  <a:pt x="109029" y="90106"/>
                </a:lnTo>
                <a:cubicBezTo>
                  <a:pt x="106548" y="90106"/>
                  <a:pt x="104775" y="88201"/>
                  <a:pt x="104775" y="85534"/>
                </a:cubicBezTo>
                <a:cubicBezTo>
                  <a:pt x="104775" y="82867"/>
                  <a:pt x="106548" y="80962"/>
                  <a:pt x="109029" y="80962"/>
                </a:cubicBezTo>
                <a:close/>
                <a:moveTo>
                  <a:pt x="218695" y="39687"/>
                </a:moveTo>
                <a:lnTo>
                  <a:pt x="250839" y="39687"/>
                </a:lnTo>
                <a:cubicBezTo>
                  <a:pt x="253396" y="39687"/>
                  <a:pt x="255222" y="41592"/>
                  <a:pt x="255222" y="44259"/>
                </a:cubicBezTo>
                <a:cubicBezTo>
                  <a:pt x="255222" y="46545"/>
                  <a:pt x="253396" y="48831"/>
                  <a:pt x="250839" y="48831"/>
                </a:cubicBezTo>
                <a:lnTo>
                  <a:pt x="218695" y="48831"/>
                </a:lnTo>
                <a:cubicBezTo>
                  <a:pt x="216139" y="48831"/>
                  <a:pt x="214312" y="46545"/>
                  <a:pt x="214312" y="44259"/>
                </a:cubicBezTo>
                <a:cubicBezTo>
                  <a:pt x="214312" y="41592"/>
                  <a:pt x="216139" y="39687"/>
                  <a:pt x="218695" y="39687"/>
                </a:cubicBezTo>
                <a:close/>
                <a:moveTo>
                  <a:pt x="109077" y="39687"/>
                </a:moveTo>
                <a:lnTo>
                  <a:pt x="188657" y="39687"/>
                </a:lnTo>
                <a:cubicBezTo>
                  <a:pt x="191166" y="39687"/>
                  <a:pt x="193317" y="41592"/>
                  <a:pt x="193317" y="44259"/>
                </a:cubicBezTo>
                <a:cubicBezTo>
                  <a:pt x="193317" y="46545"/>
                  <a:pt x="191166" y="48831"/>
                  <a:pt x="188657" y="48831"/>
                </a:cubicBezTo>
                <a:lnTo>
                  <a:pt x="109077" y="48831"/>
                </a:lnTo>
                <a:cubicBezTo>
                  <a:pt x="106568" y="48831"/>
                  <a:pt x="104775" y="46545"/>
                  <a:pt x="104775" y="44259"/>
                </a:cubicBezTo>
                <a:cubicBezTo>
                  <a:pt x="104775" y="41592"/>
                  <a:pt x="106568" y="39687"/>
                  <a:pt x="109077" y="39687"/>
                </a:cubicBezTo>
                <a:close/>
                <a:moveTo>
                  <a:pt x="90875" y="8655"/>
                </a:moveTo>
                <a:cubicBezTo>
                  <a:pt x="87269" y="8655"/>
                  <a:pt x="84024" y="10097"/>
                  <a:pt x="81499" y="12622"/>
                </a:cubicBezTo>
                <a:cubicBezTo>
                  <a:pt x="78614" y="15146"/>
                  <a:pt x="77172" y="18752"/>
                  <a:pt x="77172" y="22358"/>
                </a:cubicBezTo>
                <a:lnTo>
                  <a:pt x="77172" y="194012"/>
                </a:lnTo>
                <a:lnTo>
                  <a:pt x="119725" y="169851"/>
                </a:lnTo>
                <a:cubicBezTo>
                  <a:pt x="129462" y="164442"/>
                  <a:pt x="140641" y="161557"/>
                  <a:pt x="151820" y="161557"/>
                </a:cubicBezTo>
                <a:lnTo>
                  <a:pt x="269021" y="161557"/>
                </a:lnTo>
                <a:cubicBezTo>
                  <a:pt x="272627" y="161557"/>
                  <a:pt x="276233" y="160114"/>
                  <a:pt x="278757" y="157590"/>
                </a:cubicBezTo>
                <a:cubicBezTo>
                  <a:pt x="281282" y="155066"/>
                  <a:pt x="282724" y="151459"/>
                  <a:pt x="282724" y="147853"/>
                </a:cubicBezTo>
                <a:lnTo>
                  <a:pt x="282724" y="22358"/>
                </a:lnTo>
                <a:cubicBezTo>
                  <a:pt x="282724" y="18752"/>
                  <a:pt x="281282" y="15146"/>
                  <a:pt x="278757" y="12622"/>
                </a:cubicBezTo>
                <a:cubicBezTo>
                  <a:pt x="275872" y="10097"/>
                  <a:pt x="272627" y="8655"/>
                  <a:pt x="269021" y="8655"/>
                </a:cubicBezTo>
                <a:lnTo>
                  <a:pt x="90875" y="8655"/>
                </a:lnTo>
                <a:close/>
                <a:moveTo>
                  <a:pt x="90875" y="0"/>
                </a:moveTo>
                <a:lnTo>
                  <a:pt x="269021" y="0"/>
                </a:lnTo>
                <a:cubicBezTo>
                  <a:pt x="274791" y="0"/>
                  <a:pt x="280200" y="2164"/>
                  <a:pt x="284888" y="6130"/>
                </a:cubicBezTo>
                <a:cubicBezTo>
                  <a:pt x="289215" y="10458"/>
                  <a:pt x="291740" y="16588"/>
                  <a:pt x="291740" y="22358"/>
                </a:cubicBezTo>
                <a:lnTo>
                  <a:pt x="291740" y="147853"/>
                </a:lnTo>
                <a:cubicBezTo>
                  <a:pt x="291740" y="153984"/>
                  <a:pt x="289215" y="159754"/>
                  <a:pt x="284888" y="164081"/>
                </a:cubicBezTo>
                <a:cubicBezTo>
                  <a:pt x="280560" y="168048"/>
                  <a:pt x="274791" y="170572"/>
                  <a:pt x="269021" y="170572"/>
                </a:cubicBezTo>
                <a:lnTo>
                  <a:pt x="184276" y="170572"/>
                </a:lnTo>
                <a:lnTo>
                  <a:pt x="184276" y="287051"/>
                </a:lnTo>
                <a:cubicBezTo>
                  <a:pt x="184276" y="288855"/>
                  <a:pt x="183554" y="289936"/>
                  <a:pt x="182112" y="291018"/>
                </a:cubicBezTo>
                <a:cubicBezTo>
                  <a:pt x="181751" y="291379"/>
                  <a:pt x="180670" y="291739"/>
                  <a:pt x="179948" y="291739"/>
                </a:cubicBezTo>
                <a:cubicBezTo>
                  <a:pt x="179227" y="291739"/>
                  <a:pt x="178506" y="291379"/>
                  <a:pt x="177785" y="291018"/>
                </a:cubicBezTo>
                <a:lnTo>
                  <a:pt x="141723" y="270463"/>
                </a:lnTo>
                <a:cubicBezTo>
                  <a:pt x="133068" y="265775"/>
                  <a:pt x="123331" y="263251"/>
                  <a:pt x="113595" y="263251"/>
                </a:cubicBezTo>
                <a:lnTo>
                  <a:pt x="22719" y="263251"/>
                </a:lnTo>
                <a:cubicBezTo>
                  <a:pt x="10097" y="263251"/>
                  <a:pt x="0" y="252793"/>
                  <a:pt x="0" y="240532"/>
                </a:cubicBezTo>
                <a:lnTo>
                  <a:pt x="0" y="144968"/>
                </a:lnTo>
                <a:cubicBezTo>
                  <a:pt x="0" y="131986"/>
                  <a:pt x="10097" y="121889"/>
                  <a:pt x="22719" y="121889"/>
                </a:cubicBezTo>
                <a:lnTo>
                  <a:pt x="68156" y="121889"/>
                </a:lnTo>
                <a:lnTo>
                  <a:pt x="68156" y="22358"/>
                </a:lnTo>
                <a:cubicBezTo>
                  <a:pt x="68156" y="16588"/>
                  <a:pt x="71041" y="10458"/>
                  <a:pt x="75369" y="6130"/>
                </a:cubicBezTo>
                <a:cubicBezTo>
                  <a:pt x="79696" y="2164"/>
                  <a:pt x="85466" y="0"/>
                  <a:pt x="90875" y="0"/>
                </a:cubicBezTo>
                <a:close/>
              </a:path>
            </a:pathLst>
          </a:custGeom>
          <a:solidFill>
            <a:srgbClr val="1A171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dirty="0">
              <a:latin typeface="Source Sans Pro Light" panose="020B0403030403020204" pitchFamily="34" charset="0"/>
            </a:endParaRPr>
          </a:p>
        </p:txBody>
      </p:sp>
      <p:sp>
        <p:nvSpPr>
          <p:cNvPr id="32" name="Freeform 960">
            <a:extLst>
              <a:ext uri="{FF2B5EF4-FFF2-40B4-BE49-F238E27FC236}">
                <a16:creationId xmlns:a16="http://schemas.microsoft.com/office/drawing/2014/main" id="{BD45A189-CA1E-824C-9CD3-66ECD71D337B}"/>
              </a:ext>
            </a:extLst>
          </p:cNvPr>
          <p:cNvSpPr>
            <a:spLocks noChangeAspect="1" noChangeArrowheads="1"/>
          </p:cNvSpPr>
          <p:nvPr/>
        </p:nvSpPr>
        <p:spPr bwMode="auto">
          <a:xfrm>
            <a:off x="14336894" y="7483253"/>
            <a:ext cx="1302220" cy="1306132"/>
          </a:xfrm>
          <a:custGeom>
            <a:avLst/>
            <a:gdLst>
              <a:gd name="T0" fmla="*/ 434865 w 291740"/>
              <a:gd name="T1" fmla="*/ 824513 h 291740"/>
              <a:gd name="T2" fmla="*/ 533510 w 291740"/>
              <a:gd name="T3" fmla="*/ 751462 h 291740"/>
              <a:gd name="T4" fmla="*/ 165711 w 291740"/>
              <a:gd name="T5" fmla="*/ 819800 h 291740"/>
              <a:gd name="T6" fmla="*/ 275178 w 291740"/>
              <a:gd name="T7" fmla="*/ 756173 h 291740"/>
              <a:gd name="T8" fmla="*/ 533510 w 291740"/>
              <a:gd name="T9" fmla="*/ 723179 h 291740"/>
              <a:gd name="T10" fmla="*/ 434865 w 291740"/>
              <a:gd name="T11" fmla="*/ 853970 h 291740"/>
              <a:gd name="T12" fmla="*/ 170521 w 291740"/>
              <a:gd name="T13" fmla="*/ 723179 h 291740"/>
              <a:gd name="T14" fmla="*/ 269158 w 291740"/>
              <a:gd name="T15" fmla="*/ 853970 h 291740"/>
              <a:gd name="T16" fmla="*/ 170521 w 291740"/>
              <a:gd name="T17" fmla="*/ 723179 h 291740"/>
              <a:gd name="T18" fmla="*/ 702072 w 291740"/>
              <a:gd name="T19" fmla="*/ 617701 h 291740"/>
              <a:gd name="T20" fmla="*/ 801914 w 291740"/>
              <a:gd name="T21" fmla="*/ 542400 h 291740"/>
              <a:gd name="T22" fmla="*/ 430051 w 291740"/>
              <a:gd name="T23" fmla="*/ 612843 h 291740"/>
              <a:gd name="T24" fmla="*/ 538317 w 291740"/>
              <a:gd name="T25" fmla="*/ 547255 h 291740"/>
              <a:gd name="T26" fmla="*/ 165711 w 291740"/>
              <a:gd name="T27" fmla="*/ 547255 h 291740"/>
              <a:gd name="T28" fmla="*/ 275178 w 291740"/>
              <a:gd name="T29" fmla="*/ 612843 h 291740"/>
              <a:gd name="T30" fmla="*/ 702072 w 291740"/>
              <a:gd name="T31" fmla="*/ 512030 h 291740"/>
              <a:gd name="T32" fmla="*/ 801914 w 291740"/>
              <a:gd name="T33" fmla="*/ 648063 h 291740"/>
              <a:gd name="T34" fmla="*/ 702072 w 291740"/>
              <a:gd name="T35" fmla="*/ 512030 h 291740"/>
              <a:gd name="T36" fmla="*/ 567188 w 291740"/>
              <a:gd name="T37" fmla="*/ 612843 h 291740"/>
              <a:gd name="T38" fmla="*/ 399980 w 291740"/>
              <a:gd name="T39" fmla="*/ 547255 h 291740"/>
              <a:gd name="T40" fmla="*/ 304043 w 291740"/>
              <a:gd name="T41" fmla="*/ 547255 h 291740"/>
              <a:gd name="T42" fmla="*/ 136834 w 291740"/>
              <a:gd name="T43" fmla="*/ 612843 h 291740"/>
              <a:gd name="T44" fmla="*/ 697261 w 291740"/>
              <a:gd name="T45" fmla="*/ 334890 h 291740"/>
              <a:gd name="T46" fmla="*/ 805527 w 291740"/>
              <a:gd name="T47" fmla="*/ 401693 h 291740"/>
              <a:gd name="T48" fmla="*/ 434865 w 291740"/>
              <a:gd name="T49" fmla="*/ 331250 h 291740"/>
              <a:gd name="T50" fmla="*/ 533510 w 291740"/>
              <a:gd name="T51" fmla="*/ 406551 h 291740"/>
              <a:gd name="T52" fmla="*/ 434865 w 291740"/>
              <a:gd name="T53" fmla="*/ 331250 h 291740"/>
              <a:gd name="T54" fmla="*/ 835598 w 291740"/>
              <a:gd name="T55" fmla="*/ 401693 h 291740"/>
              <a:gd name="T56" fmla="*/ 668389 w 291740"/>
              <a:gd name="T57" fmla="*/ 334890 h 291740"/>
              <a:gd name="T58" fmla="*/ 567188 w 291740"/>
              <a:gd name="T59" fmla="*/ 334890 h 291740"/>
              <a:gd name="T60" fmla="*/ 399980 w 291740"/>
              <a:gd name="T61" fmla="*/ 401693 h 291740"/>
              <a:gd name="T62" fmla="*/ 29884 w 291740"/>
              <a:gd name="T63" fmla="*/ 895734 h 291740"/>
              <a:gd name="T64" fmla="*/ 938484 w 291740"/>
              <a:gd name="T65" fmla="*/ 225434 h 291740"/>
              <a:gd name="T66" fmla="*/ 29884 w 291740"/>
              <a:gd name="T67" fmla="*/ 196649 h 291740"/>
              <a:gd name="T68" fmla="*/ 839254 w 291740"/>
              <a:gd name="T69" fmla="*/ 68344 h 291740"/>
              <a:gd name="T70" fmla="*/ 810565 w 291740"/>
              <a:gd name="T71" fmla="*/ 68344 h 291740"/>
              <a:gd name="T72" fmla="*/ 673080 w 291740"/>
              <a:gd name="T73" fmla="*/ 93534 h 291740"/>
              <a:gd name="T74" fmla="*/ 548745 w 291740"/>
              <a:gd name="T75" fmla="*/ 107915 h 291740"/>
              <a:gd name="T76" fmla="*/ 425604 w 291740"/>
              <a:gd name="T77" fmla="*/ 93534 h 291740"/>
              <a:gd name="T78" fmla="*/ 288123 w 291740"/>
              <a:gd name="T79" fmla="*/ 68344 h 291740"/>
              <a:gd name="T80" fmla="*/ 259431 w 291740"/>
              <a:gd name="T81" fmla="*/ 68344 h 291740"/>
              <a:gd name="T82" fmla="*/ 120745 w 291740"/>
              <a:gd name="T83" fmla="*/ 93534 h 291740"/>
              <a:gd name="T84" fmla="*/ 150631 w 291740"/>
              <a:gd name="T85" fmla="*/ 14382 h 291740"/>
              <a:gd name="T86" fmla="*/ 273772 w 291740"/>
              <a:gd name="T87" fmla="*/ 0 h 291740"/>
              <a:gd name="T88" fmla="*/ 396913 w 291740"/>
              <a:gd name="T89" fmla="*/ 14382 h 291740"/>
              <a:gd name="T90" fmla="*/ 534397 w 291740"/>
              <a:gd name="T91" fmla="*/ 39575 h 291740"/>
              <a:gd name="T92" fmla="*/ 564285 w 291740"/>
              <a:gd name="T93" fmla="*/ 39575 h 291740"/>
              <a:gd name="T94" fmla="*/ 701773 w 291740"/>
              <a:gd name="T95" fmla="*/ 14382 h 291740"/>
              <a:gd name="T96" fmla="*/ 824910 w 291740"/>
              <a:gd name="T97" fmla="*/ 0 h 291740"/>
              <a:gd name="T98" fmla="*/ 967177 w 291740"/>
              <a:gd name="T99" fmla="*/ 112717 h 291740"/>
              <a:gd name="T100" fmla="*/ 0 w 291740"/>
              <a:gd name="T101" fmla="*/ 895734 h 291740"/>
              <a:gd name="T102" fmla="*/ 120745 w 291740"/>
              <a:gd name="T103" fmla="*/ 14382 h 2917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91740" h="291740">
                <a:moveTo>
                  <a:pt x="131173" y="225992"/>
                </a:moveTo>
                <a:cubicBezTo>
                  <a:pt x="130447" y="225992"/>
                  <a:pt x="129721" y="226700"/>
                  <a:pt x="129721" y="227409"/>
                </a:cubicBezTo>
                <a:lnTo>
                  <a:pt x="129721" y="246544"/>
                </a:lnTo>
                <a:cubicBezTo>
                  <a:pt x="129721" y="247607"/>
                  <a:pt x="130447" y="247962"/>
                  <a:pt x="131173" y="247962"/>
                </a:cubicBezTo>
                <a:lnTo>
                  <a:pt x="160927" y="247962"/>
                </a:lnTo>
                <a:cubicBezTo>
                  <a:pt x="161653" y="247962"/>
                  <a:pt x="162378" y="247607"/>
                  <a:pt x="162378" y="246544"/>
                </a:cubicBezTo>
                <a:lnTo>
                  <a:pt x="162378" y="227409"/>
                </a:lnTo>
                <a:cubicBezTo>
                  <a:pt x="162378" y="226700"/>
                  <a:pt x="161653" y="225992"/>
                  <a:pt x="160927" y="225992"/>
                </a:cubicBezTo>
                <a:lnTo>
                  <a:pt x="131173" y="225992"/>
                </a:lnTo>
                <a:close/>
                <a:moveTo>
                  <a:pt x="51435" y="225992"/>
                </a:moveTo>
                <a:cubicBezTo>
                  <a:pt x="50709" y="225992"/>
                  <a:pt x="49984" y="226700"/>
                  <a:pt x="49984" y="227409"/>
                </a:cubicBezTo>
                <a:lnTo>
                  <a:pt x="49984" y="246544"/>
                </a:lnTo>
                <a:cubicBezTo>
                  <a:pt x="49984" y="247607"/>
                  <a:pt x="50709" y="247962"/>
                  <a:pt x="51435" y="247962"/>
                </a:cubicBezTo>
                <a:lnTo>
                  <a:pt x="81189" y="247962"/>
                </a:lnTo>
                <a:cubicBezTo>
                  <a:pt x="82278" y="247962"/>
                  <a:pt x="83004" y="247607"/>
                  <a:pt x="83004" y="246544"/>
                </a:cubicBezTo>
                <a:lnTo>
                  <a:pt x="83004" y="227409"/>
                </a:lnTo>
                <a:cubicBezTo>
                  <a:pt x="83004" y="226700"/>
                  <a:pt x="82278" y="225992"/>
                  <a:pt x="81189" y="225992"/>
                </a:cubicBezTo>
                <a:lnTo>
                  <a:pt x="51435" y="225992"/>
                </a:lnTo>
                <a:close/>
                <a:moveTo>
                  <a:pt x="131173" y="217487"/>
                </a:moveTo>
                <a:lnTo>
                  <a:pt x="160927" y="217487"/>
                </a:lnTo>
                <a:cubicBezTo>
                  <a:pt x="166733" y="217487"/>
                  <a:pt x="171087" y="221739"/>
                  <a:pt x="171087" y="227409"/>
                </a:cubicBezTo>
                <a:lnTo>
                  <a:pt x="171087" y="246544"/>
                </a:lnTo>
                <a:cubicBezTo>
                  <a:pt x="171087" y="252214"/>
                  <a:pt x="166733" y="256821"/>
                  <a:pt x="160927" y="256821"/>
                </a:cubicBezTo>
                <a:lnTo>
                  <a:pt x="131173" y="256821"/>
                </a:lnTo>
                <a:cubicBezTo>
                  <a:pt x="125367" y="256821"/>
                  <a:pt x="120650" y="252214"/>
                  <a:pt x="120650" y="246544"/>
                </a:cubicBezTo>
                <a:lnTo>
                  <a:pt x="120650" y="227409"/>
                </a:lnTo>
                <a:cubicBezTo>
                  <a:pt x="120650" y="221739"/>
                  <a:pt x="125367" y="217487"/>
                  <a:pt x="131173" y="217487"/>
                </a:cubicBezTo>
                <a:close/>
                <a:moveTo>
                  <a:pt x="51435" y="217487"/>
                </a:moveTo>
                <a:lnTo>
                  <a:pt x="81189" y="217487"/>
                </a:lnTo>
                <a:cubicBezTo>
                  <a:pt x="86995" y="217487"/>
                  <a:pt x="91712" y="221739"/>
                  <a:pt x="91712" y="227409"/>
                </a:cubicBezTo>
                <a:lnTo>
                  <a:pt x="91712" y="246544"/>
                </a:lnTo>
                <a:cubicBezTo>
                  <a:pt x="91712" y="252214"/>
                  <a:pt x="86995" y="256821"/>
                  <a:pt x="81189" y="256821"/>
                </a:cubicBezTo>
                <a:lnTo>
                  <a:pt x="51435" y="256821"/>
                </a:lnTo>
                <a:cubicBezTo>
                  <a:pt x="45992" y="256821"/>
                  <a:pt x="41275" y="252214"/>
                  <a:pt x="41275" y="246544"/>
                </a:cubicBezTo>
                <a:lnTo>
                  <a:pt x="41275" y="227409"/>
                </a:lnTo>
                <a:cubicBezTo>
                  <a:pt x="41275" y="221739"/>
                  <a:pt x="45992" y="217487"/>
                  <a:pt x="51435" y="217487"/>
                </a:cubicBezTo>
                <a:close/>
                <a:moveTo>
                  <a:pt x="211773" y="163119"/>
                </a:moveTo>
                <a:cubicBezTo>
                  <a:pt x="211047" y="163119"/>
                  <a:pt x="210322" y="163849"/>
                  <a:pt x="210322" y="164580"/>
                </a:cubicBezTo>
                <a:lnTo>
                  <a:pt x="210322" y="184304"/>
                </a:lnTo>
                <a:cubicBezTo>
                  <a:pt x="210322" y="185035"/>
                  <a:pt x="211047" y="185765"/>
                  <a:pt x="211773" y="185765"/>
                </a:cubicBezTo>
                <a:lnTo>
                  <a:pt x="241890" y="185765"/>
                </a:lnTo>
                <a:cubicBezTo>
                  <a:pt x="242253" y="185765"/>
                  <a:pt x="242979" y="185035"/>
                  <a:pt x="242979" y="184304"/>
                </a:cubicBezTo>
                <a:lnTo>
                  <a:pt x="242979" y="164580"/>
                </a:lnTo>
                <a:cubicBezTo>
                  <a:pt x="242979" y="163849"/>
                  <a:pt x="242253" y="163119"/>
                  <a:pt x="241890" y="163119"/>
                </a:cubicBezTo>
                <a:lnTo>
                  <a:pt x="211773" y="163119"/>
                </a:lnTo>
                <a:close/>
                <a:moveTo>
                  <a:pt x="131173" y="163119"/>
                </a:moveTo>
                <a:cubicBezTo>
                  <a:pt x="130447" y="163119"/>
                  <a:pt x="129721" y="163849"/>
                  <a:pt x="129721" y="164580"/>
                </a:cubicBezTo>
                <a:lnTo>
                  <a:pt x="129721" y="184304"/>
                </a:lnTo>
                <a:cubicBezTo>
                  <a:pt x="129721" y="185035"/>
                  <a:pt x="130447" y="185765"/>
                  <a:pt x="131173" y="185765"/>
                </a:cubicBezTo>
                <a:lnTo>
                  <a:pt x="160927" y="185765"/>
                </a:lnTo>
                <a:cubicBezTo>
                  <a:pt x="161653" y="185765"/>
                  <a:pt x="162378" y="185035"/>
                  <a:pt x="162378" y="184304"/>
                </a:cubicBezTo>
                <a:lnTo>
                  <a:pt x="162378" y="164580"/>
                </a:lnTo>
                <a:cubicBezTo>
                  <a:pt x="162378" y="163849"/>
                  <a:pt x="161653" y="163119"/>
                  <a:pt x="160927" y="163119"/>
                </a:cubicBezTo>
                <a:lnTo>
                  <a:pt x="131173" y="163119"/>
                </a:lnTo>
                <a:close/>
                <a:moveTo>
                  <a:pt x="51435" y="163119"/>
                </a:moveTo>
                <a:cubicBezTo>
                  <a:pt x="50709" y="163119"/>
                  <a:pt x="49984" y="163849"/>
                  <a:pt x="49984" y="164580"/>
                </a:cubicBezTo>
                <a:lnTo>
                  <a:pt x="49984" y="184304"/>
                </a:lnTo>
                <a:cubicBezTo>
                  <a:pt x="49984" y="185035"/>
                  <a:pt x="50709" y="185765"/>
                  <a:pt x="51435" y="185765"/>
                </a:cubicBezTo>
                <a:lnTo>
                  <a:pt x="81189" y="185765"/>
                </a:lnTo>
                <a:cubicBezTo>
                  <a:pt x="82278" y="185765"/>
                  <a:pt x="83004" y="185035"/>
                  <a:pt x="83004" y="184304"/>
                </a:cubicBezTo>
                <a:lnTo>
                  <a:pt x="83004" y="164580"/>
                </a:lnTo>
                <a:cubicBezTo>
                  <a:pt x="83004" y="163849"/>
                  <a:pt x="82278" y="163119"/>
                  <a:pt x="81189" y="163119"/>
                </a:cubicBezTo>
                <a:lnTo>
                  <a:pt x="51435" y="163119"/>
                </a:lnTo>
                <a:close/>
                <a:moveTo>
                  <a:pt x="211773" y="153987"/>
                </a:moveTo>
                <a:lnTo>
                  <a:pt x="241890" y="153987"/>
                </a:lnTo>
                <a:cubicBezTo>
                  <a:pt x="247333" y="153987"/>
                  <a:pt x="252050" y="158736"/>
                  <a:pt x="252050" y="164580"/>
                </a:cubicBezTo>
                <a:lnTo>
                  <a:pt x="252050" y="184304"/>
                </a:lnTo>
                <a:cubicBezTo>
                  <a:pt x="252050" y="190148"/>
                  <a:pt x="247333" y="194897"/>
                  <a:pt x="241890" y="194897"/>
                </a:cubicBezTo>
                <a:lnTo>
                  <a:pt x="211773" y="194897"/>
                </a:lnTo>
                <a:cubicBezTo>
                  <a:pt x="205967" y="194897"/>
                  <a:pt x="201613" y="190148"/>
                  <a:pt x="201613" y="184304"/>
                </a:cubicBezTo>
                <a:lnTo>
                  <a:pt x="201613" y="164580"/>
                </a:lnTo>
                <a:cubicBezTo>
                  <a:pt x="201613" y="158736"/>
                  <a:pt x="205967" y="153987"/>
                  <a:pt x="211773" y="153987"/>
                </a:cubicBezTo>
                <a:close/>
                <a:moveTo>
                  <a:pt x="131173" y="153987"/>
                </a:moveTo>
                <a:lnTo>
                  <a:pt x="160927" y="153987"/>
                </a:lnTo>
                <a:cubicBezTo>
                  <a:pt x="166733" y="153987"/>
                  <a:pt x="171087" y="158736"/>
                  <a:pt x="171087" y="164580"/>
                </a:cubicBezTo>
                <a:lnTo>
                  <a:pt x="171087" y="184304"/>
                </a:lnTo>
                <a:cubicBezTo>
                  <a:pt x="171087" y="190148"/>
                  <a:pt x="166733" y="194897"/>
                  <a:pt x="160927" y="194897"/>
                </a:cubicBezTo>
                <a:lnTo>
                  <a:pt x="131173" y="194897"/>
                </a:lnTo>
                <a:cubicBezTo>
                  <a:pt x="125367" y="194897"/>
                  <a:pt x="120650" y="190148"/>
                  <a:pt x="120650" y="184304"/>
                </a:cubicBezTo>
                <a:lnTo>
                  <a:pt x="120650" y="164580"/>
                </a:lnTo>
                <a:cubicBezTo>
                  <a:pt x="120650" y="158736"/>
                  <a:pt x="125367" y="153987"/>
                  <a:pt x="131173" y="153987"/>
                </a:cubicBezTo>
                <a:close/>
                <a:moveTo>
                  <a:pt x="51435" y="153987"/>
                </a:moveTo>
                <a:lnTo>
                  <a:pt x="81189" y="153987"/>
                </a:lnTo>
                <a:cubicBezTo>
                  <a:pt x="86995" y="153987"/>
                  <a:pt x="91712" y="158736"/>
                  <a:pt x="91712" y="164580"/>
                </a:cubicBezTo>
                <a:lnTo>
                  <a:pt x="91712" y="184304"/>
                </a:lnTo>
                <a:cubicBezTo>
                  <a:pt x="91712" y="190148"/>
                  <a:pt x="86995" y="194897"/>
                  <a:pt x="81189" y="194897"/>
                </a:cubicBezTo>
                <a:lnTo>
                  <a:pt x="51435" y="194897"/>
                </a:lnTo>
                <a:cubicBezTo>
                  <a:pt x="45992" y="194897"/>
                  <a:pt x="41275" y="190148"/>
                  <a:pt x="41275" y="184304"/>
                </a:cubicBezTo>
                <a:lnTo>
                  <a:pt x="41275" y="164580"/>
                </a:lnTo>
                <a:cubicBezTo>
                  <a:pt x="41275" y="158736"/>
                  <a:pt x="45992" y="153987"/>
                  <a:pt x="51435" y="153987"/>
                </a:cubicBezTo>
                <a:close/>
                <a:moveTo>
                  <a:pt x="211773" y="99619"/>
                </a:moveTo>
                <a:cubicBezTo>
                  <a:pt x="211047" y="99619"/>
                  <a:pt x="210322" y="100349"/>
                  <a:pt x="210322" y="100714"/>
                </a:cubicBezTo>
                <a:lnTo>
                  <a:pt x="210322" y="120804"/>
                </a:lnTo>
                <a:cubicBezTo>
                  <a:pt x="210322" y="121535"/>
                  <a:pt x="211047" y="122265"/>
                  <a:pt x="211773" y="122265"/>
                </a:cubicBezTo>
                <a:lnTo>
                  <a:pt x="241890" y="122265"/>
                </a:lnTo>
                <a:cubicBezTo>
                  <a:pt x="242253" y="122265"/>
                  <a:pt x="242979" y="121535"/>
                  <a:pt x="242979" y="120804"/>
                </a:cubicBezTo>
                <a:lnTo>
                  <a:pt x="242979" y="100714"/>
                </a:lnTo>
                <a:cubicBezTo>
                  <a:pt x="242979" y="100349"/>
                  <a:pt x="242253" y="99619"/>
                  <a:pt x="241890" y="99619"/>
                </a:cubicBezTo>
                <a:lnTo>
                  <a:pt x="211773" y="99619"/>
                </a:lnTo>
                <a:close/>
                <a:moveTo>
                  <a:pt x="131173" y="99619"/>
                </a:moveTo>
                <a:cubicBezTo>
                  <a:pt x="130447" y="99619"/>
                  <a:pt x="129721" y="100349"/>
                  <a:pt x="129721" y="100714"/>
                </a:cubicBezTo>
                <a:lnTo>
                  <a:pt x="129721" y="120804"/>
                </a:lnTo>
                <a:cubicBezTo>
                  <a:pt x="129721" y="121535"/>
                  <a:pt x="130447" y="122265"/>
                  <a:pt x="131173" y="122265"/>
                </a:cubicBezTo>
                <a:lnTo>
                  <a:pt x="160927" y="122265"/>
                </a:lnTo>
                <a:cubicBezTo>
                  <a:pt x="161653" y="122265"/>
                  <a:pt x="162378" y="121535"/>
                  <a:pt x="162378" y="120804"/>
                </a:cubicBezTo>
                <a:lnTo>
                  <a:pt x="162378" y="100714"/>
                </a:lnTo>
                <a:cubicBezTo>
                  <a:pt x="162378" y="100349"/>
                  <a:pt x="161653" y="99619"/>
                  <a:pt x="160927" y="99619"/>
                </a:cubicBezTo>
                <a:lnTo>
                  <a:pt x="131173" y="99619"/>
                </a:lnTo>
                <a:close/>
                <a:moveTo>
                  <a:pt x="211773" y="90487"/>
                </a:moveTo>
                <a:lnTo>
                  <a:pt x="241890" y="90487"/>
                </a:lnTo>
                <a:cubicBezTo>
                  <a:pt x="247333" y="90487"/>
                  <a:pt x="252050" y="95236"/>
                  <a:pt x="252050" y="100714"/>
                </a:cubicBezTo>
                <a:lnTo>
                  <a:pt x="252050" y="120804"/>
                </a:lnTo>
                <a:cubicBezTo>
                  <a:pt x="252050" y="126648"/>
                  <a:pt x="247333" y="131397"/>
                  <a:pt x="241890" y="131397"/>
                </a:cubicBezTo>
                <a:lnTo>
                  <a:pt x="211773" y="131397"/>
                </a:lnTo>
                <a:cubicBezTo>
                  <a:pt x="205967" y="131397"/>
                  <a:pt x="201613" y="126648"/>
                  <a:pt x="201613" y="120804"/>
                </a:cubicBezTo>
                <a:lnTo>
                  <a:pt x="201613" y="100714"/>
                </a:lnTo>
                <a:cubicBezTo>
                  <a:pt x="201613" y="95236"/>
                  <a:pt x="205967" y="90487"/>
                  <a:pt x="211773" y="90487"/>
                </a:cubicBezTo>
                <a:close/>
                <a:moveTo>
                  <a:pt x="131173" y="90487"/>
                </a:moveTo>
                <a:lnTo>
                  <a:pt x="160927" y="90487"/>
                </a:lnTo>
                <a:cubicBezTo>
                  <a:pt x="166733" y="90487"/>
                  <a:pt x="171087" y="95236"/>
                  <a:pt x="171087" y="100714"/>
                </a:cubicBezTo>
                <a:lnTo>
                  <a:pt x="171087" y="120804"/>
                </a:lnTo>
                <a:cubicBezTo>
                  <a:pt x="171087" y="126648"/>
                  <a:pt x="166733" y="131397"/>
                  <a:pt x="160927" y="131397"/>
                </a:cubicBezTo>
                <a:lnTo>
                  <a:pt x="131173" y="131397"/>
                </a:lnTo>
                <a:cubicBezTo>
                  <a:pt x="125367" y="131397"/>
                  <a:pt x="120650" y="126648"/>
                  <a:pt x="120650" y="120804"/>
                </a:cubicBezTo>
                <a:lnTo>
                  <a:pt x="120650" y="100714"/>
                </a:lnTo>
                <a:cubicBezTo>
                  <a:pt x="120650" y="95236"/>
                  <a:pt x="125367" y="90487"/>
                  <a:pt x="131173" y="90487"/>
                </a:cubicBezTo>
                <a:close/>
                <a:moveTo>
                  <a:pt x="9015" y="67796"/>
                </a:moveTo>
                <a:lnTo>
                  <a:pt x="9015" y="269381"/>
                </a:lnTo>
                <a:cubicBezTo>
                  <a:pt x="9015" y="276954"/>
                  <a:pt x="15146" y="282724"/>
                  <a:pt x="22358" y="282724"/>
                </a:cubicBezTo>
                <a:lnTo>
                  <a:pt x="269742" y="282724"/>
                </a:lnTo>
                <a:cubicBezTo>
                  <a:pt x="276954" y="282724"/>
                  <a:pt x="283085" y="276954"/>
                  <a:pt x="283085" y="269381"/>
                </a:cubicBezTo>
                <a:lnTo>
                  <a:pt x="283085" y="67796"/>
                </a:lnTo>
                <a:lnTo>
                  <a:pt x="9015" y="67796"/>
                </a:lnTo>
                <a:close/>
                <a:moveTo>
                  <a:pt x="22358" y="20555"/>
                </a:moveTo>
                <a:cubicBezTo>
                  <a:pt x="15146" y="20555"/>
                  <a:pt x="9015" y="26686"/>
                  <a:pt x="9015" y="33898"/>
                </a:cubicBezTo>
                <a:lnTo>
                  <a:pt x="9015" y="59141"/>
                </a:lnTo>
                <a:lnTo>
                  <a:pt x="283085" y="59141"/>
                </a:lnTo>
                <a:lnTo>
                  <a:pt x="283085" y="33898"/>
                </a:lnTo>
                <a:cubicBezTo>
                  <a:pt x="283085" y="26686"/>
                  <a:pt x="276954" y="20555"/>
                  <a:pt x="269742" y="20555"/>
                </a:cubicBezTo>
                <a:lnTo>
                  <a:pt x="253153" y="20555"/>
                </a:lnTo>
                <a:lnTo>
                  <a:pt x="253153" y="28128"/>
                </a:lnTo>
                <a:cubicBezTo>
                  <a:pt x="253153" y="30292"/>
                  <a:pt x="251350" y="32455"/>
                  <a:pt x="248826" y="32455"/>
                </a:cubicBezTo>
                <a:cubicBezTo>
                  <a:pt x="246302" y="32455"/>
                  <a:pt x="244499" y="30292"/>
                  <a:pt x="244499" y="28128"/>
                </a:cubicBezTo>
                <a:lnTo>
                  <a:pt x="244499" y="20555"/>
                </a:lnTo>
                <a:lnTo>
                  <a:pt x="211682" y="20555"/>
                </a:lnTo>
                <a:lnTo>
                  <a:pt x="211682" y="28128"/>
                </a:lnTo>
                <a:cubicBezTo>
                  <a:pt x="211682" y="30292"/>
                  <a:pt x="209519" y="32455"/>
                  <a:pt x="206994" y="32455"/>
                </a:cubicBezTo>
                <a:cubicBezTo>
                  <a:pt x="204831" y="32455"/>
                  <a:pt x="203028" y="30292"/>
                  <a:pt x="203028" y="28128"/>
                </a:cubicBezTo>
                <a:lnTo>
                  <a:pt x="203028" y="20555"/>
                </a:lnTo>
                <a:lnTo>
                  <a:pt x="170211" y="20555"/>
                </a:lnTo>
                <a:lnTo>
                  <a:pt x="170211" y="28128"/>
                </a:lnTo>
                <a:cubicBezTo>
                  <a:pt x="170211" y="30292"/>
                  <a:pt x="168048" y="32455"/>
                  <a:pt x="165523" y="32455"/>
                </a:cubicBezTo>
                <a:cubicBezTo>
                  <a:pt x="163359" y="32455"/>
                  <a:pt x="161196" y="30292"/>
                  <a:pt x="161196" y="28128"/>
                </a:cubicBezTo>
                <a:lnTo>
                  <a:pt x="161196" y="20555"/>
                </a:lnTo>
                <a:lnTo>
                  <a:pt x="128380" y="20555"/>
                </a:lnTo>
                <a:lnTo>
                  <a:pt x="128380" y="28128"/>
                </a:lnTo>
                <a:cubicBezTo>
                  <a:pt x="128380" y="30292"/>
                  <a:pt x="126577" y="32455"/>
                  <a:pt x="124052" y="32455"/>
                </a:cubicBezTo>
                <a:cubicBezTo>
                  <a:pt x="121889" y="32455"/>
                  <a:pt x="119725" y="30292"/>
                  <a:pt x="119725" y="28128"/>
                </a:cubicBezTo>
                <a:lnTo>
                  <a:pt x="119725" y="20555"/>
                </a:lnTo>
                <a:lnTo>
                  <a:pt x="86909" y="20555"/>
                </a:lnTo>
                <a:lnTo>
                  <a:pt x="86909" y="28128"/>
                </a:lnTo>
                <a:cubicBezTo>
                  <a:pt x="86909" y="30292"/>
                  <a:pt x="85106" y="32455"/>
                  <a:pt x="82581" y="32455"/>
                </a:cubicBezTo>
                <a:cubicBezTo>
                  <a:pt x="80057" y="32455"/>
                  <a:pt x="78254" y="30292"/>
                  <a:pt x="78254" y="28128"/>
                </a:cubicBezTo>
                <a:lnTo>
                  <a:pt x="78254" y="20555"/>
                </a:lnTo>
                <a:lnTo>
                  <a:pt x="45438" y="20555"/>
                </a:lnTo>
                <a:lnTo>
                  <a:pt x="45438" y="28128"/>
                </a:lnTo>
                <a:cubicBezTo>
                  <a:pt x="45438" y="30292"/>
                  <a:pt x="43635" y="32455"/>
                  <a:pt x="41110" y="32455"/>
                </a:cubicBezTo>
                <a:cubicBezTo>
                  <a:pt x="38586" y="32455"/>
                  <a:pt x="36422" y="30292"/>
                  <a:pt x="36422" y="28128"/>
                </a:cubicBezTo>
                <a:lnTo>
                  <a:pt x="36422" y="20555"/>
                </a:lnTo>
                <a:lnTo>
                  <a:pt x="22358" y="20555"/>
                </a:lnTo>
                <a:close/>
                <a:moveTo>
                  <a:pt x="41110" y="0"/>
                </a:moveTo>
                <a:cubicBezTo>
                  <a:pt x="43635" y="0"/>
                  <a:pt x="45438" y="1803"/>
                  <a:pt x="45438" y="4327"/>
                </a:cubicBezTo>
                <a:lnTo>
                  <a:pt x="45438" y="11900"/>
                </a:lnTo>
                <a:lnTo>
                  <a:pt x="78254" y="11900"/>
                </a:lnTo>
                <a:lnTo>
                  <a:pt x="78254" y="4327"/>
                </a:lnTo>
                <a:cubicBezTo>
                  <a:pt x="78254" y="1803"/>
                  <a:pt x="80057" y="0"/>
                  <a:pt x="82581" y="0"/>
                </a:cubicBezTo>
                <a:cubicBezTo>
                  <a:pt x="85106" y="0"/>
                  <a:pt x="86909" y="1803"/>
                  <a:pt x="86909" y="4327"/>
                </a:cubicBezTo>
                <a:lnTo>
                  <a:pt x="86909" y="11900"/>
                </a:lnTo>
                <a:lnTo>
                  <a:pt x="119725" y="11900"/>
                </a:lnTo>
                <a:lnTo>
                  <a:pt x="119725" y="4327"/>
                </a:lnTo>
                <a:cubicBezTo>
                  <a:pt x="119725" y="1803"/>
                  <a:pt x="121889" y="0"/>
                  <a:pt x="124052" y="0"/>
                </a:cubicBezTo>
                <a:cubicBezTo>
                  <a:pt x="126577" y="0"/>
                  <a:pt x="128380" y="1803"/>
                  <a:pt x="128380" y="4327"/>
                </a:cubicBezTo>
                <a:lnTo>
                  <a:pt x="128380" y="11900"/>
                </a:lnTo>
                <a:lnTo>
                  <a:pt x="161196" y="11900"/>
                </a:lnTo>
                <a:lnTo>
                  <a:pt x="161196" y="4327"/>
                </a:lnTo>
                <a:cubicBezTo>
                  <a:pt x="161196" y="1803"/>
                  <a:pt x="163359" y="0"/>
                  <a:pt x="165523" y="0"/>
                </a:cubicBezTo>
                <a:cubicBezTo>
                  <a:pt x="168048" y="0"/>
                  <a:pt x="170211" y="1803"/>
                  <a:pt x="170211" y="4327"/>
                </a:cubicBezTo>
                <a:lnTo>
                  <a:pt x="170211" y="11900"/>
                </a:lnTo>
                <a:lnTo>
                  <a:pt x="203028" y="11900"/>
                </a:lnTo>
                <a:lnTo>
                  <a:pt x="203028" y="4327"/>
                </a:lnTo>
                <a:cubicBezTo>
                  <a:pt x="203028" y="1803"/>
                  <a:pt x="204831" y="0"/>
                  <a:pt x="206994" y="0"/>
                </a:cubicBezTo>
                <a:cubicBezTo>
                  <a:pt x="209519" y="0"/>
                  <a:pt x="211682" y="1803"/>
                  <a:pt x="211682" y="4327"/>
                </a:cubicBezTo>
                <a:lnTo>
                  <a:pt x="211682" y="11900"/>
                </a:lnTo>
                <a:lnTo>
                  <a:pt x="244499" y="11900"/>
                </a:lnTo>
                <a:lnTo>
                  <a:pt x="244499" y="4327"/>
                </a:lnTo>
                <a:cubicBezTo>
                  <a:pt x="244499" y="1803"/>
                  <a:pt x="246302" y="0"/>
                  <a:pt x="248826" y="0"/>
                </a:cubicBezTo>
                <a:cubicBezTo>
                  <a:pt x="251350" y="0"/>
                  <a:pt x="253153" y="1803"/>
                  <a:pt x="253153" y="4327"/>
                </a:cubicBezTo>
                <a:lnTo>
                  <a:pt x="253153" y="11900"/>
                </a:lnTo>
                <a:lnTo>
                  <a:pt x="269742" y="11900"/>
                </a:lnTo>
                <a:cubicBezTo>
                  <a:pt x="281642" y="11900"/>
                  <a:pt x="291740" y="21637"/>
                  <a:pt x="291740" y="33898"/>
                </a:cubicBezTo>
                <a:lnTo>
                  <a:pt x="291740" y="269381"/>
                </a:lnTo>
                <a:cubicBezTo>
                  <a:pt x="291740" y="281642"/>
                  <a:pt x="281642" y="291740"/>
                  <a:pt x="269742" y="291740"/>
                </a:cubicBezTo>
                <a:lnTo>
                  <a:pt x="22358" y="291740"/>
                </a:lnTo>
                <a:cubicBezTo>
                  <a:pt x="10097" y="291740"/>
                  <a:pt x="0" y="281642"/>
                  <a:pt x="0" y="269381"/>
                </a:cubicBezTo>
                <a:lnTo>
                  <a:pt x="0" y="33898"/>
                </a:lnTo>
                <a:cubicBezTo>
                  <a:pt x="0" y="21637"/>
                  <a:pt x="10097" y="11900"/>
                  <a:pt x="22358" y="11900"/>
                </a:cubicBezTo>
                <a:lnTo>
                  <a:pt x="36422" y="11900"/>
                </a:lnTo>
                <a:lnTo>
                  <a:pt x="36422" y="4327"/>
                </a:lnTo>
                <a:cubicBezTo>
                  <a:pt x="36422" y="1803"/>
                  <a:pt x="38586" y="0"/>
                  <a:pt x="41110" y="0"/>
                </a:cubicBezTo>
                <a:close/>
              </a:path>
            </a:pathLst>
          </a:custGeom>
          <a:solidFill>
            <a:srgbClr val="1A171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dirty="0">
              <a:latin typeface="Source Sans Pro Light" panose="020B0403030403020204" pitchFamily="34" charset="0"/>
            </a:endParaRPr>
          </a:p>
        </p:txBody>
      </p:sp>
      <p:sp>
        <p:nvSpPr>
          <p:cNvPr id="33" name="Freeform 962">
            <a:extLst>
              <a:ext uri="{FF2B5EF4-FFF2-40B4-BE49-F238E27FC236}">
                <a16:creationId xmlns:a16="http://schemas.microsoft.com/office/drawing/2014/main" id="{9D215A23-CF8C-3A4A-9F5B-0D3A6041ABCE}"/>
              </a:ext>
            </a:extLst>
          </p:cNvPr>
          <p:cNvSpPr>
            <a:spLocks noChangeAspect="1" noChangeArrowheads="1"/>
          </p:cNvSpPr>
          <p:nvPr/>
        </p:nvSpPr>
        <p:spPr bwMode="auto">
          <a:xfrm>
            <a:off x="3317048" y="7483254"/>
            <a:ext cx="985465" cy="1306131"/>
          </a:xfrm>
          <a:custGeom>
            <a:avLst/>
            <a:gdLst>
              <a:gd name="T0" fmla="*/ 458945 w 220303"/>
              <a:gd name="T1" fmla="*/ 880324 h 291740"/>
              <a:gd name="T2" fmla="*/ 275025 w 220303"/>
              <a:gd name="T3" fmla="*/ 880324 h 291740"/>
              <a:gd name="T4" fmla="*/ 29937 w 220303"/>
              <a:gd name="T5" fmla="*/ 895734 h 291740"/>
              <a:gd name="T6" fmla="*/ 704020 w 220303"/>
              <a:gd name="T7" fmla="*/ 895734 h 291740"/>
              <a:gd name="T8" fmla="*/ 546518 w 220303"/>
              <a:gd name="T9" fmla="*/ 641931 h 291740"/>
              <a:gd name="T10" fmla="*/ 614685 w 220303"/>
              <a:gd name="T11" fmla="*/ 641931 h 291740"/>
              <a:gd name="T12" fmla="*/ 330846 w 220303"/>
              <a:gd name="T13" fmla="*/ 665609 h 291740"/>
              <a:gd name="T14" fmla="*/ 373158 w 220303"/>
              <a:gd name="T15" fmla="*/ 708230 h 291740"/>
              <a:gd name="T16" fmla="*/ 373158 w 220303"/>
              <a:gd name="T17" fmla="*/ 641931 h 291740"/>
              <a:gd name="T18" fmla="*/ 118648 w 220303"/>
              <a:gd name="T19" fmla="*/ 675082 h 291740"/>
              <a:gd name="T20" fmla="*/ 153375 w 220303"/>
              <a:gd name="T21" fmla="*/ 641931 h 291740"/>
              <a:gd name="T22" fmla="*/ 644068 w 220303"/>
              <a:gd name="T23" fmla="*/ 626539 h 291740"/>
              <a:gd name="T24" fmla="*/ 532412 w 220303"/>
              <a:gd name="T25" fmla="*/ 737835 h 291740"/>
              <a:gd name="T26" fmla="*/ 532412 w 220303"/>
              <a:gd name="T27" fmla="*/ 612330 h 291740"/>
              <a:gd name="T28" fmla="*/ 427221 w 220303"/>
              <a:gd name="T29" fmla="*/ 665609 h 291740"/>
              <a:gd name="T30" fmla="*/ 354353 w 220303"/>
              <a:gd name="T31" fmla="*/ 737835 h 291740"/>
              <a:gd name="T32" fmla="*/ 354353 w 220303"/>
              <a:gd name="T33" fmla="*/ 612330 h 291740"/>
              <a:gd name="T34" fmla="*/ 153375 w 220303"/>
              <a:gd name="T35" fmla="*/ 737835 h 291740"/>
              <a:gd name="T36" fmla="*/ 571196 w 220303"/>
              <a:gd name="T37" fmla="*/ 446622 h 291740"/>
              <a:gd name="T38" fmla="*/ 571196 w 220303"/>
              <a:gd name="T39" fmla="*/ 514106 h 291740"/>
              <a:gd name="T40" fmla="*/ 614685 w 220303"/>
              <a:gd name="T41" fmla="*/ 470300 h 291740"/>
              <a:gd name="T42" fmla="*/ 330846 w 220303"/>
              <a:gd name="T43" fmla="*/ 446622 h 291740"/>
              <a:gd name="T44" fmla="*/ 397842 w 220303"/>
              <a:gd name="T45" fmla="*/ 446622 h 291740"/>
              <a:gd name="T46" fmla="*/ 118648 w 220303"/>
              <a:gd name="T47" fmla="*/ 451355 h 291740"/>
              <a:gd name="T48" fmla="*/ 182114 w 220303"/>
              <a:gd name="T49" fmla="*/ 514106 h 291740"/>
              <a:gd name="T50" fmla="*/ 182114 w 220303"/>
              <a:gd name="T51" fmla="*/ 446622 h 291740"/>
              <a:gd name="T52" fmla="*/ 590007 w 220303"/>
              <a:gd name="T53" fmla="*/ 417021 h 291740"/>
              <a:gd name="T54" fmla="*/ 590007 w 220303"/>
              <a:gd name="T55" fmla="*/ 542526 h 291740"/>
              <a:gd name="T56" fmla="*/ 518311 w 220303"/>
              <a:gd name="T57" fmla="*/ 470300 h 291740"/>
              <a:gd name="T58" fmla="*/ 411939 w 220303"/>
              <a:gd name="T59" fmla="*/ 417021 h 291740"/>
              <a:gd name="T60" fmla="*/ 411939 w 220303"/>
              <a:gd name="T61" fmla="*/ 542526 h 291740"/>
              <a:gd name="T62" fmla="*/ 301464 w 220303"/>
              <a:gd name="T63" fmla="*/ 432409 h 291740"/>
              <a:gd name="T64" fmla="*/ 182114 w 220303"/>
              <a:gd name="T65" fmla="*/ 417021 h 291740"/>
              <a:gd name="T66" fmla="*/ 182114 w 220303"/>
              <a:gd name="T67" fmla="*/ 542526 h 291740"/>
              <a:gd name="T68" fmla="*/ 89906 w 220303"/>
              <a:gd name="T69" fmla="*/ 451355 h 291740"/>
              <a:gd name="T70" fmla="*/ 546518 w 220303"/>
              <a:gd name="T71" fmla="*/ 256038 h 291740"/>
              <a:gd name="T72" fmla="*/ 609984 w 220303"/>
              <a:gd name="T73" fmla="*/ 318793 h 291740"/>
              <a:gd name="T74" fmla="*/ 609984 w 220303"/>
              <a:gd name="T75" fmla="*/ 250120 h 291740"/>
              <a:gd name="T76" fmla="*/ 330846 w 220303"/>
              <a:gd name="T77" fmla="*/ 284459 h 291740"/>
              <a:gd name="T78" fmla="*/ 363757 w 220303"/>
              <a:gd name="T79" fmla="*/ 250120 h 291740"/>
              <a:gd name="T80" fmla="*/ 186904 w 220303"/>
              <a:gd name="T81" fmla="*/ 318793 h 291740"/>
              <a:gd name="T82" fmla="*/ 551219 w 220303"/>
              <a:gd name="T83" fmla="*/ 221704 h 291740"/>
              <a:gd name="T84" fmla="*/ 644068 w 220303"/>
              <a:gd name="T85" fmla="*/ 314060 h 291740"/>
              <a:gd name="T86" fmla="*/ 518311 w 220303"/>
              <a:gd name="T87" fmla="*/ 314060 h 291740"/>
              <a:gd name="T88" fmla="*/ 363757 w 220303"/>
              <a:gd name="T89" fmla="*/ 221704 h 291740"/>
              <a:gd name="T90" fmla="*/ 301464 w 220303"/>
              <a:gd name="T91" fmla="*/ 284459 h 291740"/>
              <a:gd name="T92" fmla="*/ 202472 w 220303"/>
              <a:gd name="T93" fmla="*/ 221704 h 291740"/>
              <a:gd name="T94" fmla="*/ 202472 w 220303"/>
              <a:gd name="T95" fmla="*/ 347209 h 291740"/>
              <a:gd name="T96" fmla="*/ 89906 w 220303"/>
              <a:gd name="T97" fmla="*/ 235917 h 291740"/>
              <a:gd name="T98" fmla="*/ 29937 w 220303"/>
              <a:gd name="T99" fmla="*/ 803409 h 291740"/>
              <a:gd name="T100" fmla="*/ 29937 w 220303"/>
              <a:gd name="T101" fmla="*/ 166677 h 291740"/>
              <a:gd name="T102" fmla="*/ 501808 w 220303"/>
              <a:gd name="T103" fmla="*/ 93801 h 291740"/>
              <a:gd name="T104" fmla="*/ 289260 w 220303"/>
              <a:gd name="T105" fmla="*/ 63353 h 291740"/>
              <a:gd name="T106" fmla="*/ 444709 w 220303"/>
              <a:gd name="T107" fmla="*/ 93801 h 291740"/>
              <a:gd name="T108" fmla="*/ 289260 w 220303"/>
              <a:gd name="T109" fmla="*/ 63353 h 291740"/>
              <a:gd name="T110" fmla="*/ 29937 w 220303"/>
              <a:gd name="T111" fmla="*/ 136700 h 291740"/>
              <a:gd name="T112" fmla="*/ 659721 w 220303"/>
              <a:gd name="T113" fmla="*/ 28785 h 291740"/>
              <a:gd name="T114" fmla="*/ 659721 w 220303"/>
              <a:gd name="T115" fmla="*/ 0 h 291740"/>
              <a:gd name="T116" fmla="*/ 659721 w 220303"/>
              <a:gd name="T117" fmla="*/ 970082 h 291740"/>
              <a:gd name="T118" fmla="*/ 0 w 220303"/>
              <a:gd name="T119" fmla="*/ 73142 h 29174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20303" h="291740">
                <a:moveTo>
                  <a:pt x="86824" y="260350"/>
                </a:moveTo>
                <a:lnTo>
                  <a:pt x="133482" y="260350"/>
                </a:lnTo>
                <a:cubicBezTo>
                  <a:pt x="135975" y="260350"/>
                  <a:pt x="137756" y="262548"/>
                  <a:pt x="137756" y="264746"/>
                </a:cubicBezTo>
                <a:cubicBezTo>
                  <a:pt x="137756" y="267311"/>
                  <a:pt x="135975" y="269509"/>
                  <a:pt x="133482" y="269509"/>
                </a:cubicBezTo>
                <a:lnTo>
                  <a:pt x="86824" y="269509"/>
                </a:lnTo>
                <a:cubicBezTo>
                  <a:pt x="84331" y="269509"/>
                  <a:pt x="82550" y="267311"/>
                  <a:pt x="82550" y="264746"/>
                </a:cubicBezTo>
                <a:cubicBezTo>
                  <a:pt x="82550" y="262548"/>
                  <a:pt x="84331" y="260350"/>
                  <a:pt x="86824" y="260350"/>
                </a:cubicBezTo>
                <a:close/>
                <a:moveTo>
                  <a:pt x="8984" y="250629"/>
                </a:moveTo>
                <a:lnTo>
                  <a:pt x="8984" y="269381"/>
                </a:lnTo>
                <a:cubicBezTo>
                  <a:pt x="8984" y="276954"/>
                  <a:pt x="14735" y="282724"/>
                  <a:pt x="21922" y="282724"/>
                </a:cubicBezTo>
                <a:lnTo>
                  <a:pt x="198021" y="282724"/>
                </a:lnTo>
                <a:cubicBezTo>
                  <a:pt x="205568" y="282724"/>
                  <a:pt x="211318" y="276954"/>
                  <a:pt x="211318" y="269381"/>
                </a:cubicBezTo>
                <a:lnTo>
                  <a:pt x="211318" y="250629"/>
                </a:lnTo>
                <a:lnTo>
                  <a:pt x="8984" y="250629"/>
                </a:lnTo>
                <a:close/>
                <a:moveTo>
                  <a:pt x="164042" y="193052"/>
                </a:moveTo>
                <a:lnTo>
                  <a:pt x="164042" y="212992"/>
                </a:lnTo>
                <a:lnTo>
                  <a:pt x="184503" y="212992"/>
                </a:lnTo>
                <a:lnTo>
                  <a:pt x="184503" y="193052"/>
                </a:lnTo>
                <a:lnTo>
                  <a:pt x="164042" y="193052"/>
                </a:lnTo>
                <a:close/>
                <a:moveTo>
                  <a:pt x="106362" y="193052"/>
                </a:moveTo>
                <a:cubicBezTo>
                  <a:pt x="102481" y="193052"/>
                  <a:pt x="99306" y="195901"/>
                  <a:pt x="99306" y="200173"/>
                </a:cubicBezTo>
                <a:lnTo>
                  <a:pt x="99306" y="205871"/>
                </a:lnTo>
                <a:cubicBezTo>
                  <a:pt x="99306" y="209788"/>
                  <a:pt x="102481" y="212992"/>
                  <a:pt x="106362" y="212992"/>
                </a:cubicBezTo>
                <a:lnTo>
                  <a:pt x="112006" y="212992"/>
                </a:lnTo>
                <a:cubicBezTo>
                  <a:pt x="116240" y="212992"/>
                  <a:pt x="119415" y="209788"/>
                  <a:pt x="119415" y="205871"/>
                </a:cubicBezTo>
                <a:lnTo>
                  <a:pt x="119415" y="200173"/>
                </a:lnTo>
                <a:cubicBezTo>
                  <a:pt x="119415" y="195901"/>
                  <a:pt x="116240" y="193052"/>
                  <a:pt x="112006" y="193052"/>
                </a:cubicBezTo>
                <a:lnTo>
                  <a:pt x="106362" y="193052"/>
                </a:lnTo>
                <a:close/>
                <a:moveTo>
                  <a:pt x="46037" y="193052"/>
                </a:moveTo>
                <a:cubicBezTo>
                  <a:pt x="40286" y="193052"/>
                  <a:pt x="35613" y="197325"/>
                  <a:pt x="35613" y="203022"/>
                </a:cubicBezTo>
                <a:cubicBezTo>
                  <a:pt x="35613" y="208363"/>
                  <a:pt x="40286" y="212992"/>
                  <a:pt x="46037" y="212992"/>
                </a:cubicBezTo>
                <a:cubicBezTo>
                  <a:pt x="51428" y="212992"/>
                  <a:pt x="56101" y="208363"/>
                  <a:pt x="56101" y="203022"/>
                </a:cubicBezTo>
                <a:cubicBezTo>
                  <a:pt x="56101" y="197325"/>
                  <a:pt x="51428" y="193052"/>
                  <a:pt x="46037" y="193052"/>
                </a:cubicBezTo>
                <a:close/>
                <a:moveTo>
                  <a:pt x="159808" y="184150"/>
                </a:moveTo>
                <a:lnTo>
                  <a:pt x="188736" y="184150"/>
                </a:lnTo>
                <a:cubicBezTo>
                  <a:pt x="191206" y="184150"/>
                  <a:pt x="193322" y="185930"/>
                  <a:pt x="193322" y="188423"/>
                </a:cubicBezTo>
                <a:lnTo>
                  <a:pt x="193322" y="217621"/>
                </a:lnTo>
                <a:cubicBezTo>
                  <a:pt x="193322" y="219758"/>
                  <a:pt x="191206" y="221894"/>
                  <a:pt x="188736" y="221894"/>
                </a:cubicBezTo>
                <a:lnTo>
                  <a:pt x="159808" y="221894"/>
                </a:lnTo>
                <a:cubicBezTo>
                  <a:pt x="157692" y="221894"/>
                  <a:pt x="155575" y="219758"/>
                  <a:pt x="155575" y="217621"/>
                </a:cubicBezTo>
                <a:lnTo>
                  <a:pt x="155575" y="188423"/>
                </a:lnTo>
                <a:cubicBezTo>
                  <a:pt x="155575" y="185930"/>
                  <a:pt x="157692" y="184150"/>
                  <a:pt x="159808" y="184150"/>
                </a:cubicBezTo>
                <a:close/>
                <a:moveTo>
                  <a:pt x="106362" y="184150"/>
                </a:moveTo>
                <a:lnTo>
                  <a:pt x="112006" y="184150"/>
                </a:lnTo>
                <a:cubicBezTo>
                  <a:pt x="120826" y="184150"/>
                  <a:pt x="128234" y="191272"/>
                  <a:pt x="128234" y="200173"/>
                </a:cubicBezTo>
                <a:lnTo>
                  <a:pt x="128234" y="205871"/>
                </a:lnTo>
                <a:cubicBezTo>
                  <a:pt x="128234" y="214773"/>
                  <a:pt x="120826" y="221894"/>
                  <a:pt x="112006" y="221894"/>
                </a:cubicBezTo>
                <a:lnTo>
                  <a:pt x="106362" y="221894"/>
                </a:lnTo>
                <a:cubicBezTo>
                  <a:pt x="97542" y="221894"/>
                  <a:pt x="90487" y="214773"/>
                  <a:pt x="90487" y="205871"/>
                </a:cubicBezTo>
                <a:lnTo>
                  <a:pt x="90487" y="200173"/>
                </a:lnTo>
                <a:cubicBezTo>
                  <a:pt x="90487" y="191272"/>
                  <a:pt x="97542" y="184150"/>
                  <a:pt x="106362" y="184150"/>
                </a:cubicBezTo>
                <a:close/>
                <a:moveTo>
                  <a:pt x="46037" y="184150"/>
                </a:moveTo>
                <a:cubicBezTo>
                  <a:pt x="56460" y="184150"/>
                  <a:pt x="64727" y="192340"/>
                  <a:pt x="64727" y="203022"/>
                </a:cubicBezTo>
                <a:cubicBezTo>
                  <a:pt x="64727" y="213348"/>
                  <a:pt x="56460" y="221894"/>
                  <a:pt x="46037" y="221894"/>
                </a:cubicBezTo>
                <a:cubicBezTo>
                  <a:pt x="35254" y="221894"/>
                  <a:pt x="26987" y="213348"/>
                  <a:pt x="26987" y="203022"/>
                </a:cubicBezTo>
                <a:cubicBezTo>
                  <a:pt x="26987" y="192340"/>
                  <a:pt x="35254" y="184150"/>
                  <a:pt x="46037" y="184150"/>
                </a:cubicBezTo>
                <a:close/>
                <a:moveTo>
                  <a:pt x="171450" y="134315"/>
                </a:moveTo>
                <a:cubicBezTo>
                  <a:pt x="167570" y="134315"/>
                  <a:pt x="164042" y="137520"/>
                  <a:pt x="164042" y="141436"/>
                </a:cubicBezTo>
                <a:lnTo>
                  <a:pt x="164042" y="147490"/>
                </a:lnTo>
                <a:cubicBezTo>
                  <a:pt x="164042" y="151407"/>
                  <a:pt x="167570" y="154611"/>
                  <a:pt x="171450" y="154611"/>
                </a:cubicBezTo>
                <a:lnTo>
                  <a:pt x="177095" y="154611"/>
                </a:lnTo>
                <a:cubicBezTo>
                  <a:pt x="180975" y="154611"/>
                  <a:pt x="184503" y="151407"/>
                  <a:pt x="184503" y="147490"/>
                </a:cubicBezTo>
                <a:lnTo>
                  <a:pt x="184503" y="141436"/>
                </a:lnTo>
                <a:cubicBezTo>
                  <a:pt x="184503" y="137520"/>
                  <a:pt x="180975" y="134315"/>
                  <a:pt x="177095" y="134315"/>
                </a:cubicBezTo>
                <a:lnTo>
                  <a:pt x="171450" y="134315"/>
                </a:lnTo>
                <a:close/>
                <a:moveTo>
                  <a:pt x="99306" y="134315"/>
                </a:moveTo>
                <a:lnTo>
                  <a:pt x="99306" y="154611"/>
                </a:lnTo>
                <a:lnTo>
                  <a:pt x="119415" y="154611"/>
                </a:lnTo>
                <a:lnTo>
                  <a:pt x="119415" y="134315"/>
                </a:lnTo>
                <a:lnTo>
                  <a:pt x="99306" y="134315"/>
                </a:lnTo>
                <a:close/>
                <a:moveTo>
                  <a:pt x="37051" y="134315"/>
                </a:moveTo>
                <a:cubicBezTo>
                  <a:pt x="36332" y="134315"/>
                  <a:pt x="35613" y="135027"/>
                  <a:pt x="35613" y="135739"/>
                </a:cubicBezTo>
                <a:lnTo>
                  <a:pt x="35613" y="153187"/>
                </a:lnTo>
                <a:cubicBezTo>
                  <a:pt x="35613" y="153899"/>
                  <a:pt x="36332" y="154611"/>
                  <a:pt x="37051" y="154611"/>
                </a:cubicBezTo>
                <a:lnTo>
                  <a:pt x="54663" y="154611"/>
                </a:lnTo>
                <a:cubicBezTo>
                  <a:pt x="55742" y="154611"/>
                  <a:pt x="56101" y="153899"/>
                  <a:pt x="56101" y="153187"/>
                </a:cubicBezTo>
                <a:lnTo>
                  <a:pt x="56101" y="135739"/>
                </a:lnTo>
                <a:cubicBezTo>
                  <a:pt x="56101" y="135027"/>
                  <a:pt x="55742" y="134315"/>
                  <a:pt x="54663" y="134315"/>
                </a:cubicBezTo>
                <a:lnTo>
                  <a:pt x="37051" y="134315"/>
                </a:lnTo>
                <a:close/>
                <a:moveTo>
                  <a:pt x="171450" y="125413"/>
                </a:moveTo>
                <a:lnTo>
                  <a:pt x="177095" y="125413"/>
                </a:lnTo>
                <a:cubicBezTo>
                  <a:pt x="185914" y="125413"/>
                  <a:pt x="193322" y="132535"/>
                  <a:pt x="193322" y="141436"/>
                </a:cubicBezTo>
                <a:lnTo>
                  <a:pt x="193322" y="147490"/>
                </a:lnTo>
                <a:cubicBezTo>
                  <a:pt x="193322" y="156036"/>
                  <a:pt x="185914" y="163157"/>
                  <a:pt x="177095" y="163157"/>
                </a:cubicBezTo>
                <a:lnTo>
                  <a:pt x="171450" y="163157"/>
                </a:lnTo>
                <a:cubicBezTo>
                  <a:pt x="162631" y="163157"/>
                  <a:pt x="155575" y="156036"/>
                  <a:pt x="155575" y="147490"/>
                </a:cubicBezTo>
                <a:lnTo>
                  <a:pt x="155575" y="141436"/>
                </a:lnTo>
                <a:cubicBezTo>
                  <a:pt x="155575" y="132535"/>
                  <a:pt x="162631" y="125413"/>
                  <a:pt x="171450" y="125413"/>
                </a:cubicBezTo>
                <a:close/>
                <a:moveTo>
                  <a:pt x="95073" y="125413"/>
                </a:moveTo>
                <a:lnTo>
                  <a:pt x="123648" y="125413"/>
                </a:lnTo>
                <a:cubicBezTo>
                  <a:pt x="126117" y="125413"/>
                  <a:pt x="128234" y="127550"/>
                  <a:pt x="128234" y="130042"/>
                </a:cubicBezTo>
                <a:lnTo>
                  <a:pt x="128234" y="158884"/>
                </a:lnTo>
                <a:cubicBezTo>
                  <a:pt x="128234" y="161377"/>
                  <a:pt x="126117" y="163157"/>
                  <a:pt x="123648" y="163157"/>
                </a:cubicBezTo>
                <a:lnTo>
                  <a:pt x="95073" y="163157"/>
                </a:lnTo>
                <a:cubicBezTo>
                  <a:pt x="92604" y="163157"/>
                  <a:pt x="90487" y="161377"/>
                  <a:pt x="90487" y="158884"/>
                </a:cubicBezTo>
                <a:lnTo>
                  <a:pt x="90487" y="130042"/>
                </a:lnTo>
                <a:cubicBezTo>
                  <a:pt x="90487" y="127550"/>
                  <a:pt x="92604" y="125413"/>
                  <a:pt x="95073" y="125413"/>
                </a:cubicBezTo>
                <a:close/>
                <a:moveTo>
                  <a:pt x="37051" y="125413"/>
                </a:moveTo>
                <a:lnTo>
                  <a:pt x="54663" y="125413"/>
                </a:lnTo>
                <a:cubicBezTo>
                  <a:pt x="60414" y="125413"/>
                  <a:pt x="64727" y="130042"/>
                  <a:pt x="64727" y="135739"/>
                </a:cubicBezTo>
                <a:lnTo>
                  <a:pt x="64727" y="153187"/>
                </a:lnTo>
                <a:cubicBezTo>
                  <a:pt x="64727" y="158884"/>
                  <a:pt x="60414" y="163157"/>
                  <a:pt x="54663" y="163157"/>
                </a:cubicBezTo>
                <a:lnTo>
                  <a:pt x="37051" y="163157"/>
                </a:lnTo>
                <a:cubicBezTo>
                  <a:pt x="31660" y="163157"/>
                  <a:pt x="26987" y="158884"/>
                  <a:pt x="26987" y="153187"/>
                </a:cubicBezTo>
                <a:lnTo>
                  <a:pt x="26987" y="135739"/>
                </a:lnTo>
                <a:cubicBezTo>
                  <a:pt x="26987" y="130042"/>
                  <a:pt x="31660" y="125413"/>
                  <a:pt x="37051" y="125413"/>
                </a:cubicBezTo>
                <a:close/>
                <a:moveTo>
                  <a:pt x="165453" y="75221"/>
                </a:moveTo>
                <a:cubicBezTo>
                  <a:pt x="165100" y="75221"/>
                  <a:pt x="164042" y="75933"/>
                  <a:pt x="164042" y="77001"/>
                </a:cubicBezTo>
                <a:lnTo>
                  <a:pt x="164042" y="94449"/>
                </a:lnTo>
                <a:cubicBezTo>
                  <a:pt x="164042" y="95161"/>
                  <a:pt x="165100" y="95873"/>
                  <a:pt x="165453" y="95873"/>
                </a:cubicBezTo>
                <a:lnTo>
                  <a:pt x="183092" y="95873"/>
                </a:lnTo>
                <a:cubicBezTo>
                  <a:pt x="183797" y="95873"/>
                  <a:pt x="184503" y="95161"/>
                  <a:pt x="184503" y="94449"/>
                </a:cubicBezTo>
                <a:lnTo>
                  <a:pt x="184503" y="77001"/>
                </a:lnTo>
                <a:cubicBezTo>
                  <a:pt x="184503" y="75933"/>
                  <a:pt x="183797" y="75221"/>
                  <a:pt x="183092" y="75221"/>
                </a:cubicBezTo>
                <a:lnTo>
                  <a:pt x="165453" y="75221"/>
                </a:lnTo>
                <a:close/>
                <a:moveTo>
                  <a:pt x="109184" y="75221"/>
                </a:moveTo>
                <a:cubicBezTo>
                  <a:pt x="103540" y="75221"/>
                  <a:pt x="99306" y="79850"/>
                  <a:pt x="99306" y="85547"/>
                </a:cubicBezTo>
                <a:cubicBezTo>
                  <a:pt x="99306" y="91244"/>
                  <a:pt x="103540" y="95873"/>
                  <a:pt x="109184" y="95873"/>
                </a:cubicBezTo>
                <a:cubicBezTo>
                  <a:pt x="114829" y="95873"/>
                  <a:pt x="119415" y="91244"/>
                  <a:pt x="119415" y="85547"/>
                </a:cubicBezTo>
                <a:cubicBezTo>
                  <a:pt x="119415" y="79850"/>
                  <a:pt x="114829" y="75221"/>
                  <a:pt x="109184" y="75221"/>
                </a:cubicBezTo>
                <a:close/>
                <a:moveTo>
                  <a:pt x="35613" y="75221"/>
                </a:moveTo>
                <a:lnTo>
                  <a:pt x="35613" y="95873"/>
                </a:lnTo>
                <a:lnTo>
                  <a:pt x="56101" y="95873"/>
                </a:lnTo>
                <a:lnTo>
                  <a:pt x="56101" y="75221"/>
                </a:lnTo>
                <a:lnTo>
                  <a:pt x="35613" y="75221"/>
                </a:lnTo>
                <a:close/>
                <a:moveTo>
                  <a:pt x="165453" y="66675"/>
                </a:moveTo>
                <a:lnTo>
                  <a:pt x="183092" y="66675"/>
                </a:lnTo>
                <a:cubicBezTo>
                  <a:pt x="188383" y="66675"/>
                  <a:pt x="193322" y="70948"/>
                  <a:pt x="193322" y="77001"/>
                </a:cubicBezTo>
                <a:lnTo>
                  <a:pt x="193322" y="94449"/>
                </a:lnTo>
                <a:cubicBezTo>
                  <a:pt x="193322" y="99790"/>
                  <a:pt x="188383" y="104419"/>
                  <a:pt x="183092" y="104419"/>
                </a:cubicBezTo>
                <a:lnTo>
                  <a:pt x="165453" y="104419"/>
                </a:lnTo>
                <a:cubicBezTo>
                  <a:pt x="160161" y="104419"/>
                  <a:pt x="155575" y="99790"/>
                  <a:pt x="155575" y="94449"/>
                </a:cubicBezTo>
                <a:lnTo>
                  <a:pt x="155575" y="77001"/>
                </a:lnTo>
                <a:cubicBezTo>
                  <a:pt x="155575" y="70948"/>
                  <a:pt x="160161" y="66675"/>
                  <a:pt x="165453" y="66675"/>
                </a:cubicBezTo>
                <a:close/>
                <a:moveTo>
                  <a:pt x="109184" y="66675"/>
                </a:moveTo>
                <a:cubicBezTo>
                  <a:pt x="119767" y="66675"/>
                  <a:pt x="128234" y="75221"/>
                  <a:pt x="128234" y="85547"/>
                </a:cubicBezTo>
                <a:cubicBezTo>
                  <a:pt x="128234" y="95873"/>
                  <a:pt x="119767" y="104419"/>
                  <a:pt x="109184" y="104419"/>
                </a:cubicBezTo>
                <a:cubicBezTo>
                  <a:pt x="98954" y="104419"/>
                  <a:pt x="90487" y="95873"/>
                  <a:pt x="90487" y="85547"/>
                </a:cubicBezTo>
                <a:cubicBezTo>
                  <a:pt x="90487" y="75221"/>
                  <a:pt x="98954" y="66675"/>
                  <a:pt x="109184" y="66675"/>
                </a:cubicBezTo>
                <a:close/>
                <a:moveTo>
                  <a:pt x="31300" y="66675"/>
                </a:moveTo>
                <a:lnTo>
                  <a:pt x="60774" y="66675"/>
                </a:lnTo>
                <a:cubicBezTo>
                  <a:pt x="62930" y="66675"/>
                  <a:pt x="64727" y="68812"/>
                  <a:pt x="64727" y="70948"/>
                </a:cubicBezTo>
                <a:lnTo>
                  <a:pt x="64727" y="100146"/>
                </a:lnTo>
                <a:cubicBezTo>
                  <a:pt x="64727" y="102639"/>
                  <a:pt x="62930" y="104419"/>
                  <a:pt x="60774" y="104419"/>
                </a:cubicBezTo>
                <a:lnTo>
                  <a:pt x="31300" y="104419"/>
                </a:lnTo>
                <a:cubicBezTo>
                  <a:pt x="28784" y="104419"/>
                  <a:pt x="26987" y="102639"/>
                  <a:pt x="26987" y="100146"/>
                </a:cubicBezTo>
                <a:lnTo>
                  <a:pt x="26987" y="70948"/>
                </a:lnTo>
                <a:cubicBezTo>
                  <a:pt x="26987" y="68812"/>
                  <a:pt x="28784" y="66675"/>
                  <a:pt x="31300" y="66675"/>
                </a:cubicBezTo>
                <a:close/>
                <a:moveTo>
                  <a:pt x="8984" y="50126"/>
                </a:moveTo>
                <a:lnTo>
                  <a:pt x="8984" y="241614"/>
                </a:lnTo>
                <a:lnTo>
                  <a:pt x="211318" y="241614"/>
                </a:lnTo>
                <a:lnTo>
                  <a:pt x="211318" y="50126"/>
                </a:lnTo>
                <a:lnTo>
                  <a:pt x="8984" y="50126"/>
                </a:lnTo>
                <a:close/>
                <a:moveTo>
                  <a:pt x="150622" y="19050"/>
                </a:moveTo>
                <a:cubicBezTo>
                  <a:pt x="152908" y="19050"/>
                  <a:pt x="155194" y="21248"/>
                  <a:pt x="155194" y="23446"/>
                </a:cubicBezTo>
                <a:cubicBezTo>
                  <a:pt x="155194" y="26011"/>
                  <a:pt x="152908" y="28209"/>
                  <a:pt x="150622" y="28209"/>
                </a:cubicBezTo>
                <a:cubicBezTo>
                  <a:pt x="147955" y="28209"/>
                  <a:pt x="146050" y="26011"/>
                  <a:pt x="146050" y="23446"/>
                </a:cubicBezTo>
                <a:cubicBezTo>
                  <a:pt x="146050" y="21248"/>
                  <a:pt x="147955" y="19050"/>
                  <a:pt x="150622" y="19050"/>
                </a:cubicBezTo>
                <a:close/>
                <a:moveTo>
                  <a:pt x="86824" y="19050"/>
                </a:moveTo>
                <a:lnTo>
                  <a:pt x="133482" y="19050"/>
                </a:lnTo>
                <a:cubicBezTo>
                  <a:pt x="135975" y="19050"/>
                  <a:pt x="137756" y="21248"/>
                  <a:pt x="137756" y="23446"/>
                </a:cubicBezTo>
                <a:cubicBezTo>
                  <a:pt x="137756" y="26011"/>
                  <a:pt x="135975" y="28209"/>
                  <a:pt x="133482" y="28209"/>
                </a:cubicBezTo>
                <a:lnTo>
                  <a:pt x="86824" y="28209"/>
                </a:lnTo>
                <a:cubicBezTo>
                  <a:pt x="84331" y="28209"/>
                  <a:pt x="82550" y="26011"/>
                  <a:pt x="82550" y="23446"/>
                </a:cubicBezTo>
                <a:cubicBezTo>
                  <a:pt x="82550" y="21248"/>
                  <a:pt x="84331" y="19050"/>
                  <a:pt x="86824" y="19050"/>
                </a:cubicBezTo>
                <a:close/>
                <a:moveTo>
                  <a:pt x="21922" y="8655"/>
                </a:moveTo>
                <a:cubicBezTo>
                  <a:pt x="14735" y="8655"/>
                  <a:pt x="8984" y="14785"/>
                  <a:pt x="8984" y="21998"/>
                </a:cubicBezTo>
                <a:lnTo>
                  <a:pt x="8984" y="41110"/>
                </a:lnTo>
                <a:lnTo>
                  <a:pt x="211318" y="41110"/>
                </a:lnTo>
                <a:lnTo>
                  <a:pt x="211318" y="21998"/>
                </a:lnTo>
                <a:cubicBezTo>
                  <a:pt x="211318" y="14785"/>
                  <a:pt x="205568" y="8655"/>
                  <a:pt x="198021" y="8655"/>
                </a:cubicBezTo>
                <a:lnTo>
                  <a:pt x="21922" y="8655"/>
                </a:lnTo>
                <a:close/>
                <a:moveTo>
                  <a:pt x="21922" y="0"/>
                </a:moveTo>
                <a:lnTo>
                  <a:pt x="198021" y="0"/>
                </a:lnTo>
                <a:cubicBezTo>
                  <a:pt x="210240" y="0"/>
                  <a:pt x="220303" y="9737"/>
                  <a:pt x="220303" y="21998"/>
                </a:cubicBezTo>
                <a:lnTo>
                  <a:pt x="220303" y="269381"/>
                </a:lnTo>
                <a:cubicBezTo>
                  <a:pt x="220303" y="282003"/>
                  <a:pt x="210240" y="291740"/>
                  <a:pt x="198021" y="291740"/>
                </a:cubicBezTo>
                <a:lnTo>
                  <a:pt x="21922" y="291740"/>
                </a:lnTo>
                <a:cubicBezTo>
                  <a:pt x="9703" y="291740"/>
                  <a:pt x="0" y="282003"/>
                  <a:pt x="0" y="269381"/>
                </a:cubicBezTo>
                <a:lnTo>
                  <a:pt x="0" y="21998"/>
                </a:lnTo>
                <a:cubicBezTo>
                  <a:pt x="0" y="9737"/>
                  <a:pt x="9703" y="0"/>
                  <a:pt x="21922" y="0"/>
                </a:cubicBezTo>
                <a:close/>
              </a:path>
            </a:pathLst>
          </a:custGeom>
          <a:solidFill>
            <a:srgbClr val="1A171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dirty="0">
              <a:latin typeface="Source Sans Pro Light" panose="020B0403030403020204" pitchFamily="34" charset="0"/>
            </a:endParaRPr>
          </a:p>
        </p:txBody>
      </p:sp>
      <p:sp useBgFill="1">
        <p:nvSpPr>
          <p:cNvPr id="7" name="Rectangle 6">
            <a:extLst>
              <a:ext uri="{FF2B5EF4-FFF2-40B4-BE49-F238E27FC236}">
                <a16:creationId xmlns:a16="http://schemas.microsoft.com/office/drawing/2014/main" id="{C67C1701-ACE0-ED4F-BCD9-0B1ACF789174}"/>
              </a:ext>
            </a:extLst>
          </p:cNvPr>
          <p:cNvSpPr/>
          <p:nvPr/>
        </p:nvSpPr>
        <p:spPr>
          <a:xfrm>
            <a:off x="17958253" y="6761365"/>
            <a:ext cx="4898572" cy="4865915"/>
          </a:xfrm>
          <a:prstGeom prst="rect">
            <a:avLst/>
          </a:prstGeom>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Light" panose="020B0403030403020204" pitchFamily="34" charset="0"/>
            </a:endParaRPr>
          </a:p>
        </p:txBody>
      </p:sp>
      <p:sp>
        <p:nvSpPr>
          <p:cNvPr id="9" name="TextBox 8">
            <a:extLst>
              <a:ext uri="{FF2B5EF4-FFF2-40B4-BE49-F238E27FC236}">
                <a16:creationId xmlns:a16="http://schemas.microsoft.com/office/drawing/2014/main" id="{F0AD00EA-EF1F-254D-999B-A08ECE4F04A7}"/>
              </a:ext>
            </a:extLst>
          </p:cNvPr>
          <p:cNvSpPr txBox="1"/>
          <p:nvPr/>
        </p:nvSpPr>
        <p:spPr>
          <a:xfrm>
            <a:off x="19404700" y="8912571"/>
            <a:ext cx="2005678" cy="707886"/>
          </a:xfrm>
          <a:prstGeom prst="rect">
            <a:avLst/>
          </a:prstGeom>
          <a:noFill/>
        </p:spPr>
        <p:txBody>
          <a:bodyPr wrap="none" rtlCol="0" anchor="ctr" anchorCtr="0">
            <a:spAutoFit/>
          </a:bodyPr>
          <a:lstStyle/>
          <a:p>
            <a:pPr algn="ctr"/>
            <a:r>
              <a:rPr lang="en-US" sz="4000" spc="600" dirty="0">
                <a:solidFill>
                  <a:schemeClr val="tx2"/>
                </a:solidFill>
                <a:latin typeface="Oswald Medium" panose="02000603000000000000" pitchFamily="2" charset="77"/>
                <a:ea typeface="League Spartan" charset="0"/>
                <a:cs typeface="Poppins" pitchFamily="2" charset="77"/>
              </a:rPr>
              <a:t>FINISH</a:t>
            </a:r>
          </a:p>
        </p:txBody>
      </p:sp>
      <p:sp>
        <p:nvSpPr>
          <p:cNvPr id="10" name="Subtitle 2">
            <a:extLst>
              <a:ext uri="{FF2B5EF4-FFF2-40B4-BE49-F238E27FC236}">
                <a16:creationId xmlns:a16="http://schemas.microsoft.com/office/drawing/2014/main" id="{1B561684-B3EC-9C4D-A2F2-74106BBBF629}"/>
              </a:ext>
            </a:extLst>
          </p:cNvPr>
          <p:cNvSpPr txBox="1">
            <a:spLocks/>
          </p:cNvSpPr>
          <p:nvPr/>
        </p:nvSpPr>
        <p:spPr>
          <a:xfrm>
            <a:off x="18230090" y="9717259"/>
            <a:ext cx="4354893" cy="1406860"/>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Source Sans Pro Light" panose="020B0403030403020204" pitchFamily="34" charset="0"/>
                <a:ea typeface="Source Sans Pro Light" panose="020B0403030403020204" pitchFamily="34" charset="0"/>
                <a:cs typeface="Mukta ExtraLight" panose="020B0000000000000000" pitchFamily="34" charset="77"/>
              </a:rPr>
              <a:t>Green marketing is a practice where companies go above and beyond.</a:t>
            </a:r>
          </a:p>
        </p:txBody>
      </p:sp>
      <p:sp>
        <p:nvSpPr>
          <p:cNvPr id="30" name="Freeform 943">
            <a:extLst>
              <a:ext uri="{FF2B5EF4-FFF2-40B4-BE49-F238E27FC236}">
                <a16:creationId xmlns:a16="http://schemas.microsoft.com/office/drawing/2014/main" id="{26C6EC9E-0096-B441-8174-84554C113185}"/>
              </a:ext>
            </a:extLst>
          </p:cNvPr>
          <p:cNvSpPr>
            <a:spLocks noChangeAspect="1" noChangeArrowheads="1"/>
          </p:cNvSpPr>
          <p:nvPr/>
        </p:nvSpPr>
        <p:spPr bwMode="auto">
          <a:xfrm>
            <a:off x="19754470" y="7231005"/>
            <a:ext cx="1306132" cy="1306132"/>
          </a:xfrm>
          <a:custGeom>
            <a:avLst/>
            <a:gdLst>
              <a:gd name="T0" fmla="*/ 378849 w 291740"/>
              <a:gd name="T1" fmla="*/ 611715 h 291739"/>
              <a:gd name="T2" fmla="*/ 348394 w 291740"/>
              <a:gd name="T3" fmla="*/ 611715 h 291739"/>
              <a:gd name="T4" fmla="*/ 315103 w 291740"/>
              <a:gd name="T5" fmla="*/ 413433 h 291739"/>
              <a:gd name="T6" fmla="*/ 401664 w 291740"/>
              <a:gd name="T7" fmla="*/ 649778 h 291739"/>
              <a:gd name="T8" fmla="*/ 315103 w 291740"/>
              <a:gd name="T9" fmla="*/ 413433 h 291739"/>
              <a:gd name="T10" fmla="*/ 482122 w 291740"/>
              <a:gd name="T11" fmla="*/ 151644 h 291739"/>
              <a:gd name="T12" fmla="*/ 166088 w 291740"/>
              <a:gd name="T13" fmla="*/ 486251 h 291739"/>
              <a:gd name="T14" fmla="*/ 700821 w 291740"/>
              <a:gd name="T15" fmla="*/ 720121 h 291739"/>
              <a:gd name="T16" fmla="*/ 721252 w 291740"/>
              <a:gd name="T17" fmla="*/ 741709 h 291739"/>
              <a:gd name="T18" fmla="*/ 137245 w 291740"/>
              <a:gd name="T19" fmla="*/ 486251 h 291739"/>
              <a:gd name="T20" fmla="*/ 572374 w 291740"/>
              <a:gd name="T21" fmla="*/ 131492 h 291739"/>
              <a:gd name="T22" fmla="*/ 548327 w 291740"/>
              <a:gd name="T23" fmla="*/ 232272 h 291739"/>
              <a:gd name="T24" fmla="*/ 431715 w 291740"/>
              <a:gd name="T25" fmla="*/ 649778 h 291739"/>
              <a:gd name="T26" fmla="*/ 791174 w 291740"/>
              <a:gd name="T27" fmla="*/ 611391 h 291739"/>
              <a:gd name="T28" fmla="*/ 785160 w 291740"/>
              <a:gd name="T29" fmla="*/ 580193 h 291739"/>
              <a:gd name="T30" fmla="*/ 828437 w 291740"/>
              <a:gd name="T31" fmla="*/ 534603 h 291739"/>
              <a:gd name="T32" fmla="*/ 814014 w 291740"/>
              <a:gd name="T33" fmla="*/ 496213 h 291739"/>
              <a:gd name="T34" fmla="*/ 835652 w 291740"/>
              <a:gd name="T35" fmla="*/ 455420 h 291739"/>
              <a:gd name="T36" fmla="*/ 800792 w 291740"/>
              <a:gd name="T37" fmla="*/ 413433 h 291739"/>
              <a:gd name="T38" fmla="*/ 830840 w 291740"/>
              <a:gd name="T39" fmla="*/ 365441 h 291739"/>
              <a:gd name="T40" fmla="*/ 633682 w 291740"/>
              <a:gd name="T41" fmla="*/ 331847 h 291739"/>
              <a:gd name="T42" fmla="*/ 619259 w 291740"/>
              <a:gd name="T43" fmla="*/ 313854 h 291739"/>
              <a:gd name="T44" fmla="*/ 572374 w 291740"/>
              <a:gd name="T45" fmla="*/ 131492 h 291739"/>
              <a:gd name="T46" fmla="*/ 657727 w 291740"/>
              <a:gd name="T47" fmla="*/ 216676 h 291739"/>
              <a:gd name="T48" fmla="*/ 801989 w 291740"/>
              <a:gd name="T49" fmla="*/ 303051 h 291739"/>
              <a:gd name="T50" fmla="*/ 845270 w 291740"/>
              <a:gd name="T51" fmla="*/ 411034 h 291739"/>
              <a:gd name="T52" fmla="*/ 847677 w 291740"/>
              <a:gd name="T53" fmla="*/ 499812 h 291739"/>
              <a:gd name="T54" fmla="*/ 818823 w 291740"/>
              <a:gd name="T55" fmla="*/ 594594 h 291739"/>
              <a:gd name="T56" fmla="*/ 758714 w 291740"/>
              <a:gd name="T57" fmla="*/ 679775 h 291739"/>
              <a:gd name="T58" fmla="*/ 299475 w 291740"/>
              <a:gd name="T59" fmla="*/ 679775 h 291739"/>
              <a:gd name="T60" fmla="*/ 285048 w 291740"/>
              <a:gd name="T61" fmla="*/ 397834 h 291739"/>
              <a:gd name="T62" fmla="*/ 410080 w 291740"/>
              <a:gd name="T63" fmla="*/ 383439 h 291739"/>
              <a:gd name="T64" fmla="*/ 512265 w 291740"/>
              <a:gd name="T65" fmla="*/ 125498 h 291739"/>
              <a:gd name="T66" fmla="*/ 573575 w 291740"/>
              <a:gd name="T67" fmla="*/ 101502 h 291739"/>
              <a:gd name="T68" fmla="*/ 29974 w 291740"/>
              <a:gd name="T69" fmla="*/ 485655 h 291739"/>
              <a:gd name="T70" fmla="*/ 940105 w 291740"/>
              <a:gd name="T71" fmla="*/ 485655 h 291739"/>
              <a:gd name="T72" fmla="*/ 484443 w 291740"/>
              <a:gd name="T73" fmla="*/ 0 h 291739"/>
              <a:gd name="T74" fmla="*/ 484443 w 291740"/>
              <a:gd name="T75" fmla="*/ 970106 h 291739"/>
              <a:gd name="T76" fmla="*/ 484443 w 291740"/>
              <a:gd name="T77" fmla="*/ 0 h 29173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91740" h="291739">
                <a:moveTo>
                  <a:pt x="109171" y="179388"/>
                </a:moveTo>
                <a:cubicBezTo>
                  <a:pt x="111736" y="179388"/>
                  <a:pt x="113934" y="181674"/>
                  <a:pt x="113934" y="183960"/>
                </a:cubicBezTo>
                <a:cubicBezTo>
                  <a:pt x="113934" y="186627"/>
                  <a:pt x="111736" y="188532"/>
                  <a:pt x="109171" y="188532"/>
                </a:cubicBezTo>
                <a:cubicBezTo>
                  <a:pt x="106607" y="188532"/>
                  <a:pt x="104775" y="186627"/>
                  <a:pt x="104775" y="183960"/>
                </a:cubicBezTo>
                <a:cubicBezTo>
                  <a:pt x="104775" y="181674"/>
                  <a:pt x="106607" y="179388"/>
                  <a:pt x="109171" y="179388"/>
                </a:cubicBezTo>
                <a:close/>
                <a:moveTo>
                  <a:pt x="94763" y="124331"/>
                </a:moveTo>
                <a:lnTo>
                  <a:pt x="94763" y="195407"/>
                </a:lnTo>
                <a:lnTo>
                  <a:pt x="120795" y="195407"/>
                </a:lnTo>
                <a:lnTo>
                  <a:pt x="120795" y="124331"/>
                </a:lnTo>
                <a:lnTo>
                  <a:pt x="94763" y="124331"/>
                </a:lnTo>
                <a:close/>
                <a:moveTo>
                  <a:pt x="140655" y="41636"/>
                </a:moveTo>
                <a:cubicBezTo>
                  <a:pt x="143185" y="41275"/>
                  <a:pt x="144992" y="43439"/>
                  <a:pt x="144992" y="45603"/>
                </a:cubicBezTo>
                <a:cubicBezTo>
                  <a:pt x="145353" y="48128"/>
                  <a:pt x="143546" y="50292"/>
                  <a:pt x="141017" y="50292"/>
                </a:cubicBezTo>
                <a:cubicBezTo>
                  <a:pt x="90061" y="52816"/>
                  <a:pt x="49948" y="95015"/>
                  <a:pt x="49948" y="146230"/>
                </a:cubicBezTo>
                <a:cubicBezTo>
                  <a:pt x="49948" y="198888"/>
                  <a:pt x="92953" y="241808"/>
                  <a:pt x="145715" y="241808"/>
                </a:cubicBezTo>
                <a:cubicBezTo>
                  <a:pt x="169927" y="241808"/>
                  <a:pt x="193056" y="232791"/>
                  <a:pt x="210763" y="216561"/>
                </a:cubicBezTo>
                <a:cubicBezTo>
                  <a:pt x="212570" y="214758"/>
                  <a:pt x="215461" y="215119"/>
                  <a:pt x="217268" y="216561"/>
                </a:cubicBezTo>
                <a:cubicBezTo>
                  <a:pt x="218714" y="218725"/>
                  <a:pt x="218714" y="221250"/>
                  <a:pt x="216907" y="223053"/>
                </a:cubicBezTo>
                <a:cubicBezTo>
                  <a:pt x="197754" y="240726"/>
                  <a:pt x="172457" y="250464"/>
                  <a:pt x="145715" y="250464"/>
                </a:cubicBezTo>
                <a:cubicBezTo>
                  <a:pt x="88255" y="250464"/>
                  <a:pt x="41275" y="203577"/>
                  <a:pt x="41275" y="146230"/>
                </a:cubicBezTo>
                <a:cubicBezTo>
                  <a:pt x="41275" y="90326"/>
                  <a:pt x="84641" y="44521"/>
                  <a:pt x="140655" y="41636"/>
                </a:cubicBezTo>
                <a:close/>
                <a:moveTo>
                  <a:pt x="172134" y="39544"/>
                </a:moveTo>
                <a:cubicBezTo>
                  <a:pt x="168157" y="39183"/>
                  <a:pt x="165264" y="39544"/>
                  <a:pt x="163095" y="39904"/>
                </a:cubicBezTo>
                <a:cubicBezTo>
                  <a:pt x="164903" y="47481"/>
                  <a:pt x="167072" y="62995"/>
                  <a:pt x="164903" y="69850"/>
                </a:cubicBezTo>
                <a:cubicBezTo>
                  <a:pt x="157672" y="90777"/>
                  <a:pt x="135618" y="115311"/>
                  <a:pt x="129833" y="121444"/>
                </a:cubicBezTo>
                <a:lnTo>
                  <a:pt x="129833" y="195407"/>
                </a:lnTo>
                <a:lnTo>
                  <a:pt x="227088" y="195407"/>
                </a:lnTo>
                <a:cubicBezTo>
                  <a:pt x="233234" y="195047"/>
                  <a:pt x="237935" y="189995"/>
                  <a:pt x="237935" y="183862"/>
                </a:cubicBezTo>
                <a:cubicBezTo>
                  <a:pt x="237935" y="182058"/>
                  <a:pt x="237573" y="179893"/>
                  <a:pt x="236488" y="178450"/>
                </a:cubicBezTo>
                <a:cubicBezTo>
                  <a:pt x="235765" y="177007"/>
                  <a:pt x="235765" y="175564"/>
                  <a:pt x="236127" y="174481"/>
                </a:cubicBezTo>
                <a:cubicBezTo>
                  <a:pt x="236850" y="173038"/>
                  <a:pt x="237935" y="172316"/>
                  <a:pt x="239381" y="171956"/>
                </a:cubicBezTo>
                <a:cubicBezTo>
                  <a:pt x="245165" y="170873"/>
                  <a:pt x="249142" y="166183"/>
                  <a:pt x="249142" y="160771"/>
                </a:cubicBezTo>
                <a:cubicBezTo>
                  <a:pt x="249142" y="157885"/>
                  <a:pt x="248058" y="154998"/>
                  <a:pt x="245888" y="152833"/>
                </a:cubicBezTo>
                <a:cubicBezTo>
                  <a:pt x="244804" y="151751"/>
                  <a:pt x="244442" y="150669"/>
                  <a:pt x="244804" y="149225"/>
                </a:cubicBezTo>
                <a:cubicBezTo>
                  <a:pt x="244804" y="148143"/>
                  <a:pt x="245527" y="147061"/>
                  <a:pt x="246612" y="146339"/>
                </a:cubicBezTo>
                <a:cubicBezTo>
                  <a:pt x="249504" y="144174"/>
                  <a:pt x="251312" y="140566"/>
                  <a:pt x="251312" y="136958"/>
                </a:cubicBezTo>
                <a:cubicBezTo>
                  <a:pt x="251312" y="131186"/>
                  <a:pt x="247335" y="128660"/>
                  <a:pt x="245165" y="128660"/>
                </a:cubicBezTo>
                <a:cubicBezTo>
                  <a:pt x="242635" y="128660"/>
                  <a:pt x="240827" y="126856"/>
                  <a:pt x="240827" y="124331"/>
                </a:cubicBezTo>
                <a:cubicBezTo>
                  <a:pt x="240827" y="121805"/>
                  <a:pt x="242635" y="119640"/>
                  <a:pt x="245165" y="119640"/>
                </a:cubicBezTo>
                <a:cubicBezTo>
                  <a:pt x="245888" y="119640"/>
                  <a:pt x="249865" y="117115"/>
                  <a:pt x="249865" y="109899"/>
                </a:cubicBezTo>
                <a:cubicBezTo>
                  <a:pt x="249865" y="104126"/>
                  <a:pt x="245527" y="99796"/>
                  <a:pt x="241188" y="99796"/>
                </a:cubicBezTo>
                <a:lnTo>
                  <a:pt x="190572" y="99796"/>
                </a:lnTo>
                <a:cubicBezTo>
                  <a:pt x="189126" y="99796"/>
                  <a:pt x="188042" y="99075"/>
                  <a:pt x="186957" y="97993"/>
                </a:cubicBezTo>
                <a:cubicBezTo>
                  <a:pt x="186234" y="96910"/>
                  <a:pt x="185872" y="95467"/>
                  <a:pt x="186234" y="94385"/>
                </a:cubicBezTo>
                <a:cubicBezTo>
                  <a:pt x="187680" y="90055"/>
                  <a:pt x="190211" y="78870"/>
                  <a:pt x="189126" y="65882"/>
                </a:cubicBezTo>
                <a:cubicBezTo>
                  <a:pt x="187680" y="50728"/>
                  <a:pt x="180449" y="39544"/>
                  <a:pt x="172134" y="39544"/>
                </a:cubicBezTo>
                <a:close/>
                <a:moveTo>
                  <a:pt x="172495" y="30524"/>
                </a:moveTo>
                <a:cubicBezTo>
                  <a:pt x="185872" y="31245"/>
                  <a:pt x="195996" y="44956"/>
                  <a:pt x="197803" y="65160"/>
                </a:cubicBezTo>
                <a:cubicBezTo>
                  <a:pt x="198888" y="75623"/>
                  <a:pt x="197442" y="85004"/>
                  <a:pt x="195996" y="91137"/>
                </a:cubicBezTo>
                <a:lnTo>
                  <a:pt x="241188" y="91137"/>
                </a:lnTo>
                <a:cubicBezTo>
                  <a:pt x="250588" y="91137"/>
                  <a:pt x="258904" y="99436"/>
                  <a:pt x="258904" y="109899"/>
                </a:cubicBezTo>
                <a:cubicBezTo>
                  <a:pt x="258904" y="116032"/>
                  <a:pt x="257096" y="120362"/>
                  <a:pt x="254204" y="123609"/>
                </a:cubicBezTo>
                <a:cubicBezTo>
                  <a:pt x="257819" y="126495"/>
                  <a:pt x="259989" y="131186"/>
                  <a:pt x="259989" y="136958"/>
                </a:cubicBezTo>
                <a:cubicBezTo>
                  <a:pt x="259989" y="142010"/>
                  <a:pt x="258181" y="146700"/>
                  <a:pt x="254927" y="150308"/>
                </a:cubicBezTo>
                <a:cubicBezTo>
                  <a:pt x="257096" y="153555"/>
                  <a:pt x="257819" y="157163"/>
                  <a:pt x="257819" y="160771"/>
                </a:cubicBezTo>
                <a:cubicBezTo>
                  <a:pt x="257819" y="168348"/>
                  <a:pt x="253481" y="175564"/>
                  <a:pt x="246250" y="178811"/>
                </a:cubicBezTo>
                <a:cubicBezTo>
                  <a:pt x="246612" y="180615"/>
                  <a:pt x="246973" y="182058"/>
                  <a:pt x="246973" y="183862"/>
                </a:cubicBezTo>
                <a:cubicBezTo>
                  <a:pt x="246973" y="194325"/>
                  <a:pt x="239019" y="203345"/>
                  <a:pt x="228173" y="204427"/>
                </a:cubicBezTo>
                <a:cubicBezTo>
                  <a:pt x="227811" y="204427"/>
                  <a:pt x="227088" y="204427"/>
                  <a:pt x="226727" y="204427"/>
                </a:cubicBezTo>
                <a:lnTo>
                  <a:pt x="90063" y="204427"/>
                </a:lnTo>
                <a:cubicBezTo>
                  <a:pt x="87894" y="204427"/>
                  <a:pt x="85725" y="202262"/>
                  <a:pt x="85725" y="200098"/>
                </a:cubicBezTo>
                <a:lnTo>
                  <a:pt x="85725" y="119640"/>
                </a:lnTo>
                <a:cubicBezTo>
                  <a:pt x="85725" y="117115"/>
                  <a:pt x="87894" y="115311"/>
                  <a:pt x="90063" y="115311"/>
                </a:cubicBezTo>
                <a:lnTo>
                  <a:pt x="123326" y="115311"/>
                </a:lnTo>
                <a:cubicBezTo>
                  <a:pt x="128749" y="109538"/>
                  <a:pt x="150080" y="85725"/>
                  <a:pt x="156226" y="66964"/>
                </a:cubicBezTo>
                <a:cubicBezTo>
                  <a:pt x="158034" y="61913"/>
                  <a:pt x="155503" y="46399"/>
                  <a:pt x="154057" y="37740"/>
                </a:cubicBezTo>
                <a:cubicBezTo>
                  <a:pt x="153695" y="35936"/>
                  <a:pt x="154418" y="33771"/>
                  <a:pt x="155864" y="33049"/>
                </a:cubicBezTo>
                <a:cubicBezTo>
                  <a:pt x="156587" y="32328"/>
                  <a:pt x="161287" y="30163"/>
                  <a:pt x="172495" y="30524"/>
                </a:cubicBezTo>
                <a:close/>
                <a:moveTo>
                  <a:pt x="145690" y="9015"/>
                </a:moveTo>
                <a:cubicBezTo>
                  <a:pt x="70320" y="9015"/>
                  <a:pt x="9015" y="70320"/>
                  <a:pt x="9015" y="146050"/>
                </a:cubicBezTo>
                <a:cubicBezTo>
                  <a:pt x="9015" y="221419"/>
                  <a:pt x="70320" y="282724"/>
                  <a:pt x="145690" y="282724"/>
                </a:cubicBezTo>
                <a:cubicBezTo>
                  <a:pt x="221419" y="282724"/>
                  <a:pt x="282724" y="221419"/>
                  <a:pt x="282724" y="146050"/>
                </a:cubicBezTo>
                <a:cubicBezTo>
                  <a:pt x="282724" y="70320"/>
                  <a:pt x="221419" y="9015"/>
                  <a:pt x="145690" y="9015"/>
                </a:cubicBezTo>
                <a:close/>
                <a:moveTo>
                  <a:pt x="145690" y="0"/>
                </a:moveTo>
                <a:cubicBezTo>
                  <a:pt x="226107" y="0"/>
                  <a:pt x="291740" y="65632"/>
                  <a:pt x="291740" y="146050"/>
                </a:cubicBezTo>
                <a:cubicBezTo>
                  <a:pt x="291740" y="226107"/>
                  <a:pt x="226107" y="291739"/>
                  <a:pt x="145690" y="291739"/>
                </a:cubicBezTo>
                <a:cubicBezTo>
                  <a:pt x="65632" y="291739"/>
                  <a:pt x="0" y="226107"/>
                  <a:pt x="0" y="146050"/>
                </a:cubicBezTo>
                <a:cubicBezTo>
                  <a:pt x="0" y="65632"/>
                  <a:pt x="65632" y="0"/>
                  <a:pt x="145690" y="0"/>
                </a:cubicBezTo>
                <a:close/>
              </a:path>
            </a:pathLst>
          </a:custGeom>
          <a:solidFill>
            <a:srgbClr val="1A171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dirty="0">
              <a:latin typeface="Source Sans Pro Light" panose="020B0403030403020204" pitchFamily="34" charset="0"/>
            </a:endParaRPr>
          </a:p>
        </p:txBody>
      </p:sp>
      <p:sp>
        <p:nvSpPr>
          <p:cNvPr id="34" name="Rectangle 33">
            <a:extLst>
              <a:ext uri="{FF2B5EF4-FFF2-40B4-BE49-F238E27FC236}">
                <a16:creationId xmlns:a16="http://schemas.microsoft.com/office/drawing/2014/main" id="{929CE5F8-17DF-474C-B05D-FC2F2532AE30}"/>
              </a:ext>
            </a:extLst>
          </p:cNvPr>
          <p:cNvSpPr/>
          <p:nvPr/>
        </p:nvSpPr>
        <p:spPr>
          <a:xfrm>
            <a:off x="1416794" y="3961868"/>
            <a:ext cx="21576665" cy="1406860"/>
          </a:xfrm>
          <a:prstGeom prst="rect">
            <a:avLst/>
          </a:prstGeom>
        </p:spPr>
        <p:txBody>
          <a:bodyPr wrap="square">
            <a:spAutoFit/>
          </a:bodyPr>
          <a:lstStyle/>
          <a:p>
            <a:pPr>
              <a:lnSpc>
                <a:spcPts val="3500"/>
              </a:lnSpc>
              <a:spcBef>
                <a:spcPts val="2400"/>
              </a:spcBef>
            </a:pPr>
            <a:r>
              <a:rPr lang="en-US" sz="2400" dirty="0">
                <a:latin typeface="Source Sans Pro Light" panose="020B0403030403020204" pitchFamily="34" charset="0"/>
                <a:ea typeface="Source Sans Pro Light" panose="020B0403030403020204" pitchFamily="34" charset="0"/>
                <a:cs typeface="Poppins ExtraLight" pitchFamily="2" charset="77"/>
              </a:rPr>
              <a:t>Green marketing is a practice whereby companies seek to go above and beyond traditional marketing by promoting environmental core values in the hope that consumers will associate these values with their company or brand. Engaging in these sustainable activities can lead to creating a new product line that caters to a new target market. This is also sometimes known as sustainable marketing, environmental marketing or ecological marketing.</a:t>
            </a:r>
          </a:p>
        </p:txBody>
      </p:sp>
    </p:spTree>
    <p:extLst>
      <p:ext uri="{BB962C8B-B14F-4D97-AF65-F5344CB8AC3E}">
        <p14:creationId xmlns:p14="http://schemas.microsoft.com/office/powerpoint/2010/main" val="3616727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F25F2A20-07F2-A542-9255-52EF6C7E3D75}"/>
              </a:ext>
            </a:extLst>
          </p:cNvPr>
          <p:cNvSpPr txBox="1"/>
          <p:nvPr/>
        </p:nvSpPr>
        <p:spPr>
          <a:xfrm>
            <a:off x="8040327" y="1368903"/>
            <a:ext cx="8300670" cy="1200329"/>
          </a:xfrm>
          <a:prstGeom prst="rect">
            <a:avLst/>
          </a:prstGeom>
          <a:noFill/>
        </p:spPr>
        <p:txBody>
          <a:bodyPr wrap="none" rtlCol="0" anchor="t">
            <a:spAutoFit/>
          </a:bodyPr>
          <a:lstStyle/>
          <a:p>
            <a:pPr algn="ctr"/>
            <a:r>
              <a:rPr lang="en-US" sz="7200" spc="900" dirty="0">
                <a:solidFill>
                  <a:schemeClr val="tx2"/>
                </a:solidFill>
                <a:latin typeface="Oswald Medium" panose="02000603000000000000" pitchFamily="2" charset="77"/>
              </a:rPr>
              <a:t>BUSINESS MODEL</a:t>
            </a:r>
          </a:p>
        </p:txBody>
      </p:sp>
      <p:sp>
        <p:nvSpPr>
          <p:cNvPr id="29" name="Subtitle 2">
            <a:extLst>
              <a:ext uri="{FF2B5EF4-FFF2-40B4-BE49-F238E27FC236}">
                <a16:creationId xmlns:a16="http://schemas.microsoft.com/office/drawing/2014/main" id="{50195DE4-CB1A-9B4A-BD00-AA0685E4AE69}"/>
              </a:ext>
            </a:extLst>
          </p:cNvPr>
          <p:cNvSpPr txBox="1">
            <a:spLocks/>
          </p:cNvSpPr>
          <p:nvPr/>
        </p:nvSpPr>
        <p:spPr>
          <a:xfrm>
            <a:off x="9393203" y="692988"/>
            <a:ext cx="5594801" cy="400110"/>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2000" spc="1500" dirty="0">
                <a:solidFill>
                  <a:schemeClr val="tx1"/>
                </a:solidFill>
                <a:latin typeface="Oswald Light" panose="02000303000000000000" pitchFamily="2" charset="77"/>
                <a:ea typeface="Source Sans Pro Light" panose="020B0403030403020204" pitchFamily="34" charset="0"/>
                <a:cs typeface="Mukta ExtraLight" panose="020B0000000000000000" pitchFamily="34" charset="77"/>
              </a:rPr>
              <a:t>YOUR SUBTITLE HERE</a:t>
            </a:r>
          </a:p>
        </p:txBody>
      </p:sp>
      <p:sp>
        <p:nvSpPr>
          <p:cNvPr id="31" name="Freeform 933">
            <a:extLst>
              <a:ext uri="{FF2B5EF4-FFF2-40B4-BE49-F238E27FC236}">
                <a16:creationId xmlns:a16="http://schemas.microsoft.com/office/drawing/2014/main" id="{96C59F5F-4F80-7D46-9B59-BCEAE8CDDB82}"/>
              </a:ext>
            </a:extLst>
          </p:cNvPr>
          <p:cNvSpPr>
            <a:spLocks noChangeAspect="1" noChangeArrowheads="1"/>
          </p:cNvSpPr>
          <p:nvPr/>
        </p:nvSpPr>
        <p:spPr bwMode="auto">
          <a:xfrm>
            <a:off x="3875271" y="4259665"/>
            <a:ext cx="2810778" cy="2625636"/>
          </a:xfrm>
          <a:custGeom>
            <a:avLst/>
            <a:gdLst>
              <a:gd name="T0" fmla="*/ 152758 w 291412"/>
              <a:gd name="T1" fmla="*/ 697505 h 272690"/>
              <a:gd name="T2" fmla="*/ 281799 w 291412"/>
              <a:gd name="T3" fmla="*/ 725004 h 272690"/>
              <a:gd name="T4" fmla="*/ 257676 w 291412"/>
              <a:gd name="T5" fmla="*/ 803910 h 272690"/>
              <a:gd name="T6" fmla="*/ 373453 w 291412"/>
              <a:gd name="T7" fmla="*/ 776411 h 272690"/>
              <a:gd name="T8" fmla="*/ 467521 w 291412"/>
              <a:gd name="T9" fmla="*/ 876844 h 272690"/>
              <a:gd name="T10" fmla="*/ 553145 w 291412"/>
              <a:gd name="T11" fmla="*/ 796739 h 272690"/>
              <a:gd name="T12" fmla="*/ 684595 w 291412"/>
              <a:gd name="T13" fmla="*/ 836190 h 272690"/>
              <a:gd name="T14" fmla="*/ 714748 w 291412"/>
              <a:gd name="T15" fmla="*/ 742937 h 272690"/>
              <a:gd name="T16" fmla="*/ 843787 w 291412"/>
              <a:gd name="T17" fmla="*/ 696306 h 272690"/>
              <a:gd name="T18" fmla="*/ 906495 w 291412"/>
              <a:gd name="T19" fmla="*/ 631744 h 272690"/>
              <a:gd name="T20" fmla="*/ 828107 w 291412"/>
              <a:gd name="T21" fmla="*/ 721415 h 272690"/>
              <a:gd name="T22" fmla="*/ 773842 w 291412"/>
              <a:gd name="T23" fmla="*/ 807499 h 272690"/>
              <a:gd name="T24" fmla="*/ 625500 w 291412"/>
              <a:gd name="T25" fmla="*/ 808691 h 272690"/>
              <a:gd name="T26" fmla="*/ 467521 w 291412"/>
              <a:gd name="T27" fmla="*/ 906728 h 272690"/>
              <a:gd name="T28" fmla="*/ 351746 w 291412"/>
              <a:gd name="T29" fmla="*/ 848153 h 272690"/>
              <a:gd name="T30" fmla="*/ 231150 w 291412"/>
              <a:gd name="T31" fmla="*/ 778803 h 272690"/>
              <a:gd name="T32" fmla="*/ 144319 w 291412"/>
              <a:gd name="T33" fmla="*/ 726194 h 272690"/>
              <a:gd name="T34" fmla="*/ 316614 w 291412"/>
              <a:gd name="T35" fmla="*/ 556749 h 272690"/>
              <a:gd name="T36" fmla="*/ 677947 w 291412"/>
              <a:gd name="T37" fmla="*/ 556749 h 272690"/>
              <a:gd name="T38" fmla="*/ 145999 w 291412"/>
              <a:gd name="T39" fmla="*/ 507497 h 272690"/>
              <a:gd name="T40" fmla="*/ 145999 w 291412"/>
              <a:gd name="T41" fmla="*/ 399248 h 272690"/>
              <a:gd name="T42" fmla="*/ 273304 w 291412"/>
              <a:gd name="T43" fmla="*/ 446829 h 272690"/>
              <a:gd name="T44" fmla="*/ 137431 w 291412"/>
              <a:gd name="T45" fmla="*/ 537232 h 272690"/>
              <a:gd name="T46" fmla="*/ 123965 w 291412"/>
              <a:gd name="T47" fmla="*/ 376645 h 272690"/>
              <a:gd name="T48" fmla="*/ 175225 w 291412"/>
              <a:gd name="T49" fmla="*/ 597382 h 272690"/>
              <a:gd name="T50" fmla="*/ 697283 w 291412"/>
              <a:gd name="T51" fmla="*/ 534039 h 272690"/>
              <a:gd name="T52" fmla="*/ 784288 w 291412"/>
              <a:gd name="T53" fmla="*/ 530457 h 272690"/>
              <a:gd name="T54" fmla="*/ 797586 w 291412"/>
              <a:gd name="T55" fmla="*/ 369109 h 272690"/>
              <a:gd name="T56" fmla="*/ 685198 w 291412"/>
              <a:gd name="T57" fmla="*/ 378670 h 272690"/>
              <a:gd name="T58" fmla="*/ 496677 w 291412"/>
              <a:gd name="T59" fmla="*/ 229272 h 272690"/>
              <a:gd name="T60" fmla="*/ 688824 w 291412"/>
              <a:gd name="T61" fmla="*/ 335643 h 272690"/>
              <a:gd name="T62" fmla="*/ 818130 w 291412"/>
              <a:gd name="T63" fmla="*/ 279471 h 272690"/>
              <a:gd name="T64" fmla="*/ 806045 w 291412"/>
              <a:gd name="T65" fmla="*/ 398985 h 272690"/>
              <a:gd name="T66" fmla="*/ 975224 w 291412"/>
              <a:gd name="T67" fmla="*/ 514918 h 272690"/>
              <a:gd name="T68" fmla="*/ 496677 w 291412"/>
              <a:gd name="T69" fmla="*/ 706144 h 272690"/>
              <a:gd name="T70" fmla="*/ 175225 w 291412"/>
              <a:gd name="T71" fmla="*/ 279471 h 272690"/>
              <a:gd name="T72" fmla="*/ 533849 w 291412"/>
              <a:gd name="T73" fmla="*/ 0 h 272690"/>
              <a:gd name="T74" fmla="*/ 649619 w 291412"/>
              <a:gd name="T75" fmla="*/ 57391 h 272690"/>
              <a:gd name="T76" fmla="*/ 773842 w 291412"/>
              <a:gd name="T77" fmla="*/ 99234 h 272690"/>
              <a:gd name="T78" fmla="*/ 828107 w 291412"/>
              <a:gd name="T79" fmla="*/ 185320 h 272690"/>
              <a:gd name="T80" fmla="*/ 906495 w 291412"/>
              <a:gd name="T81" fmla="*/ 274984 h 272690"/>
              <a:gd name="T82" fmla="*/ 848611 w 291412"/>
              <a:gd name="T83" fmla="*/ 209227 h 272690"/>
              <a:gd name="T84" fmla="*/ 718362 w 291412"/>
              <a:gd name="T85" fmla="*/ 182928 h 272690"/>
              <a:gd name="T86" fmla="*/ 684595 w 291412"/>
              <a:gd name="T87" fmla="*/ 69350 h 272690"/>
              <a:gd name="T88" fmla="*/ 553145 w 291412"/>
              <a:gd name="T89" fmla="*/ 109996 h 272690"/>
              <a:gd name="T90" fmla="*/ 467521 w 291412"/>
              <a:gd name="T91" fmla="*/ 29892 h 272690"/>
              <a:gd name="T92" fmla="*/ 373453 w 291412"/>
              <a:gd name="T93" fmla="*/ 130321 h 272690"/>
              <a:gd name="T94" fmla="*/ 257676 w 291412"/>
              <a:gd name="T95" fmla="*/ 102822 h 272690"/>
              <a:gd name="T96" fmla="*/ 281799 w 291412"/>
              <a:gd name="T97" fmla="*/ 182928 h 272690"/>
              <a:gd name="T98" fmla="*/ 152758 w 291412"/>
              <a:gd name="T99" fmla="*/ 209227 h 272690"/>
              <a:gd name="T100" fmla="*/ 88843 w 291412"/>
              <a:gd name="T101" fmla="*/ 254661 h 272690"/>
              <a:gd name="T102" fmla="*/ 213057 w 291412"/>
              <a:gd name="T103" fmla="*/ 208034 h 272690"/>
              <a:gd name="T104" fmla="*/ 244412 w 291412"/>
              <a:gd name="T105" fmla="*/ 77712 h 272690"/>
              <a:gd name="T106" fmla="*/ 374661 w 291412"/>
              <a:gd name="T107" fmla="*/ 98037 h 27269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1412" h="272690">
                <a:moveTo>
                  <a:pt x="28276" y="189991"/>
                </a:moveTo>
                <a:cubicBezTo>
                  <a:pt x="30432" y="188912"/>
                  <a:pt x="32948" y="189631"/>
                  <a:pt x="34027" y="191789"/>
                </a:cubicBezTo>
                <a:lnTo>
                  <a:pt x="44091" y="208328"/>
                </a:lnTo>
                <a:cubicBezTo>
                  <a:pt x="44450" y="209407"/>
                  <a:pt x="45169" y="209767"/>
                  <a:pt x="45528" y="209767"/>
                </a:cubicBezTo>
                <a:cubicBezTo>
                  <a:pt x="45888" y="209767"/>
                  <a:pt x="46247" y="209767"/>
                  <a:pt x="46966" y="209407"/>
                </a:cubicBezTo>
                <a:lnTo>
                  <a:pt x="62422" y="200418"/>
                </a:lnTo>
                <a:cubicBezTo>
                  <a:pt x="64219" y="199339"/>
                  <a:pt x="66735" y="200059"/>
                  <a:pt x="67813" y="201497"/>
                </a:cubicBezTo>
                <a:cubicBezTo>
                  <a:pt x="72845" y="207609"/>
                  <a:pt x="78237" y="213003"/>
                  <a:pt x="83988" y="218037"/>
                </a:cubicBezTo>
                <a:cubicBezTo>
                  <a:pt x="85785" y="219115"/>
                  <a:pt x="86144" y="221632"/>
                  <a:pt x="85426" y="223430"/>
                </a:cubicBezTo>
                <a:lnTo>
                  <a:pt x="76440" y="238891"/>
                </a:lnTo>
                <a:cubicBezTo>
                  <a:pt x="76080" y="239611"/>
                  <a:pt x="76080" y="239970"/>
                  <a:pt x="76080" y="240330"/>
                </a:cubicBezTo>
                <a:cubicBezTo>
                  <a:pt x="76080" y="240689"/>
                  <a:pt x="76440" y="241408"/>
                  <a:pt x="76799" y="241768"/>
                </a:cubicBezTo>
                <a:lnTo>
                  <a:pt x="94052" y="251476"/>
                </a:lnTo>
                <a:cubicBezTo>
                  <a:pt x="95130" y="252195"/>
                  <a:pt x="96568" y="251836"/>
                  <a:pt x="96927" y="250757"/>
                </a:cubicBezTo>
                <a:lnTo>
                  <a:pt x="105913" y="235296"/>
                </a:lnTo>
                <a:cubicBezTo>
                  <a:pt x="106992" y="233498"/>
                  <a:pt x="109148" y="232779"/>
                  <a:pt x="111305" y="233498"/>
                </a:cubicBezTo>
                <a:cubicBezTo>
                  <a:pt x="118494" y="236374"/>
                  <a:pt x="126042" y="238172"/>
                  <a:pt x="133230" y="239611"/>
                </a:cubicBezTo>
                <a:cubicBezTo>
                  <a:pt x="135387" y="239970"/>
                  <a:pt x="137184" y="241768"/>
                  <a:pt x="137184" y="243925"/>
                </a:cubicBezTo>
                <a:lnTo>
                  <a:pt x="137184" y="261544"/>
                </a:lnTo>
                <a:cubicBezTo>
                  <a:pt x="137184" y="262623"/>
                  <a:pt x="137903" y="263701"/>
                  <a:pt x="139341" y="263701"/>
                </a:cubicBezTo>
                <a:lnTo>
                  <a:pt x="159110" y="263701"/>
                </a:lnTo>
                <a:cubicBezTo>
                  <a:pt x="160188" y="263701"/>
                  <a:pt x="161266" y="262623"/>
                  <a:pt x="161266" y="261544"/>
                </a:cubicBezTo>
                <a:lnTo>
                  <a:pt x="161266" y="243925"/>
                </a:lnTo>
                <a:cubicBezTo>
                  <a:pt x="161266" y="241768"/>
                  <a:pt x="162704" y="239970"/>
                  <a:pt x="164861" y="239611"/>
                </a:cubicBezTo>
                <a:cubicBezTo>
                  <a:pt x="172409" y="238172"/>
                  <a:pt x="179957" y="236374"/>
                  <a:pt x="187145" y="233498"/>
                </a:cubicBezTo>
                <a:cubicBezTo>
                  <a:pt x="188943" y="232779"/>
                  <a:pt x="191099" y="233498"/>
                  <a:pt x="192177" y="235296"/>
                </a:cubicBezTo>
                <a:lnTo>
                  <a:pt x="201163" y="250757"/>
                </a:lnTo>
                <a:cubicBezTo>
                  <a:pt x="201882" y="251836"/>
                  <a:pt x="202961" y="252195"/>
                  <a:pt x="204039" y="251476"/>
                </a:cubicBezTo>
                <a:lnTo>
                  <a:pt x="221292" y="241768"/>
                </a:lnTo>
                <a:cubicBezTo>
                  <a:pt x="221651" y="241408"/>
                  <a:pt x="222011" y="240689"/>
                  <a:pt x="222011" y="240330"/>
                </a:cubicBezTo>
                <a:cubicBezTo>
                  <a:pt x="222011" y="239970"/>
                  <a:pt x="222370" y="239611"/>
                  <a:pt x="222011" y="238891"/>
                </a:cubicBezTo>
                <a:lnTo>
                  <a:pt x="213025" y="223430"/>
                </a:lnTo>
                <a:cubicBezTo>
                  <a:pt x="211946" y="221632"/>
                  <a:pt x="212665" y="219115"/>
                  <a:pt x="214103" y="218037"/>
                </a:cubicBezTo>
                <a:cubicBezTo>
                  <a:pt x="220213" y="213003"/>
                  <a:pt x="225605" y="207609"/>
                  <a:pt x="230277" y="201497"/>
                </a:cubicBezTo>
                <a:cubicBezTo>
                  <a:pt x="231715" y="200059"/>
                  <a:pt x="234231" y="199339"/>
                  <a:pt x="236028" y="200418"/>
                </a:cubicBezTo>
                <a:lnTo>
                  <a:pt x="251484" y="209407"/>
                </a:lnTo>
                <a:cubicBezTo>
                  <a:pt x="251844" y="209767"/>
                  <a:pt x="252562" y="209767"/>
                  <a:pt x="252922" y="209767"/>
                </a:cubicBezTo>
                <a:cubicBezTo>
                  <a:pt x="253281" y="209767"/>
                  <a:pt x="254000" y="209407"/>
                  <a:pt x="254360" y="208328"/>
                </a:cubicBezTo>
                <a:lnTo>
                  <a:pt x="264064" y="191789"/>
                </a:lnTo>
                <a:cubicBezTo>
                  <a:pt x="265143" y="189631"/>
                  <a:pt x="268018" y="188912"/>
                  <a:pt x="270175" y="189991"/>
                </a:cubicBezTo>
                <a:cubicBezTo>
                  <a:pt x="272331" y="191069"/>
                  <a:pt x="272691" y="193586"/>
                  <a:pt x="271972" y="195744"/>
                </a:cubicBezTo>
                <a:lnTo>
                  <a:pt x="261908" y="213003"/>
                </a:lnTo>
                <a:cubicBezTo>
                  <a:pt x="260470" y="215520"/>
                  <a:pt x="257954" y="217318"/>
                  <a:pt x="255078" y="218396"/>
                </a:cubicBezTo>
                <a:cubicBezTo>
                  <a:pt x="252562" y="218756"/>
                  <a:pt x="249327" y="218396"/>
                  <a:pt x="246811" y="216958"/>
                </a:cubicBezTo>
                <a:lnTo>
                  <a:pt x="234591" y="210126"/>
                </a:lnTo>
                <a:cubicBezTo>
                  <a:pt x="230996" y="214441"/>
                  <a:pt x="227043" y="218396"/>
                  <a:pt x="222729" y="222351"/>
                </a:cubicBezTo>
                <a:lnTo>
                  <a:pt x="229559" y="234217"/>
                </a:lnTo>
                <a:cubicBezTo>
                  <a:pt x="230996" y="236734"/>
                  <a:pt x="231715" y="239970"/>
                  <a:pt x="230637" y="242847"/>
                </a:cubicBezTo>
                <a:cubicBezTo>
                  <a:pt x="229918" y="245364"/>
                  <a:pt x="228121" y="247881"/>
                  <a:pt x="225605" y="249319"/>
                </a:cubicBezTo>
                <a:lnTo>
                  <a:pt x="208352" y="259027"/>
                </a:lnTo>
                <a:cubicBezTo>
                  <a:pt x="203320" y="262263"/>
                  <a:pt x="196491" y="260465"/>
                  <a:pt x="193615" y="255072"/>
                </a:cubicBezTo>
                <a:lnTo>
                  <a:pt x="186427" y="243206"/>
                </a:lnTo>
                <a:cubicBezTo>
                  <a:pt x="181035" y="245004"/>
                  <a:pt x="175644" y="246442"/>
                  <a:pt x="170252" y="247521"/>
                </a:cubicBezTo>
                <a:lnTo>
                  <a:pt x="170252" y="261544"/>
                </a:lnTo>
                <a:cubicBezTo>
                  <a:pt x="170252" y="267297"/>
                  <a:pt x="164861" y="272690"/>
                  <a:pt x="159110" y="272690"/>
                </a:cubicBezTo>
                <a:lnTo>
                  <a:pt x="139341" y="272690"/>
                </a:lnTo>
                <a:cubicBezTo>
                  <a:pt x="133230" y="272690"/>
                  <a:pt x="128198" y="267297"/>
                  <a:pt x="128198" y="261544"/>
                </a:cubicBezTo>
                <a:lnTo>
                  <a:pt x="128198" y="247521"/>
                </a:lnTo>
                <a:cubicBezTo>
                  <a:pt x="122807" y="246442"/>
                  <a:pt x="117056" y="245004"/>
                  <a:pt x="111664" y="243206"/>
                </a:cubicBezTo>
                <a:lnTo>
                  <a:pt x="104835" y="255072"/>
                </a:lnTo>
                <a:cubicBezTo>
                  <a:pt x="101600" y="260465"/>
                  <a:pt x="94771" y="262263"/>
                  <a:pt x="89739" y="259027"/>
                </a:cubicBezTo>
                <a:lnTo>
                  <a:pt x="72845" y="249319"/>
                </a:lnTo>
                <a:cubicBezTo>
                  <a:pt x="70329" y="247881"/>
                  <a:pt x="68173" y="245364"/>
                  <a:pt x="67454" y="242847"/>
                </a:cubicBezTo>
                <a:cubicBezTo>
                  <a:pt x="66735" y="239970"/>
                  <a:pt x="67454" y="236734"/>
                  <a:pt x="68892" y="234217"/>
                </a:cubicBezTo>
                <a:lnTo>
                  <a:pt x="75721" y="222351"/>
                </a:lnTo>
                <a:cubicBezTo>
                  <a:pt x="71408" y="218396"/>
                  <a:pt x="67454" y="214441"/>
                  <a:pt x="63500" y="210126"/>
                </a:cubicBezTo>
                <a:lnTo>
                  <a:pt x="51279" y="216958"/>
                </a:lnTo>
                <a:cubicBezTo>
                  <a:pt x="49123" y="218396"/>
                  <a:pt x="45888" y="218756"/>
                  <a:pt x="43012" y="218396"/>
                </a:cubicBezTo>
                <a:cubicBezTo>
                  <a:pt x="40137" y="217318"/>
                  <a:pt x="37980" y="215520"/>
                  <a:pt x="36543" y="213003"/>
                </a:cubicBezTo>
                <a:lnTo>
                  <a:pt x="26478" y="195744"/>
                </a:lnTo>
                <a:cubicBezTo>
                  <a:pt x="25400" y="193586"/>
                  <a:pt x="26119" y="191069"/>
                  <a:pt x="28276" y="189991"/>
                </a:cubicBezTo>
                <a:close/>
                <a:moveTo>
                  <a:pt x="94365" y="167436"/>
                </a:moveTo>
                <a:cubicBezTo>
                  <a:pt x="93285" y="168874"/>
                  <a:pt x="91844" y="170312"/>
                  <a:pt x="90764" y="171390"/>
                </a:cubicBezTo>
                <a:cubicBezTo>
                  <a:pt x="102649" y="190800"/>
                  <a:pt x="123900" y="203739"/>
                  <a:pt x="148031" y="203739"/>
                </a:cubicBezTo>
                <a:cubicBezTo>
                  <a:pt x="172163" y="203739"/>
                  <a:pt x="193413" y="190800"/>
                  <a:pt x="205659" y="171390"/>
                </a:cubicBezTo>
                <a:cubicBezTo>
                  <a:pt x="204218" y="170312"/>
                  <a:pt x="202777" y="168874"/>
                  <a:pt x="202057" y="167436"/>
                </a:cubicBezTo>
                <a:lnTo>
                  <a:pt x="94365" y="167436"/>
                </a:lnTo>
                <a:close/>
                <a:moveTo>
                  <a:pt x="43514" y="120069"/>
                </a:moveTo>
                <a:lnTo>
                  <a:pt x="34028" y="136167"/>
                </a:lnTo>
                <a:lnTo>
                  <a:pt x="43514" y="152624"/>
                </a:lnTo>
                <a:lnTo>
                  <a:pt x="62850" y="152624"/>
                </a:lnTo>
                <a:lnTo>
                  <a:pt x="72335" y="136167"/>
                </a:lnTo>
                <a:lnTo>
                  <a:pt x="62850" y="120069"/>
                </a:lnTo>
                <a:lnTo>
                  <a:pt x="43514" y="120069"/>
                </a:lnTo>
                <a:close/>
                <a:moveTo>
                  <a:pt x="40960" y="111125"/>
                </a:moveTo>
                <a:lnTo>
                  <a:pt x="65403" y="111125"/>
                </a:lnTo>
                <a:cubicBezTo>
                  <a:pt x="67227" y="111125"/>
                  <a:pt x="68322" y="111841"/>
                  <a:pt x="69052" y="113271"/>
                </a:cubicBezTo>
                <a:lnTo>
                  <a:pt x="81456" y="134379"/>
                </a:lnTo>
                <a:cubicBezTo>
                  <a:pt x="82185" y="135452"/>
                  <a:pt x="82185" y="137241"/>
                  <a:pt x="81456" y="138671"/>
                </a:cubicBezTo>
                <a:lnTo>
                  <a:pt x="69052" y="159421"/>
                </a:lnTo>
                <a:cubicBezTo>
                  <a:pt x="68322" y="160494"/>
                  <a:pt x="67227" y="161567"/>
                  <a:pt x="65403" y="161567"/>
                </a:cubicBezTo>
                <a:lnTo>
                  <a:pt x="40960" y="161567"/>
                </a:lnTo>
                <a:cubicBezTo>
                  <a:pt x="39136" y="161567"/>
                  <a:pt x="37677" y="160494"/>
                  <a:pt x="36947" y="159421"/>
                </a:cubicBezTo>
                <a:lnTo>
                  <a:pt x="24543" y="138671"/>
                </a:lnTo>
                <a:cubicBezTo>
                  <a:pt x="23813" y="137241"/>
                  <a:pt x="23813" y="135452"/>
                  <a:pt x="24543" y="134379"/>
                </a:cubicBezTo>
                <a:lnTo>
                  <a:pt x="36947" y="113271"/>
                </a:lnTo>
                <a:cubicBezTo>
                  <a:pt x="37677" y="111841"/>
                  <a:pt x="39136" y="111125"/>
                  <a:pt x="40960" y="111125"/>
                </a:cubicBezTo>
                <a:close/>
                <a:moveTo>
                  <a:pt x="52225" y="92674"/>
                </a:moveTo>
                <a:cubicBezTo>
                  <a:pt x="28454" y="92674"/>
                  <a:pt x="8644" y="112443"/>
                  <a:pt x="8644" y="136166"/>
                </a:cubicBezTo>
                <a:cubicBezTo>
                  <a:pt x="8644" y="160248"/>
                  <a:pt x="28454" y="179657"/>
                  <a:pt x="52225" y="179657"/>
                </a:cubicBezTo>
                <a:cubicBezTo>
                  <a:pt x="66632" y="179657"/>
                  <a:pt x="79958" y="172468"/>
                  <a:pt x="88242" y="160607"/>
                </a:cubicBezTo>
                <a:cubicBezTo>
                  <a:pt x="88963" y="159529"/>
                  <a:pt x="90403" y="158810"/>
                  <a:pt x="91844" y="158810"/>
                </a:cubicBezTo>
                <a:lnTo>
                  <a:pt x="204218" y="158810"/>
                </a:lnTo>
                <a:cubicBezTo>
                  <a:pt x="205659" y="158810"/>
                  <a:pt x="207099" y="159529"/>
                  <a:pt x="207820" y="160607"/>
                </a:cubicBezTo>
                <a:cubicBezTo>
                  <a:pt x="216104" y="172468"/>
                  <a:pt x="229430" y="179657"/>
                  <a:pt x="243837" y="179657"/>
                </a:cubicBezTo>
                <a:cubicBezTo>
                  <a:pt x="258244" y="179657"/>
                  <a:pt x="271210" y="173187"/>
                  <a:pt x="279134" y="161685"/>
                </a:cubicBezTo>
                <a:lnTo>
                  <a:pt x="237714" y="161685"/>
                </a:lnTo>
                <a:cubicBezTo>
                  <a:pt x="236273" y="161685"/>
                  <a:pt x="234833" y="160607"/>
                  <a:pt x="233752" y="159529"/>
                </a:cubicBezTo>
                <a:lnTo>
                  <a:pt x="221866" y="138682"/>
                </a:lnTo>
                <a:cubicBezTo>
                  <a:pt x="220786" y="137244"/>
                  <a:pt x="220786" y="135447"/>
                  <a:pt x="221866" y="134368"/>
                </a:cubicBezTo>
                <a:lnTo>
                  <a:pt x="233752" y="113162"/>
                </a:lnTo>
                <a:cubicBezTo>
                  <a:pt x="234833" y="111724"/>
                  <a:pt x="236273" y="111005"/>
                  <a:pt x="237714" y="111005"/>
                </a:cubicBezTo>
                <a:lnTo>
                  <a:pt x="279134" y="111005"/>
                </a:lnTo>
                <a:cubicBezTo>
                  <a:pt x="271210" y="99863"/>
                  <a:pt x="258244" y="92674"/>
                  <a:pt x="243837" y="92674"/>
                </a:cubicBezTo>
                <a:cubicBezTo>
                  <a:pt x="229430" y="92674"/>
                  <a:pt x="216104" y="99863"/>
                  <a:pt x="207820" y="111724"/>
                </a:cubicBezTo>
                <a:cubicBezTo>
                  <a:pt x="207099" y="113162"/>
                  <a:pt x="205659" y="113881"/>
                  <a:pt x="204218" y="113881"/>
                </a:cubicBezTo>
                <a:lnTo>
                  <a:pt x="91844" y="113881"/>
                </a:lnTo>
                <a:cubicBezTo>
                  <a:pt x="90403" y="113881"/>
                  <a:pt x="88963" y="113162"/>
                  <a:pt x="88242" y="111724"/>
                </a:cubicBezTo>
                <a:cubicBezTo>
                  <a:pt x="79958" y="99863"/>
                  <a:pt x="66632" y="92674"/>
                  <a:pt x="52225" y="92674"/>
                </a:cubicBezTo>
                <a:close/>
                <a:moveTo>
                  <a:pt x="148031" y="68951"/>
                </a:moveTo>
                <a:cubicBezTo>
                  <a:pt x="123900" y="68951"/>
                  <a:pt x="102649" y="81891"/>
                  <a:pt x="90764" y="100941"/>
                </a:cubicBezTo>
                <a:cubicBezTo>
                  <a:pt x="92204" y="102379"/>
                  <a:pt x="93285" y="103457"/>
                  <a:pt x="94365" y="104895"/>
                </a:cubicBezTo>
                <a:lnTo>
                  <a:pt x="202057" y="104895"/>
                </a:lnTo>
                <a:cubicBezTo>
                  <a:pt x="202777" y="103457"/>
                  <a:pt x="204218" y="102379"/>
                  <a:pt x="205299" y="100941"/>
                </a:cubicBezTo>
                <a:cubicBezTo>
                  <a:pt x="193413" y="81891"/>
                  <a:pt x="172163" y="68951"/>
                  <a:pt x="148031" y="68951"/>
                </a:cubicBezTo>
                <a:close/>
                <a:moveTo>
                  <a:pt x="148031" y="60325"/>
                </a:moveTo>
                <a:cubicBezTo>
                  <a:pt x="174684" y="60325"/>
                  <a:pt x="198455" y="73984"/>
                  <a:pt x="212142" y="94831"/>
                </a:cubicBezTo>
                <a:cubicBezTo>
                  <a:pt x="221146" y="88001"/>
                  <a:pt x="231951" y="84048"/>
                  <a:pt x="243837" y="84048"/>
                </a:cubicBezTo>
                <a:cubicBezTo>
                  <a:pt x="264007" y="84048"/>
                  <a:pt x="282015" y="95190"/>
                  <a:pt x="291020" y="113521"/>
                </a:cubicBezTo>
                <a:cubicBezTo>
                  <a:pt x="291740" y="114600"/>
                  <a:pt x="291380" y="116397"/>
                  <a:pt x="290659" y="117834"/>
                </a:cubicBezTo>
                <a:cubicBezTo>
                  <a:pt x="289939" y="118913"/>
                  <a:pt x="288498" y="119991"/>
                  <a:pt x="287058" y="119991"/>
                </a:cubicBezTo>
                <a:lnTo>
                  <a:pt x="240235" y="119991"/>
                </a:lnTo>
                <a:lnTo>
                  <a:pt x="230871" y="136166"/>
                </a:lnTo>
                <a:lnTo>
                  <a:pt x="240235" y="152700"/>
                </a:lnTo>
                <a:lnTo>
                  <a:pt x="287058" y="152700"/>
                </a:lnTo>
                <a:cubicBezTo>
                  <a:pt x="288498" y="152700"/>
                  <a:pt x="289939" y="153418"/>
                  <a:pt x="290659" y="154856"/>
                </a:cubicBezTo>
                <a:cubicBezTo>
                  <a:pt x="291380" y="156294"/>
                  <a:pt x="291740" y="157732"/>
                  <a:pt x="291020" y="159169"/>
                </a:cubicBezTo>
                <a:cubicBezTo>
                  <a:pt x="282015" y="177141"/>
                  <a:pt x="264007" y="188643"/>
                  <a:pt x="243837" y="188643"/>
                </a:cubicBezTo>
                <a:cubicBezTo>
                  <a:pt x="231951" y="188643"/>
                  <a:pt x="221146" y="184689"/>
                  <a:pt x="212142" y="177860"/>
                </a:cubicBezTo>
                <a:cubicBezTo>
                  <a:pt x="198455" y="198707"/>
                  <a:pt x="174684" y="212366"/>
                  <a:pt x="148031" y="212366"/>
                </a:cubicBezTo>
                <a:cubicBezTo>
                  <a:pt x="121378" y="212366"/>
                  <a:pt x="97967" y="198707"/>
                  <a:pt x="84281" y="177860"/>
                </a:cubicBezTo>
                <a:cubicBezTo>
                  <a:pt x="75276" y="184689"/>
                  <a:pt x="64111" y="188643"/>
                  <a:pt x="52225" y="188643"/>
                </a:cubicBezTo>
                <a:cubicBezTo>
                  <a:pt x="23411" y="188643"/>
                  <a:pt x="0" y="164920"/>
                  <a:pt x="0" y="136166"/>
                </a:cubicBezTo>
                <a:cubicBezTo>
                  <a:pt x="0" y="107770"/>
                  <a:pt x="23411" y="84048"/>
                  <a:pt x="52225" y="84048"/>
                </a:cubicBezTo>
                <a:cubicBezTo>
                  <a:pt x="64111" y="84048"/>
                  <a:pt x="75276" y="88001"/>
                  <a:pt x="84281" y="95190"/>
                </a:cubicBezTo>
                <a:cubicBezTo>
                  <a:pt x="97967" y="73984"/>
                  <a:pt x="121378" y="60325"/>
                  <a:pt x="148031" y="60325"/>
                </a:cubicBezTo>
                <a:close/>
                <a:moveTo>
                  <a:pt x="139341" y="0"/>
                </a:moveTo>
                <a:lnTo>
                  <a:pt x="159110" y="0"/>
                </a:lnTo>
                <a:cubicBezTo>
                  <a:pt x="164861" y="0"/>
                  <a:pt x="170252" y="5034"/>
                  <a:pt x="170252" y="11146"/>
                </a:cubicBezTo>
                <a:lnTo>
                  <a:pt x="170252" y="25169"/>
                </a:lnTo>
                <a:cubicBezTo>
                  <a:pt x="175644" y="26248"/>
                  <a:pt x="181035" y="27686"/>
                  <a:pt x="186427" y="29484"/>
                </a:cubicBezTo>
                <a:lnTo>
                  <a:pt x="193615" y="17259"/>
                </a:lnTo>
                <a:cubicBezTo>
                  <a:pt x="195053" y="14742"/>
                  <a:pt x="197210" y="13304"/>
                  <a:pt x="200085" y="12225"/>
                </a:cubicBezTo>
                <a:cubicBezTo>
                  <a:pt x="202961" y="11506"/>
                  <a:pt x="205836" y="11865"/>
                  <a:pt x="208352" y="13304"/>
                </a:cubicBezTo>
                <a:lnTo>
                  <a:pt x="225605" y="23371"/>
                </a:lnTo>
                <a:cubicBezTo>
                  <a:pt x="228121" y="24810"/>
                  <a:pt x="229918" y="26967"/>
                  <a:pt x="230637" y="29843"/>
                </a:cubicBezTo>
                <a:cubicBezTo>
                  <a:pt x="231715" y="32720"/>
                  <a:pt x="230996" y="35596"/>
                  <a:pt x="229559" y="38473"/>
                </a:cubicBezTo>
                <a:lnTo>
                  <a:pt x="222729" y="50338"/>
                </a:lnTo>
                <a:cubicBezTo>
                  <a:pt x="227043" y="53934"/>
                  <a:pt x="230996" y="58249"/>
                  <a:pt x="234591" y="62563"/>
                </a:cubicBezTo>
                <a:lnTo>
                  <a:pt x="246811" y="55732"/>
                </a:lnTo>
                <a:cubicBezTo>
                  <a:pt x="249327" y="53934"/>
                  <a:pt x="252562" y="53574"/>
                  <a:pt x="255078" y="54653"/>
                </a:cubicBezTo>
                <a:cubicBezTo>
                  <a:pt x="257954" y="55013"/>
                  <a:pt x="260470" y="57170"/>
                  <a:pt x="261908" y="59687"/>
                </a:cubicBezTo>
                <a:lnTo>
                  <a:pt x="271972" y="76586"/>
                </a:lnTo>
                <a:cubicBezTo>
                  <a:pt x="272691" y="78744"/>
                  <a:pt x="272331" y="81261"/>
                  <a:pt x="270175" y="82699"/>
                </a:cubicBezTo>
                <a:cubicBezTo>
                  <a:pt x="269456" y="83058"/>
                  <a:pt x="268737" y="83418"/>
                  <a:pt x="268018" y="83418"/>
                </a:cubicBezTo>
                <a:cubicBezTo>
                  <a:pt x="266221" y="83418"/>
                  <a:pt x="264783" y="82339"/>
                  <a:pt x="264064" y="81261"/>
                </a:cubicBezTo>
                <a:lnTo>
                  <a:pt x="254360" y="64002"/>
                </a:lnTo>
                <a:cubicBezTo>
                  <a:pt x="254000" y="63283"/>
                  <a:pt x="253281" y="62923"/>
                  <a:pt x="252922" y="62923"/>
                </a:cubicBezTo>
                <a:cubicBezTo>
                  <a:pt x="252562" y="62563"/>
                  <a:pt x="251844" y="62563"/>
                  <a:pt x="251484" y="63283"/>
                </a:cubicBezTo>
                <a:lnTo>
                  <a:pt x="236028" y="71912"/>
                </a:lnTo>
                <a:cubicBezTo>
                  <a:pt x="234231" y="72991"/>
                  <a:pt x="231715" y="72631"/>
                  <a:pt x="230277" y="71193"/>
                </a:cubicBezTo>
                <a:cubicBezTo>
                  <a:pt x="225605" y="65080"/>
                  <a:pt x="220213" y="59687"/>
                  <a:pt x="214103" y="55013"/>
                </a:cubicBezTo>
                <a:cubicBezTo>
                  <a:pt x="212665" y="53574"/>
                  <a:pt x="211946" y="51057"/>
                  <a:pt x="213025" y="49260"/>
                </a:cubicBezTo>
                <a:lnTo>
                  <a:pt x="222011" y="33799"/>
                </a:lnTo>
                <a:cubicBezTo>
                  <a:pt x="222729" y="32720"/>
                  <a:pt x="222011" y="31641"/>
                  <a:pt x="221292" y="30922"/>
                </a:cubicBezTo>
                <a:lnTo>
                  <a:pt x="204039" y="20854"/>
                </a:lnTo>
                <a:cubicBezTo>
                  <a:pt x="202961" y="20495"/>
                  <a:pt x="201882" y="20854"/>
                  <a:pt x="201163" y="21933"/>
                </a:cubicBezTo>
                <a:lnTo>
                  <a:pt x="192177" y="37035"/>
                </a:lnTo>
                <a:cubicBezTo>
                  <a:pt x="191099" y="39192"/>
                  <a:pt x="188943" y="39911"/>
                  <a:pt x="187145" y="39192"/>
                </a:cubicBezTo>
                <a:cubicBezTo>
                  <a:pt x="179957" y="36316"/>
                  <a:pt x="172409" y="34158"/>
                  <a:pt x="164861" y="33079"/>
                </a:cubicBezTo>
                <a:cubicBezTo>
                  <a:pt x="162704" y="32720"/>
                  <a:pt x="161266" y="30922"/>
                  <a:pt x="161266" y="28765"/>
                </a:cubicBezTo>
                <a:lnTo>
                  <a:pt x="161266" y="11146"/>
                </a:lnTo>
                <a:cubicBezTo>
                  <a:pt x="161266" y="10068"/>
                  <a:pt x="160188" y="8989"/>
                  <a:pt x="159110" y="8989"/>
                </a:cubicBezTo>
                <a:lnTo>
                  <a:pt x="139341" y="8989"/>
                </a:lnTo>
                <a:cubicBezTo>
                  <a:pt x="137903" y="8989"/>
                  <a:pt x="137184" y="10068"/>
                  <a:pt x="137184" y="11146"/>
                </a:cubicBezTo>
                <a:lnTo>
                  <a:pt x="137184" y="28765"/>
                </a:lnTo>
                <a:cubicBezTo>
                  <a:pt x="137184" y="30922"/>
                  <a:pt x="135387" y="32720"/>
                  <a:pt x="133230" y="33079"/>
                </a:cubicBezTo>
                <a:cubicBezTo>
                  <a:pt x="126042" y="34158"/>
                  <a:pt x="118494" y="36316"/>
                  <a:pt x="111305" y="39192"/>
                </a:cubicBezTo>
                <a:cubicBezTo>
                  <a:pt x="109148" y="39911"/>
                  <a:pt x="106992" y="39192"/>
                  <a:pt x="105913" y="37035"/>
                </a:cubicBezTo>
                <a:lnTo>
                  <a:pt x="96927" y="21933"/>
                </a:lnTo>
                <a:cubicBezTo>
                  <a:pt x="96568" y="20854"/>
                  <a:pt x="95130" y="20495"/>
                  <a:pt x="94052" y="20854"/>
                </a:cubicBezTo>
                <a:lnTo>
                  <a:pt x="76799" y="30922"/>
                </a:lnTo>
                <a:cubicBezTo>
                  <a:pt x="76440" y="31282"/>
                  <a:pt x="76080" y="32001"/>
                  <a:pt x="76080" y="32001"/>
                </a:cubicBezTo>
                <a:cubicBezTo>
                  <a:pt x="76080" y="32720"/>
                  <a:pt x="76080" y="33079"/>
                  <a:pt x="76440" y="33799"/>
                </a:cubicBezTo>
                <a:lnTo>
                  <a:pt x="85426" y="49260"/>
                </a:lnTo>
                <a:cubicBezTo>
                  <a:pt x="86144" y="51057"/>
                  <a:pt x="85785" y="53574"/>
                  <a:pt x="83988" y="55013"/>
                </a:cubicBezTo>
                <a:cubicBezTo>
                  <a:pt x="78237" y="59687"/>
                  <a:pt x="72845" y="65080"/>
                  <a:pt x="67813" y="71193"/>
                </a:cubicBezTo>
                <a:cubicBezTo>
                  <a:pt x="66735" y="72631"/>
                  <a:pt x="64219" y="72991"/>
                  <a:pt x="62422" y="71912"/>
                </a:cubicBezTo>
                <a:lnTo>
                  <a:pt x="46966" y="63283"/>
                </a:lnTo>
                <a:cubicBezTo>
                  <a:pt x="46247" y="62563"/>
                  <a:pt x="45888" y="62563"/>
                  <a:pt x="45528" y="62923"/>
                </a:cubicBezTo>
                <a:cubicBezTo>
                  <a:pt x="45169" y="62923"/>
                  <a:pt x="44450" y="63283"/>
                  <a:pt x="44091" y="64002"/>
                </a:cubicBezTo>
                <a:lnTo>
                  <a:pt x="34027" y="81261"/>
                </a:lnTo>
                <a:cubicBezTo>
                  <a:pt x="32948" y="83418"/>
                  <a:pt x="30432" y="83777"/>
                  <a:pt x="28276" y="82699"/>
                </a:cubicBezTo>
                <a:cubicBezTo>
                  <a:pt x="26119" y="81261"/>
                  <a:pt x="25400" y="78744"/>
                  <a:pt x="26478" y="76586"/>
                </a:cubicBezTo>
                <a:lnTo>
                  <a:pt x="36543" y="59687"/>
                </a:lnTo>
                <a:cubicBezTo>
                  <a:pt x="37980" y="57170"/>
                  <a:pt x="40137" y="55013"/>
                  <a:pt x="43012" y="54653"/>
                </a:cubicBezTo>
                <a:cubicBezTo>
                  <a:pt x="45888" y="53574"/>
                  <a:pt x="49123" y="53934"/>
                  <a:pt x="51279" y="55732"/>
                </a:cubicBezTo>
                <a:lnTo>
                  <a:pt x="63500" y="62563"/>
                </a:lnTo>
                <a:cubicBezTo>
                  <a:pt x="67454" y="58249"/>
                  <a:pt x="71408" y="53934"/>
                  <a:pt x="75721" y="50338"/>
                </a:cubicBezTo>
                <a:lnTo>
                  <a:pt x="68892" y="38473"/>
                </a:lnTo>
                <a:cubicBezTo>
                  <a:pt x="67454" y="35596"/>
                  <a:pt x="66735" y="32720"/>
                  <a:pt x="67454" y="29843"/>
                </a:cubicBezTo>
                <a:cubicBezTo>
                  <a:pt x="68173" y="26967"/>
                  <a:pt x="70329" y="24810"/>
                  <a:pt x="72845" y="23371"/>
                </a:cubicBezTo>
                <a:lnTo>
                  <a:pt x="89739" y="13304"/>
                </a:lnTo>
                <a:cubicBezTo>
                  <a:pt x="92255" y="11865"/>
                  <a:pt x="95490" y="11506"/>
                  <a:pt x="98006" y="12225"/>
                </a:cubicBezTo>
                <a:cubicBezTo>
                  <a:pt x="100881" y="13304"/>
                  <a:pt x="103397" y="14742"/>
                  <a:pt x="104835" y="17259"/>
                </a:cubicBezTo>
                <a:lnTo>
                  <a:pt x="111664" y="29484"/>
                </a:lnTo>
                <a:cubicBezTo>
                  <a:pt x="117056" y="27686"/>
                  <a:pt x="122807" y="26248"/>
                  <a:pt x="128198" y="25169"/>
                </a:cubicBezTo>
                <a:lnTo>
                  <a:pt x="128198" y="11146"/>
                </a:lnTo>
                <a:cubicBezTo>
                  <a:pt x="128198" y="5034"/>
                  <a:pt x="133230" y="0"/>
                  <a:pt x="139341" y="0"/>
                </a:cubicBezTo>
                <a:close/>
              </a:path>
            </a:pathLst>
          </a:custGeom>
          <a:solidFill>
            <a:schemeClr val="accent1"/>
          </a:solidFill>
          <a:ln>
            <a:noFill/>
          </a:ln>
          <a:effectLst/>
        </p:spPr>
        <p:txBody>
          <a:bodyPr anchor="ctr"/>
          <a:lstStyle/>
          <a:p>
            <a:endParaRPr lang="en-US" dirty="0">
              <a:latin typeface="Source Sans Pro Light" panose="020B0403030403020204" pitchFamily="34" charset="0"/>
            </a:endParaRPr>
          </a:p>
        </p:txBody>
      </p:sp>
      <p:sp>
        <p:nvSpPr>
          <p:cNvPr id="35" name="Freeform 945">
            <a:extLst>
              <a:ext uri="{FF2B5EF4-FFF2-40B4-BE49-F238E27FC236}">
                <a16:creationId xmlns:a16="http://schemas.microsoft.com/office/drawing/2014/main" id="{7A3CEEEC-4493-ED46-99D1-F64E0CCF9F43}"/>
              </a:ext>
            </a:extLst>
          </p:cNvPr>
          <p:cNvSpPr>
            <a:spLocks noChangeAspect="1" noChangeArrowheads="1"/>
          </p:cNvSpPr>
          <p:nvPr/>
        </p:nvSpPr>
        <p:spPr bwMode="auto">
          <a:xfrm>
            <a:off x="11053536" y="4160811"/>
            <a:ext cx="2270578" cy="2823344"/>
          </a:xfrm>
          <a:custGeom>
            <a:avLst/>
            <a:gdLst>
              <a:gd name="T0" fmla="*/ 190169 w 232462"/>
              <a:gd name="T1" fmla="*/ 931294 h 289974"/>
              <a:gd name="T2" fmla="*/ 599745 w 232462"/>
              <a:gd name="T3" fmla="*/ 931294 h 289974"/>
              <a:gd name="T4" fmla="*/ 628997 w 232462"/>
              <a:gd name="T5" fmla="*/ 718972 h 289974"/>
              <a:gd name="T6" fmla="*/ 613154 w 232462"/>
              <a:gd name="T7" fmla="*/ 968483 h 289974"/>
              <a:gd name="T8" fmla="*/ 181634 w 232462"/>
              <a:gd name="T9" fmla="*/ 967278 h 289974"/>
              <a:gd name="T10" fmla="*/ 160910 w 232462"/>
              <a:gd name="T11" fmla="*/ 718972 h 289974"/>
              <a:gd name="T12" fmla="*/ 359043 w 232462"/>
              <a:gd name="T13" fmla="*/ 328418 h 289974"/>
              <a:gd name="T14" fmla="*/ 326174 w 232462"/>
              <a:gd name="T15" fmla="*/ 403455 h 289974"/>
              <a:gd name="T16" fmla="*/ 388263 w 232462"/>
              <a:gd name="T17" fmla="*/ 459125 h 289974"/>
              <a:gd name="T18" fmla="*/ 460090 w 232462"/>
              <a:gd name="T19" fmla="*/ 416765 h 289974"/>
              <a:gd name="T20" fmla="*/ 441828 w 232462"/>
              <a:gd name="T21" fmla="*/ 335681 h 289974"/>
              <a:gd name="T22" fmla="*/ 382175 w 232462"/>
              <a:gd name="T23" fmla="*/ 215865 h 289974"/>
              <a:gd name="T24" fmla="*/ 556274 w 232462"/>
              <a:gd name="T25" fmla="*/ 322364 h 289974"/>
              <a:gd name="T26" fmla="*/ 490526 w 232462"/>
              <a:gd name="T27" fmla="*/ 419190 h 289974"/>
              <a:gd name="T28" fmla="*/ 486877 w 232462"/>
              <a:gd name="T29" fmla="*/ 536581 h 289974"/>
              <a:gd name="T30" fmla="*/ 296951 w 232462"/>
              <a:gd name="T31" fmla="*/ 537790 h 289974"/>
              <a:gd name="T32" fmla="*/ 299385 w 232462"/>
              <a:gd name="T33" fmla="*/ 419190 h 289974"/>
              <a:gd name="T34" fmla="*/ 233640 w 232462"/>
              <a:gd name="T35" fmla="*/ 322364 h 289974"/>
              <a:gd name="T36" fmla="*/ 392872 w 232462"/>
              <a:gd name="T37" fmla="*/ 146091 h 289974"/>
              <a:gd name="T38" fmla="*/ 637410 w 232462"/>
              <a:gd name="T39" fmla="*/ 386451 h 289974"/>
              <a:gd name="T40" fmla="*/ 666761 w 232462"/>
              <a:gd name="T41" fmla="*/ 386451 h 289974"/>
              <a:gd name="T42" fmla="*/ 392872 w 232462"/>
              <a:gd name="T43" fmla="*/ 116049 h 289974"/>
              <a:gd name="T44" fmla="*/ 325816 w 232462"/>
              <a:gd name="T45" fmla="*/ 76093 h 289974"/>
              <a:gd name="T46" fmla="*/ 210784 w 232462"/>
              <a:gd name="T47" fmla="*/ 126420 h 289974"/>
              <a:gd name="T48" fmla="*/ 122678 w 232462"/>
              <a:gd name="T49" fmla="*/ 215092 h 289974"/>
              <a:gd name="T50" fmla="*/ 76176 w 232462"/>
              <a:gd name="T51" fmla="*/ 330134 h 289974"/>
              <a:gd name="T52" fmla="*/ 78623 w 232462"/>
              <a:gd name="T53" fmla="*/ 453553 h 289974"/>
              <a:gd name="T54" fmla="*/ 128793 w 232462"/>
              <a:gd name="T55" fmla="*/ 567398 h 289974"/>
              <a:gd name="T56" fmla="*/ 220576 w 232462"/>
              <a:gd name="T57" fmla="*/ 653677 h 289974"/>
              <a:gd name="T58" fmla="*/ 329485 w 232462"/>
              <a:gd name="T59" fmla="*/ 695614 h 289974"/>
              <a:gd name="T60" fmla="*/ 453080 w 232462"/>
              <a:gd name="T61" fmla="*/ 699207 h 289974"/>
              <a:gd name="T62" fmla="*/ 570560 w 232462"/>
              <a:gd name="T63" fmla="*/ 653677 h 289974"/>
              <a:gd name="T64" fmla="*/ 661114 w 232462"/>
              <a:gd name="T65" fmla="*/ 567398 h 289974"/>
              <a:gd name="T66" fmla="*/ 712509 w 232462"/>
              <a:gd name="T67" fmla="*/ 453553 h 289974"/>
              <a:gd name="T68" fmla="*/ 713734 w 232462"/>
              <a:gd name="T69" fmla="*/ 330134 h 289974"/>
              <a:gd name="T70" fmla="*/ 668457 w 232462"/>
              <a:gd name="T71" fmla="*/ 215092 h 289974"/>
              <a:gd name="T72" fmla="*/ 580345 w 232462"/>
              <a:gd name="T73" fmla="*/ 126420 h 289974"/>
              <a:gd name="T74" fmla="*/ 465312 w 232462"/>
              <a:gd name="T75" fmla="*/ 76093 h 289974"/>
              <a:gd name="T76" fmla="*/ 385779 w 232462"/>
              <a:gd name="T77" fmla="*/ 1798 h 289974"/>
              <a:gd name="T78" fmla="*/ 537519 w 232462"/>
              <a:gd name="T79" fmla="*/ 28163 h 289974"/>
              <a:gd name="T80" fmla="*/ 666013 w 232462"/>
              <a:gd name="T81" fmla="*/ 108444 h 289974"/>
              <a:gd name="T82" fmla="*/ 754116 w 232462"/>
              <a:gd name="T83" fmla="*/ 230672 h 289974"/>
              <a:gd name="T84" fmla="*/ 787156 w 232462"/>
              <a:gd name="T85" fmla="*/ 376865 h 289974"/>
              <a:gd name="T86" fmla="*/ 761457 w 232462"/>
              <a:gd name="T87" fmla="*/ 525458 h 289974"/>
              <a:gd name="T88" fmla="*/ 679464 w 232462"/>
              <a:gd name="T89" fmla="*/ 651272 h 289974"/>
              <a:gd name="T90" fmla="*/ 553426 w 232462"/>
              <a:gd name="T91" fmla="*/ 737554 h 289974"/>
              <a:gd name="T92" fmla="*/ 404130 w 232462"/>
              <a:gd name="T93" fmla="*/ 769909 h 289974"/>
              <a:gd name="T94" fmla="*/ 325816 w 232462"/>
              <a:gd name="T95" fmla="*/ 726767 h 289974"/>
              <a:gd name="T96" fmla="*/ 198549 w 232462"/>
              <a:gd name="T97" fmla="*/ 674045 h 289974"/>
              <a:gd name="T98" fmla="*/ 100653 w 232462"/>
              <a:gd name="T99" fmla="*/ 578182 h 289974"/>
              <a:gd name="T100" fmla="*/ 48033 w 232462"/>
              <a:gd name="T101" fmla="*/ 453553 h 289974"/>
              <a:gd name="T102" fmla="*/ 48033 w 232462"/>
              <a:gd name="T103" fmla="*/ 318147 h 289974"/>
              <a:gd name="T104" fmla="*/ 100653 w 232462"/>
              <a:gd name="T105" fmla="*/ 193525 h 289974"/>
              <a:gd name="T106" fmla="*/ 198549 w 232462"/>
              <a:gd name="T107" fmla="*/ 97660 h 289974"/>
              <a:gd name="T108" fmla="*/ 325816 w 232462"/>
              <a:gd name="T109" fmla="*/ 46139 h 2899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32462" h="289974">
                <a:moveTo>
                  <a:pt x="51660" y="210958"/>
                </a:moveTo>
                <a:cubicBezTo>
                  <a:pt x="54171" y="210958"/>
                  <a:pt x="55965" y="212754"/>
                  <a:pt x="55965" y="215268"/>
                </a:cubicBezTo>
                <a:lnTo>
                  <a:pt x="55965" y="278840"/>
                </a:lnTo>
                <a:lnTo>
                  <a:pt x="114438" y="251903"/>
                </a:lnTo>
                <a:cubicBezTo>
                  <a:pt x="115514" y="251543"/>
                  <a:pt x="116949" y="251543"/>
                  <a:pt x="118025" y="251903"/>
                </a:cubicBezTo>
                <a:lnTo>
                  <a:pt x="176499" y="278840"/>
                </a:lnTo>
                <a:lnTo>
                  <a:pt x="176499" y="215268"/>
                </a:lnTo>
                <a:cubicBezTo>
                  <a:pt x="176499" y="212754"/>
                  <a:pt x="178292" y="210958"/>
                  <a:pt x="180445" y="210958"/>
                </a:cubicBezTo>
                <a:cubicBezTo>
                  <a:pt x="182956" y="210958"/>
                  <a:pt x="185108" y="212754"/>
                  <a:pt x="185108" y="215268"/>
                </a:cubicBezTo>
                <a:lnTo>
                  <a:pt x="185108" y="285305"/>
                </a:lnTo>
                <a:cubicBezTo>
                  <a:pt x="185108" y="287101"/>
                  <a:pt x="184391" y="288537"/>
                  <a:pt x="182956" y="289256"/>
                </a:cubicBezTo>
                <a:cubicBezTo>
                  <a:pt x="182239" y="289615"/>
                  <a:pt x="181521" y="289974"/>
                  <a:pt x="180445" y="289974"/>
                </a:cubicBezTo>
                <a:cubicBezTo>
                  <a:pt x="180086" y="289974"/>
                  <a:pt x="179369" y="289974"/>
                  <a:pt x="178651" y="289615"/>
                </a:cubicBezTo>
                <a:lnTo>
                  <a:pt x="116232" y="260882"/>
                </a:lnTo>
                <a:lnTo>
                  <a:pt x="53453" y="289615"/>
                </a:lnTo>
                <a:cubicBezTo>
                  <a:pt x="52377" y="289974"/>
                  <a:pt x="50584" y="289974"/>
                  <a:pt x="49149" y="289256"/>
                </a:cubicBezTo>
                <a:cubicBezTo>
                  <a:pt x="48072" y="288537"/>
                  <a:pt x="47355" y="287101"/>
                  <a:pt x="47355" y="285305"/>
                </a:cubicBezTo>
                <a:lnTo>
                  <a:pt x="47355" y="215268"/>
                </a:lnTo>
                <a:cubicBezTo>
                  <a:pt x="47355" y="212754"/>
                  <a:pt x="49149" y="210958"/>
                  <a:pt x="51660" y="210958"/>
                </a:cubicBezTo>
                <a:close/>
                <a:moveTo>
                  <a:pt x="116411" y="76590"/>
                </a:moveTo>
                <a:lnTo>
                  <a:pt x="105662" y="98332"/>
                </a:lnTo>
                <a:cubicBezTo>
                  <a:pt x="104946" y="99419"/>
                  <a:pt x="104229" y="100143"/>
                  <a:pt x="102438" y="100506"/>
                </a:cubicBezTo>
                <a:lnTo>
                  <a:pt x="79149" y="103767"/>
                </a:lnTo>
                <a:lnTo>
                  <a:pt x="95989" y="120798"/>
                </a:lnTo>
                <a:cubicBezTo>
                  <a:pt x="97063" y="121885"/>
                  <a:pt x="97422" y="123335"/>
                  <a:pt x="97422" y="124784"/>
                </a:cubicBezTo>
                <a:lnTo>
                  <a:pt x="93480" y="148338"/>
                </a:lnTo>
                <a:lnTo>
                  <a:pt x="114261" y="137467"/>
                </a:lnTo>
                <a:cubicBezTo>
                  <a:pt x="115695" y="136380"/>
                  <a:pt x="117128" y="136380"/>
                  <a:pt x="118203" y="137467"/>
                </a:cubicBezTo>
                <a:lnTo>
                  <a:pt x="139342" y="148338"/>
                </a:lnTo>
                <a:lnTo>
                  <a:pt x="135401" y="124784"/>
                </a:lnTo>
                <a:cubicBezTo>
                  <a:pt x="135042" y="123335"/>
                  <a:pt x="135401" y="121885"/>
                  <a:pt x="136834" y="120798"/>
                </a:cubicBezTo>
                <a:lnTo>
                  <a:pt x="153673" y="103767"/>
                </a:lnTo>
                <a:lnTo>
                  <a:pt x="130026" y="100506"/>
                </a:lnTo>
                <a:cubicBezTo>
                  <a:pt x="128593" y="100143"/>
                  <a:pt x="127518" y="99419"/>
                  <a:pt x="127160" y="98332"/>
                </a:cubicBezTo>
                <a:lnTo>
                  <a:pt x="116411" y="76590"/>
                </a:lnTo>
                <a:close/>
                <a:moveTo>
                  <a:pt x="112470" y="64632"/>
                </a:moveTo>
                <a:cubicBezTo>
                  <a:pt x="113903" y="61733"/>
                  <a:pt x="118919" y="61733"/>
                  <a:pt x="120352" y="64632"/>
                </a:cubicBezTo>
                <a:lnTo>
                  <a:pt x="133609" y="92171"/>
                </a:lnTo>
                <a:lnTo>
                  <a:pt x="163706" y="96520"/>
                </a:lnTo>
                <a:cubicBezTo>
                  <a:pt x="165497" y="96520"/>
                  <a:pt x="166930" y="97969"/>
                  <a:pt x="167289" y="99419"/>
                </a:cubicBezTo>
                <a:cubicBezTo>
                  <a:pt x="167647" y="101231"/>
                  <a:pt x="167289" y="103042"/>
                  <a:pt x="166214" y="104129"/>
                </a:cubicBezTo>
                <a:lnTo>
                  <a:pt x="144358" y="125509"/>
                </a:lnTo>
                <a:lnTo>
                  <a:pt x="149732" y="155947"/>
                </a:lnTo>
                <a:cubicBezTo>
                  <a:pt x="149732" y="157759"/>
                  <a:pt x="149374" y="159208"/>
                  <a:pt x="147941" y="160296"/>
                </a:cubicBezTo>
                <a:cubicBezTo>
                  <a:pt x="146508" y="161383"/>
                  <a:pt x="144716" y="161383"/>
                  <a:pt x="143283" y="160658"/>
                </a:cubicBezTo>
                <a:lnTo>
                  <a:pt x="116411" y="146163"/>
                </a:lnTo>
                <a:lnTo>
                  <a:pt x="89539" y="160658"/>
                </a:lnTo>
                <a:cubicBezTo>
                  <a:pt x="88823" y="160658"/>
                  <a:pt x="88106" y="161020"/>
                  <a:pt x="87390" y="161020"/>
                </a:cubicBezTo>
                <a:cubicBezTo>
                  <a:pt x="86673" y="161020"/>
                  <a:pt x="85598" y="160658"/>
                  <a:pt x="84881" y="160296"/>
                </a:cubicBezTo>
                <a:cubicBezTo>
                  <a:pt x="83448" y="159208"/>
                  <a:pt x="82732" y="157759"/>
                  <a:pt x="83090" y="155947"/>
                </a:cubicBezTo>
                <a:lnTo>
                  <a:pt x="88106" y="125509"/>
                </a:lnTo>
                <a:lnTo>
                  <a:pt x="66250" y="104129"/>
                </a:lnTo>
                <a:cubicBezTo>
                  <a:pt x="65175" y="103042"/>
                  <a:pt x="64817" y="101231"/>
                  <a:pt x="65175" y="99419"/>
                </a:cubicBezTo>
                <a:cubicBezTo>
                  <a:pt x="65892" y="97969"/>
                  <a:pt x="67325" y="96520"/>
                  <a:pt x="68758" y="96520"/>
                </a:cubicBezTo>
                <a:lnTo>
                  <a:pt x="98855" y="92171"/>
                </a:lnTo>
                <a:lnTo>
                  <a:pt x="112470" y="64632"/>
                </a:lnTo>
                <a:close/>
                <a:moveTo>
                  <a:pt x="115618" y="43741"/>
                </a:moveTo>
                <a:cubicBezTo>
                  <a:pt x="76036" y="43741"/>
                  <a:pt x="43651" y="76126"/>
                  <a:pt x="43651" y="115708"/>
                </a:cubicBezTo>
                <a:cubicBezTo>
                  <a:pt x="43651" y="155289"/>
                  <a:pt x="76036" y="187674"/>
                  <a:pt x="115618" y="187674"/>
                </a:cubicBezTo>
                <a:cubicBezTo>
                  <a:pt x="155199" y="187674"/>
                  <a:pt x="187584" y="155289"/>
                  <a:pt x="187584" y="115708"/>
                </a:cubicBezTo>
                <a:cubicBezTo>
                  <a:pt x="187584" y="76126"/>
                  <a:pt x="155199" y="43741"/>
                  <a:pt x="115618" y="43741"/>
                </a:cubicBezTo>
                <a:close/>
                <a:moveTo>
                  <a:pt x="115618" y="34745"/>
                </a:moveTo>
                <a:cubicBezTo>
                  <a:pt x="159877" y="34745"/>
                  <a:pt x="196220" y="71088"/>
                  <a:pt x="196220" y="115708"/>
                </a:cubicBezTo>
                <a:cubicBezTo>
                  <a:pt x="196220" y="159967"/>
                  <a:pt x="159877" y="196310"/>
                  <a:pt x="115618" y="196310"/>
                </a:cubicBezTo>
                <a:cubicBezTo>
                  <a:pt x="70998" y="196310"/>
                  <a:pt x="34655" y="159967"/>
                  <a:pt x="34655" y="115708"/>
                </a:cubicBezTo>
                <a:cubicBezTo>
                  <a:pt x="34655" y="71088"/>
                  <a:pt x="70998" y="34745"/>
                  <a:pt x="115618" y="34745"/>
                </a:cubicBezTo>
                <a:close/>
                <a:moveTo>
                  <a:pt x="116411" y="9866"/>
                </a:moveTo>
                <a:lnTo>
                  <a:pt x="99485" y="22065"/>
                </a:lnTo>
                <a:cubicBezTo>
                  <a:pt x="98405" y="22782"/>
                  <a:pt x="97324" y="23141"/>
                  <a:pt x="95884" y="22782"/>
                </a:cubicBezTo>
                <a:lnTo>
                  <a:pt x="75717" y="17759"/>
                </a:lnTo>
                <a:lnTo>
                  <a:pt x="64913" y="35698"/>
                </a:lnTo>
                <a:cubicBezTo>
                  <a:pt x="64193" y="36775"/>
                  <a:pt x="63112" y="37492"/>
                  <a:pt x="62032" y="37851"/>
                </a:cubicBezTo>
                <a:lnTo>
                  <a:pt x="41144" y="40721"/>
                </a:lnTo>
                <a:lnTo>
                  <a:pt x="37903" y="61531"/>
                </a:lnTo>
                <a:cubicBezTo>
                  <a:pt x="37903" y="62607"/>
                  <a:pt x="37183" y="63684"/>
                  <a:pt x="36103" y="64401"/>
                </a:cubicBezTo>
                <a:lnTo>
                  <a:pt x="18096" y="75165"/>
                </a:lnTo>
                <a:lnTo>
                  <a:pt x="23138" y="95257"/>
                </a:lnTo>
                <a:cubicBezTo>
                  <a:pt x="23498" y="96333"/>
                  <a:pt x="23138" y="97768"/>
                  <a:pt x="22418" y="98845"/>
                </a:cubicBezTo>
                <a:lnTo>
                  <a:pt x="10174" y="115708"/>
                </a:lnTo>
                <a:lnTo>
                  <a:pt x="22418" y="132212"/>
                </a:lnTo>
                <a:cubicBezTo>
                  <a:pt x="23138" y="133288"/>
                  <a:pt x="23498" y="134723"/>
                  <a:pt x="23138" y="135799"/>
                </a:cubicBezTo>
                <a:lnTo>
                  <a:pt x="18096" y="156250"/>
                </a:lnTo>
                <a:lnTo>
                  <a:pt x="36103" y="167014"/>
                </a:lnTo>
                <a:cubicBezTo>
                  <a:pt x="37183" y="167731"/>
                  <a:pt x="37903" y="168449"/>
                  <a:pt x="37903" y="169884"/>
                </a:cubicBezTo>
                <a:lnTo>
                  <a:pt x="41144" y="190335"/>
                </a:lnTo>
                <a:lnTo>
                  <a:pt x="62032" y="193564"/>
                </a:lnTo>
                <a:cubicBezTo>
                  <a:pt x="63112" y="193564"/>
                  <a:pt x="64193" y="194640"/>
                  <a:pt x="64913" y="195717"/>
                </a:cubicBezTo>
                <a:lnTo>
                  <a:pt x="75717" y="213656"/>
                </a:lnTo>
                <a:lnTo>
                  <a:pt x="95884" y="208274"/>
                </a:lnTo>
                <a:cubicBezTo>
                  <a:pt x="96244" y="208274"/>
                  <a:pt x="96604" y="208274"/>
                  <a:pt x="96964" y="208274"/>
                </a:cubicBezTo>
                <a:cubicBezTo>
                  <a:pt x="97685" y="208274"/>
                  <a:pt x="98765" y="208633"/>
                  <a:pt x="99485" y="209350"/>
                </a:cubicBezTo>
                <a:lnTo>
                  <a:pt x="116411" y="221549"/>
                </a:lnTo>
                <a:lnTo>
                  <a:pt x="133337" y="209350"/>
                </a:lnTo>
                <a:cubicBezTo>
                  <a:pt x="134417" y="208274"/>
                  <a:pt x="135498" y="208274"/>
                  <a:pt x="136938" y="208274"/>
                </a:cubicBezTo>
                <a:lnTo>
                  <a:pt x="157105" y="213656"/>
                </a:lnTo>
                <a:lnTo>
                  <a:pt x="167909" y="195717"/>
                </a:lnTo>
                <a:cubicBezTo>
                  <a:pt x="168629" y="194640"/>
                  <a:pt x="169710" y="193564"/>
                  <a:pt x="170790" y="193564"/>
                </a:cubicBezTo>
                <a:lnTo>
                  <a:pt x="191678" y="190335"/>
                </a:lnTo>
                <a:lnTo>
                  <a:pt x="194559" y="169884"/>
                </a:lnTo>
                <a:cubicBezTo>
                  <a:pt x="194559" y="168449"/>
                  <a:pt x="195639" y="167731"/>
                  <a:pt x="196719" y="167014"/>
                </a:cubicBezTo>
                <a:lnTo>
                  <a:pt x="214726" y="156250"/>
                </a:lnTo>
                <a:lnTo>
                  <a:pt x="209684" y="135799"/>
                </a:lnTo>
                <a:cubicBezTo>
                  <a:pt x="209324" y="134723"/>
                  <a:pt x="209684" y="133288"/>
                  <a:pt x="210044" y="132212"/>
                </a:cubicBezTo>
                <a:lnTo>
                  <a:pt x="222648" y="115708"/>
                </a:lnTo>
                <a:lnTo>
                  <a:pt x="210044" y="98845"/>
                </a:lnTo>
                <a:cubicBezTo>
                  <a:pt x="209684" y="97768"/>
                  <a:pt x="209324" y="96333"/>
                  <a:pt x="209684" y="95257"/>
                </a:cubicBezTo>
                <a:lnTo>
                  <a:pt x="214726" y="75165"/>
                </a:lnTo>
                <a:lnTo>
                  <a:pt x="196719" y="64401"/>
                </a:lnTo>
                <a:cubicBezTo>
                  <a:pt x="195639" y="63684"/>
                  <a:pt x="194559" y="62607"/>
                  <a:pt x="194559" y="61531"/>
                </a:cubicBezTo>
                <a:lnTo>
                  <a:pt x="191678" y="40721"/>
                </a:lnTo>
                <a:lnTo>
                  <a:pt x="170790" y="37851"/>
                </a:lnTo>
                <a:cubicBezTo>
                  <a:pt x="169710" y="37492"/>
                  <a:pt x="168629" y="36775"/>
                  <a:pt x="167909" y="35698"/>
                </a:cubicBezTo>
                <a:lnTo>
                  <a:pt x="157105" y="17759"/>
                </a:lnTo>
                <a:lnTo>
                  <a:pt x="136938" y="22782"/>
                </a:lnTo>
                <a:cubicBezTo>
                  <a:pt x="135498" y="23141"/>
                  <a:pt x="134417" y="22782"/>
                  <a:pt x="133337" y="22065"/>
                </a:cubicBezTo>
                <a:lnTo>
                  <a:pt x="116411" y="9866"/>
                </a:lnTo>
                <a:close/>
                <a:moveTo>
                  <a:pt x="113530" y="538"/>
                </a:moveTo>
                <a:cubicBezTo>
                  <a:pt x="115331" y="-180"/>
                  <a:pt x="117492" y="-180"/>
                  <a:pt x="118932" y="538"/>
                </a:cubicBezTo>
                <a:lnTo>
                  <a:pt x="136938" y="13813"/>
                </a:lnTo>
                <a:lnTo>
                  <a:pt x="158186" y="8431"/>
                </a:lnTo>
                <a:cubicBezTo>
                  <a:pt x="159986" y="8072"/>
                  <a:pt x="161787" y="8790"/>
                  <a:pt x="162867" y="10225"/>
                </a:cubicBezTo>
                <a:lnTo>
                  <a:pt x="174392" y="29240"/>
                </a:lnTo>
                <a:lnTo>
                  <a:pt x="195999" y="32469"/>
                </a:lnTo>
                <a:cubicBezTo>
                  <a:pt x="197800" y="32828"/>
                  <a:pt x="199240" y="34263"/>
                  <a:pt x="199960" y="36416"/>
                </a:cubicBezTo>
                <a:lnTo>
                  <a:pt x="202842" y="57943"/>
                </a:lnTo>
                <a:lnTo>
                  <a:pt x="221928" y="69066"/>
                </a:lnTo>
                <a:cubicBezTo>
                  <a:pt x="223369" y="70142"/>
                  <a:pt x="224449" y="72295"/>
                  <a:pt x="224089" y="74088"/>
                </a:cubicBezTo>
                <a:lnTo>
                  <a:pt x="218687" y="95257"/>
                </a:lnTo>
                <a:lnTo>
                  <a:pt x="231652" y="112837"/>
                </a:lnTo>
                <a:cubicBezTo>
                  <a:pt x="232732" y="114631"/>
                  <a:pt x="232732" y="116784"/>
                  <a:pt x="231652" y="118219"/>
                </a:cubicBezTo>
                <a:lnTo>
                  <a:pt x="218687" y="135799"/>
                </a:lnTo>
                <a:lnTo>
                  <a:pt x="224089" y="157327"/>
                </a:lnTo>
                <a:cubicBezTo>
                  <a:pt x="224449" y="159121"/>
                  <a:pt x="223369" y="160914"/>
                  <a:pt x="221928" y="161991"/>
                </a:cubicBezTo>
                <a:lnTo>
                  <a:pt x="202842" y="173113"/>
                </a:lnTo>
                <a:lnTo>
                  <a:pt x="199960" y="194999"/>
                </a:lnTo>
                <a:cubicBezTo>
                  <a:pt x="199240" y="196793"/>
                  <a:pt x="197800" y="198587"/>
                  <a:pt x="195999" y="198587"/>
                </a:cubicBezTo>
                <a:lnTo>
                  <a:pt x="174392" y="201816"/>
                </a:lnTo>
                <a:lnTo>
                  <a:pt x="162867" y="220831"/>
                </a:lnTo>
                <a:cubicBezTo>
                  <a:pt x="161787" y="222267"/>
                  <a:pt x="159986" y="222984"/>
                  <a:pt x="158186" y="222625"/>
                </a:cubicBezTo>
                <a:lnTo>
                  <a:pt x="136938" y="217602"/>
                </a:lnTo>
                <a:lnTo>
                  <a:pt x="118932" y="230519"/>
                </a:lnTo>
                <a:cubicBezTo>
                  <a:pt x="118212" y="231236"/>
                  <a:pt x="117131" y="231236"/>
                  <a:pt x="116411" y="231236"/>
                </a:cubicBezTo>
                <a:cubicBezTo>
                  <a:pt x="115331" y="231236"/>
                  <a:pt x="114610" y="231236"/>
                  <a:pt x="113530" y="230519"/>
                </a:cubicBezTo>
                <a:lnTo>
                  <a:pt x="95884" y="217602"/>
                </a:lnTo>
                <a:lnTo>
                  <a:pt x="74636" y="222625"/>
                </a:lnTo>
                <a:cubicBezTo>
                  <a:pt x="72836" y="222984"/>
                  <a:pt x="70675" y="222267"/>
                  <a:pt x="69595" y="220831"/>
                </a:cubicBezTo>
                <a:lnTo>
                  <a:pt x="58431" y="201816"/>
                </a:lnTo>
                <a:lnTo>
                  <a:pt x="36823" y="198587"/>
                </a:lnTo>
                <a:cubicBezTo>
                  <a:pt x="35022" y="198587"/>
                  <a:pt x="33222" y="196793"/>
                  <a:pt x="32862" y="194999"/>
                </a:cubicBezTo>
                <a:lnTo>
                  <a:pt x="29620" y="173113"/>
                </a:lnTo>
                <a:lnTo>
                  <a:pt x="10534" y="161991"/>
                </a:lnTo>
                <a:cubicBezTo>
                  <a:pt x="9093" y="160914"/>
                  <a:pt x="8373" y="159121"/>
                  <a:pt x="8733" y="157327"/>
                </a:cubicBezTo>
                <a:lnTo>
                  <a:pt x="14135" y="135799"/>
                </a:lnTo>
                <a:lnTo>
                  <a:pt x="810" y="118219"/>
                </a:lnTo>
                <a:cubicBezTo>
                  <a:pt x="-270" y="116784"/>
                  <a:pt x="-270" y="114631"/>
                  <a:pt x="810" y="112837"/>
                </a:cubicBezTo>
                <a:lnTo>
                  <a:pt x="14135" y="95257"/>
                </a:lnTo>
                <a:lnTo>
                  <a:pt x="8733" y="74088"/>
                </a:lnTo>
                <a:cubicBezTo>
                  <a:pt x="8373" y="72295"/>
                  <a:pt x="9093" y="70142"/>
                  <a:pt x="10534" y="69066"/>
                </a:cubicBezTo>
                <a:lnTo>
                  <a:pt x="29620" y="57943"/>
                </a:lnTo>
                <a:lnTo>
                  <a:pt x="32862" y="36416"/>
                </a:lnTo>
                <a:cubicBezTo>
                  <a:pt x="33222" y="34263"/>
                  <a:pt x="35022" y="32828"/>
                  <a:pt x="36823" y="32469"/>
                </a:cubicBezTo>
                <a:lnTo>
                  <a:pt x="58431" y="29240"/>
                </a:lnTo>
                <a:lnTo>
                  <a:pt x="69595" y="10225"/>
                </a:lnTo>
                <a:cubicBezTo>
                  <a:pt x="70675" y="8790"/>
                  <a:pt x="72836" y="8072"/>
                  <a:pt x="74636" y="8431"/>
                </a:cubicBezTo>
                <a:lnTo>
                  <a:pt x="95884" y="13813"/>
                </a:lnTo>
                <a:lnTo>
                  <a:pt x="113530" y="538"/>
                </a:lnTo>
                <a:close/>
              </a:path>
            </a:pathLst>
          </a:custGeom>
          <a:solidFill>
            <a:schemeClr val="accent2"/>
          </a:solidFill>
          <a:ln>
            <a:noFill/>
          </a:ln>
          <a:effectLst/>
        </p:spPr>
        <p:txBody>
          <a:bodyPr anchor="ctr"/>
          <a:lstStyle/>
          <a:p>
            <a:endParaRPr lang="en-US" dirty="0">
              <a:latin typeface="Source Sans Pro Light" panose="020B0403030403020204" pitchFamily="34" charset="0"/>
            </a:endParaRPr>
          </a:p>
        </p:txBody>
      </p:sp>
      <p:sp>
        <p:nvSpPr>
          <p:cNvPr id="36" name="Freeform 958">
            <a:extLst>
              <a:ext uri="{FF2B5EF4-FFF2-40B4-BE49-F238E27FC236}">
                <a16:creationId xmlns:a16="http://schemas.microsoft.com/office/drawing/2014/main" id="{EA74DDB5-FD38-BD4D-85E8-2E3536297992}"/>
              </a:ext>
            </a:extLst>
          </p:cNvPr>
          <p:cNvSpPr>
            <a:spLocks noChangeAspect="1" noChangeArrowheads="1"/>
          </p:cNvSpPr>
          <p:nvPr/>
        </p:nvSpPr>
        <p:spPr bwMode="auto">
          <a:xfrm>
            <a:off x="17704167" y="4173377"/>
            <a:ext cx="2798212" cy="2798212"/>
          </a:xfrm>
          <a:custGeom>
            <a:avLst/>
            <a:gdLst>
              <a:gd name="T0" fmla="*/ 656264 w 290777"/>
              <a:gd name="T1" fmla="*/ 887559 h 290331"/>
              <a:gd name="T2" fmla="*/ 678678 w 290777"/>
              <a:gd name="T3" fmla="*/ 826839 h 290331"/>
              <a:gd name="T4" fmla="*/ 799693 w 290777"/>
              <a:gd name="T5" fmla="*/ 650864 h 290331"/>
              <a:gd name="T6" fmla="*/ 784671 w 290777"/>
              <a:gd name="T7" fmla="*/ 674481 h 290331"/>
              <a:gd name="T8" fmla="*/ 841451 w 290777"/>
              <a:gd name="T9" fmla="*/ 467850 h 290331"/>
              <a:gd name="T10" fmla="*/ 841451 w 290777"/>
              <a:gd name="T11" fmla="*/ 498188 h 290331"/>
              <a:gd name="T12" fmla="*/ 841451 w 290777"/>
              <a:gd name="T13" fmla="*/ 467850 h 290331"/>
              <a:gd name="T14" fmla="*/ 161932 w 290777"/>
              <a:gd name="T15" fmla="*/ 797077 h 290331"/>
              <a:gd name="T16" fmla="*/ 515868 w 290777"/>
              <a:gd name="T17" fmla="*/ 787559 h 290331"/>
              <a:gd name="T18" fmla="*/ 144238 w 290777"/>
              <a:gd name="T19" fmla="*/ 517318 h 290331"/>
              <a:gd name="T20" fmla="*/ 566798 w 290777"/>
              <a:gd name="T21" fmla="*/ 310354 h 290331"/>
              <a:gd name="T22" fmla="*/ 683296 w 290777"/>
              <a:gd name="T23" fmla="*/ 446331 h 290331"/>
              <a:gd name="T24" fmla="*/ 711258 w 290777"/>
              <a:gd name="T25" fmla="*/ 363566 h 290331"/>
              <a:gd name="T26" fmla="*/ 683296 w 290777"/>
              <a:gd name="T27" fmla="*/ 556302 h 290331"/>
              <a:gd name="T28" fmla="*/ 551655 w 290777"/>
              <a:gd name="T29" fmla="*/ 460525 h 290331"/>
              <a:gd name="T30" fmla="*/ 405844 w 290777"/>
              <a:gd name="T31" fmla="*/ 310354 h 290331"/>
              <a:gd name="T32" fmla="*/ 344007 w 290777"/>
              <a:gd name="T33" fmla="*/ 542108 h 290331"/>
              <a:gd name="T34" fmla="*/ 483146 w 290777"/>
              <a:gd name="T35" fmla="*/ 571678 h 290331"/>
              <a:gd name="T36" fmla="*/ 405844 w 290777"/>
              <a:gd name="T37" fmla="*/ 465250 h 290331"/>
              <a:gd name="T38" fmla="*/ 342823 w 290777"/>
              <a:gd name="T39" fmla="*/ 402583 h 290331"/>
              <a:gd name="T40" fmla="*/ 405844 w 290777"/>
              <a:gd name="T41" fmla="*/ 310354 h 290331"/>
              <a:gd name="T42" fmla="*/ 796884 w 290777"/>
              <a:gd name="T43" fmla="*/ 308014 h 290331"/>
              <a:gd name="T44" fmla="*/ 782438 w 290777"/>
              <a:gd name="T45" fmla="*/ 283515 h 290331"/>
              <a:gd name="T46" fmla="*/ 191431 w 290777"/>
              <a:gd name="T47" fmla="*/ 418507 h 290331"/>
              <a:gd name="T48" fmla="*/ 211478 w 290777"/>
              <a:gd name="T49" fmla="*/ 355411 h 290331"/>
              <a:gd name="T50" fmla="*/ 111646 w 290777"/>
              <a:gd name="T51" fmla="*/ 237256 h 290331"/>
              <a:gd name="T52" fmla="*/ 250412 w 290777"/>
              <a:gd name="T53" fmla="*/ 376838 h 290331"/>
              <a:gd name="T54" fmla="*/ 173737 w 290777"/>
              <a:gd name="T55" fmla="*/ 517318 h 290331"/>
              <a:gd name="T56" fmla="*/ 439177 w 290777"/>
              <a:gd name="T57" fmla="*/ 785170 h 290331"/>
              <a:gd name="T58" fmla="*/ 619688 w 290777"/>
              <a:gd name="T59" fmla="*/ 725652 h 290331"/>
              <a:gd name="T60" fmla="*/ 699910 w 290777"/>
              <a:gd name="T61" fmla="*/ 889939 h 290331"/>
              <a:gd name="T62" fmla="*/ 140700 w 290777"/>
              <a:gd name="T63" fmla="*/ 817314 h 290331"/>
              <a:gd name="T64" fmla="*/ 111646 w 290777"/>
              <a:gd name="T65" fmla="*/ 237256 h 290331"/>
              <a:gd name="T66" fmla="*/ 657340 w 290777"/>
              <a:gd name="T67" fmla="*/ 172684 h 290331"/>
              <a:gd name="T68" fmla="*/ 664851 w 290777"/>
              <a:gd name="T69" fmla="*/ 147014 h 290331"/>
              <a:gd name="T70" fmla="*/ 301822 w 290777"/>
              <a:gd name="T71" fmla="*/ 171508 h 290331"/>
              <a:gd name="T72" fmla="*/ 285558 w 290777"/>
              <a:gd name="T73" fmla="*/ 147014 h 290331"/>
              <a:gd name="T74" fmla="*/ 473857 w 290777"/>
              <a:gd name="T75" fmla="*/ 125391 h 290331"/>
              <a:gd name="T76" fmla="*/ 474192 w 290777"/>
              <a:gd name="T77" fmla="*/ 0 h 290331"/>
              <a:gd name="T78" fmla="*/ 839676 w 290777"/>
              <a:gd name="T79" fmla="*/ 836651 h 290331"/>
              <a:gd name="T80" fmla="*/ 797232 w 290777"/>
              <a:gd name="T81" fmla="*/ 792669 h 290331"/>
              <a:gd name="T82" fmla="*/ 127588 w 290777"/>
              <a:gd name="T83" fmla="*/ 194677 h 290331"/>
              <a:gd name="T84" fmla="*/ 137011 w 290777"/>
              <a:gd name="T85" fmla="*/ 139983 h 29033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90777" h="290331">
                <a:moveTo>
                  <a:pt x="170550" y="225536"/>
                </a:moveTo>
                <a:lnTo>
                  <a:pt x="164411" y="232016"/>
                </a:lnTo>
                <a:lnTo>
                  <a:pt x="200886" y="268373"/>
                </a:lnTo>
                <a:cubicBezTo>
                  <a:pt x="203414" y="266933"/>
                  <a:pt x="205581" y="264773"/>
                  <a:pt x="207748" y="262973"/>
                </a:cubicBezTo>
                <a:cubicBezTo>
                  <a:pt x="209553" y="261174"/>
                  <a:pt x="210276" y="258654"/>
                  <a:pt x="210276" y="256494"/>
                </a:cubicBezTo>
                <a:cubicBezTo>
                  <a:pt x="210276" y="253974"/>
                  <a:pt x="209553" y="251814"/>
                  <a:pt x="207748" y="250014"/>
                </a:cubicBezTo>
                <a:lnTo>
                  <a:pt x="183190" y="225536"/>
                </a:lnTo>
                <a:cubicBezTo>
                  <a:pt x="179940" y="222297"/>
                  <a:pt x="174162" y="222297"/>
                  <a:pt x="170550" y="225536"/>
                </a:cubicBezTo>
                <a:close/>
                <a:moveTo>
                  <a:pt x="244792" y="196802"/>
                </a:moveTo>
                <a:cubicBezTo>
                  <a:pt x="247091" y="197822"/>
                  <a:pt x="247857" y="200544"/>
                  <a:pt x="246324" y="202585"/>
                </a:cubicBezTo>
                <a:cubicBezTo>
                  <a:pt x="245941" y="203605"/>
                  <a:pt x="244025" y="204626"/>
                  <a:pt x="242493" y="204626"/>
                </a:cubicBezTo>
                <a:cubicBezTo>
                  <a:pt x="241726" y="204626"/>
                  <a:pt x="240960" y="204286"/>
                  <a:pt x="240194" y="203946"/>
                </a:cubicBezTo>
                <a:cubicBezTo>
                  <a:pt x="237894" y="202925"/>
                  <a:pt x="237128" y="200204"/>
                  <a:pt x="238661" y="198503"/>
                </a:cubicBezTo>
                <a:cubicBezTo>
                  <a:pt x="239427" y="196462"/>
                  <a:pt x="242493" y="195441"/>
                  <a:pt x="244792" y="196802"/>
                </a:cubicBezTo>
                <a:close/>
                <a:moveTo>
                  <a:pt x="257575" y="141466"/>
                </a:moveTo>
                <a:cubicBezTo>
                  <a:pt x="260242" y="141466"/>
                  <a:pt x="262147" y="143230"/>
                  <a:pt x="262147" y="145699"/>
                </a:cubicBezTo>
                <a:lnTo>
                  <a:pt x="262147" y="146052"/>
                </a:lnTo>
                <a:cubicBezTo>
                  <a:pt x="262147" y="148522"/>
                  <a:pt x="260242" y="150638"/>
                  <a:pt x="257575" y="150638"/>
                </a:cubicBezTo>
                <a:cubicBezTo>
                  <a:pt x="254908" y="150638"/>
                  <a:pt x="253003" y="148522"/>
                  <a:pt x="253003" y="146052"/>
                </a:cubicBezTo>
                <a:lnTo>
                  <a:pt x="253003" y="145699"/>
                </a:lnTo>
                <a:cubicBezTo>
                  <a:pt x="253003" y="143230"/>
                  <a:pt x="254908" y="141466"/>
                  <a:pt x="257575" y="141466"/>
                </a:cubicBezTo>
                <a:close/>
                <a:moveTo>
                  <a:pt x="17428" y="98107"/>
                </a:moveTo>
                <a:cubicBezTo>
                  <a:pt x="15983" y="100627"/>
                  <a:pt x="14900" y="103506"/>
                  <a:pt x="14178" y="106026"/>
                </a:cubicBezTo>
                <a:cubicBezTo>
                  <a:pt x="454" y="154262"/>
                  <a:pt x="14178" y="205738"/>
                  <a:pt x="49569" y="241015"/>
                </a:cubicBezTo>
                <a:cubicBezTo>
                  <a:pt x="84961" y="276292"/>
                  <a:pt x="136603" y="289611"/>
                  <a:pt x="184996" y="276292"/>
                </a:cubicBezTo>
                <a:cubicBezTo>
                  <a:pt x="187524" y="275572"/>
                  <a:pt x="190413" y="274492"/>
                  <a:pt x="192941" y="273053"/>
                </a:cubicBezTo>
                <a:lnTo>
                  <a:pt x="157910" y="238135"/>
                </a:lnTo>
                <a:cubicBezTo>
                  <a:pt x="142743" y="249654"/>
                  <a:pt x="121435" y="248575"/>
                  <a:pt x="107351" y="235256"/>
                </a:cubicBezTo>
                <a:lnTo>
                  <a:pt x="55708" y="183060"/>
                </a:lnTo>
                <a:cubicBezTo>
                  <a:pt x="48486" y="176220"/>
                  <a:pt x="44152" y="166501"/>
                  <a:pt x="44152" y="156422"/>
                </a:cubicBezTo>
                <a:cubicBezTo>
                  <a:pt x="44152" y="147783"/>
                  <a:pt x="47041" y="139863"/>
                  <a:pt x="52458" y="133024"/>
                </a:cubicBezTo>
                <a:lnTo>
                  <a:pt x="17428" y="98107"/>
                </a:lnTo>
                <a:close/>
                <a:moveTo>
                  <a:pt x="173501" y="93841"/>
                </a:moveTo>
                <a:cubicBezTo>
                  <a:pt x="175641" y="93841"/>
                  <a:pt x="177781" y="95986"/>
                  <a:pt x="177781" y="98132"/>
                </a:cubicBezTo>
                <a:lnTo>
                  <a:pt x="177781" y="134959"/>
                </a:lnTo>
                <a:lnTo>
                  <a:pt x="209163" y="134959"/>
                </a:lnTo>
                <a:lnTo>
                  <a:pt x="209163" y="109931"/>
                </a:lnTo>
                <a:cubicBezTo>
                  <a:pt x="209163" y="107785"/>
                  <a:pt x="211302" y="105640"/>
                  <a:pt x="213442" y="105640"/>
                </a:cubicBezTo>
                <a:cubicBezTo>
                  <a:pt x="215938" y="105640"/>
                  <a:pt x="217722" y="107785"/>
                  <a:pt x="217722" y="109931"/>
                </a:cubicBezTo>
                <a:lnTo>
                  <a:pt x="217722" y="168210"/>
                </a:lnTo>
                <a:cubicBezTo>
                  <a:pt x="217722" y="171071"/>
                  <a:pt x="215938" y="172859"/>
                  <a:pt x="213442" y="172859"/>
                </a:cubicBezTo>
                <a:cubicBezTo>
                  <a:pt x="211302" y="172859"/>
                  <a:pt x="209163" y="171071"/>
                  <a:pt x="209163" y="168210"/>
                </a:cubicBezTo>
                <a:lnTo>
                  <a:pt x="209163" y="143540"/>
                </a:lnTo>
                <a:lnTo>
                  <a:pt x="173501" y="143540"/>
                </a:lnTo>
                <a:cubicBezTo>
                  <a:pt x="171005" y="143540"/>
                  <a:pt x="168865" y="141752"/>
                  <a:pt x="168865" y="139249"/>
                </a:cubicBezTo>
                <a:lnTo>
                  <a:pt x="168865" y="98132"/>
                </a:lnTo>
                <a:cubicBezTo>
                  <a:pt x="168865" y="95986"/>
                  <a:pt x="171005" y="93841"/>
                  <a:pt x="173501" y="93841"/>
                </a:cubicBezTo>
                <a:close/>
                <a:moveTo>
                  <a:pt x="124233" y="93841"/>
                </a:moveTo>
                <a:cubicBezTo>
                  <a:pt x="139521" y="93841"/>
                  <a:pt x="152626" y="106355"/>
                  <a:pt x="152626" y="121730"/>
                </a:cubicBezTo>
                <a:cubicBezTo>
                  <a:pt x="152626" y="137104"/>
                  <a:pt x="139521" y="149618"/>
                  <a:pt x="124233" y="149618"/>
                </a:cubicBezTo>
                <a:cubicBezTo>
                  <a:pt x="115133" y="149618"/>
                  <a:pt x="107488" y="155696"/>
                  <a:pt x="105304" y="163920"/>
                </a:cubicBezTo>
                <a:lnTo>
                  <a:pt x="147894" y="163920"/>
                </a:lnTo>
                <a:cubicBezTo>
                  <a:pt x="150442" y="163920"/>
                  <a:pt x="152626" y="166065"/>
                  <a:pt x="152626" y="168210"/>
                </a:cubicBezTo>
                <a:cubicBezTo>
                  <a:pt x="152626" y="171071"/>
                  <a:pt x="150442" y="172859"/>
                  <a:pt x="147894" y="172859"/>
                </a:cubicBezTo>
                <a:lnTo>
                  <a:pt x="100208" y="172859"/>
                </a:lnTo>
                <a:cubicBezTo>
                  <a:pt x="98024" y="172859"/>
                  <a:pt x="95840" y="171071"/>
                  <a:pt x="95840" y="168210"/>
                </a:cubicBezTo>
                <a:cubicBezTo>
                  <a:pt x="95840" y="153194"/>
                  <a:pt x="108580" y="140679"/>
                  <a:pt x="124233" y="140679"/>
                </a:cubicBezTo>
                <a:cubicBezTo>
                  <a:pt x="134789" y="140679"/>
                  <a:pt x="143526" y="132098"/>
                  <a:pt x="143526" y="121730"/>
                </a:cubicBezTo>
                <a:cubicBezTo>
                  <a:pt x="143526" y="111361"/>
                  <a:pt x="134789" y="102780"/>
                  <a:pt x="124233" y="102780"/>
                </a:cubicBezTo>
                <a:cubicBezTo>
                  <a:pt x="113676" y="102780"/>
                  <a:pt x="104940" y="111361"/>
                  <a:pt x="104940" y="121730"/>
                </a:cubicBezTo>
                <a:cubicBezTo>
                  <a:pt x="104940" y="124232"/>
                  <a:pt x="102756" y="126020"/>
                  <a:pt x="100208" y="126020"/>
                </a:cubicBezTo>
                <a:cubicBezTo>
                  <a:pt x="98024" y="126020"/>
                  <a:pt x="95840" y="124232"/>
                  <a:pt x="95840" y="121730"/>
                </a:cubicBezTo>
                <a:cubicBezTo>
                  <a:pt x="95840" y="106355"/>
                  <a:pt x="108580" y="93841"/>
                  <a:pt x="124233" y="93841"/>
                </a:cubicBezTo>
                <a:close/>
                <a:moveTo>
                  <a:pt x="239509" y="85727"/>
                </a:moveTo>
                <a:cubicBezTo>
                  <a:pt x="241550" y="84316"/>
                  <a:pt x="244272" y="85021"/>
                  <a:pt x="245292" y="87138"/>
                </a:cubicBezTo>
                <a:cubicBezTo>
                  <a:pt x="246313" y="89255"/>
                  <a:pt x="245633" y="91724"/>
                  <a:pt x="243932" y="93135"/>
                </a:cubicBezTo>
                <a:cubicBezTo>
                  <a:pt x="243251" y="93488"/>
                  <a:pt x="242231" y="93488"/>
                  <a:pt x="241891" y="93488"/>
                </a:cubicBezTo>
                <a:cubicBezTo>
                  <a:pt x="240190" y="93488"/>
                  <a:pt x="238829" y="92783"/>
                  <a:pt x="238149" y="91371"/>
                </a:cubicBezTo>
                <a:cubicBezTo>
                  <a:pt x="237128" y="89255"/>
                  <a:pt x="237808" y="86785"/>
                  <a:pt x="239509" y="85727"/>
                </a:cubicBezTo>
                <a:close/>
                <a:moveTo>
                  <a:pt x="27540" y="83348"/>
                </a:moveTo>
                <a:cubicBezTo>
                  <a:pt x="25734" y="85508"/>
                  <a:pt x="23567" y="87667"/>
                  <a:pt x="22123" y="90187"/>
                </a:cubicBezTo>
                <a:lnTo>
                  <a:pt x="58598" y="126544"/>
                </a:lnTo>
                <a:lnTo>
                  <a:pt x="64737" y="120425"/>
                </a:lnTo>
                <a:cubicBezTo>
                  <a:pt x="66543" y="118625"/>
                  <a:pt x="67626" y="116465"/>
                  <a:pt x="67626" y="113945"/>
                </a:cubicBezTo>
                <a:cubicBezTo>
                  <a:pt x="67626" y="111786"/>
                  <a:pt x="66543" y="109266"/>
                  <a:pt x="64737" y="107466"/>
                </a:cubicBezTo>
                <a:lnTo>
                  <a:pt x="40541" y="83348"/>
                </a:lnTo>
                <a:cubicBezTo>
                  <a:pt x="36929" y="80108"/>
                  <a:pt x="31151" y="80108"/>
                  <a:pt x="27540" y="83348"/>
                </a:cubicBezTo>
                <a:close/>
                <a:moveTo>
                  <a:pt x="34176" y="71739"/>
                </a:moveTo>
                <a:cubicBezTo>
                  <a:pt x="38825" y="71739"/>
                  <a:pt x="43430" y="73449"/>
                  <a:pt x="46680" y="76868"/>
                </a:cubicBezTo>
                <a:lnTo>
                  <a:pt x="71237" y="101706"/>
                </a:lnTo>
                <a:cubicBezTo>
                  <a:pt x="74488" y="104946"/>
                  <a:pt x="76654" y="109266"/>
                  <a:pt x="76654" y="113945"/>
                </a:cubicBezTo>
                <a:cubicBezTo>
                  <a:pt x="76654" y="118625"/>
                  <a:pt x="74488" y="123305"/>
                  <a:pt x="71237" y="126544"/>
                </a:cubicBezTo>
                <a:lnTo>
                  <a:pt x="61487" y="135904"/>
                </a:lnTo>
                <a:cubicBezTo>
                  <a:pt x="56070" y="141663"/>
                  <a:pt x="53181" y="148503"/>
                  <a:pt x="53181" y="156422"/>
                </a:cubicBezTo>
                <a:cubicBezTo>
                  <a:pt x="53181" y="163981"/>
                  <a:pt x="56070" y="171541"/>
                  <a:pt x="61487" y="176940"/>
                </a:cubicBezTo>
                <a:lnTo>
                  <a:pt x="113852" y="228776"/>
                </a:lnTo>
                <a:cubicBezTo>
                  <a:pt x="119269" y="234176"/>
                  <a:pt x="126491" y="237415"/>
                  <a:pt x="134436" y="237415"/>
                </a:cubicBezTo>
                <a:cubicBezTo>
                  <a:pt x="142020" y="237415"/>
                  <a:pt x="149604" y="234176"/>
                  <a:pt x="154660" y="228776"/>
                </a:cubicBezTo>
                <a:lnTo>
                  <a:pt x="164411" y="219417"/>
                </a:lnTo>
                <a:cubicBezTo>
                  <a:pt x="170912" y="212577"/>
                  <a:pt x="182829" y="212577"/>
                  <a:pt x="189691" y="219417"/>
                </a:cubicBezTo>
                <a:lnTo>
                  <a:pt x="214248" y="243895"/>
                </a:lnTo>
                <a:cubicBezTo>
                  <a:pt x="217498" y="247135"/>
                  <a:pt x="219304" y="251454"/>
                  <a:pt x="219304" y="256494"/>
                </a:cubicBezTo>
                <a:cubicBezTo>
                  <a:pt x="219304" y="261174"/>
                  <a:pt x="217498" y="265493"/>
                  <a:pt x="214248" y="269093"/>
                </a:cubicBezTo>
                <a:cubicBezTo>
                  <a:pt x="206664" y="276652"/>
                  <a:pt x="197275" y="282052"/>
                  <a:pt x="187163" y="284932"/>
                </a:cubicBezTo>
                <a:cubicBezTo>
                  <a:pt x="174162" y="288531"/>
                  <a:pt x="160799" y="290331"/>
                  <a:pt x="147437" y="290331"/>
                </a:cubicBezTo>
                <a:cubicBezTo>
                  <a:pt x="108796" y="290331"/>
                  <a:pt x="71237" y="274852"/>
                  <a:pt x="43069" y="247135"/>
                </a:cubicBezTo>
                <a:cubicBezTo>
                  <a:pt x="5510" y="209698"/>
                  <a:pt x="-8935" y="154622"/>
                  <a:pt x="5510" y="103866"/>
                </a:cubicBezTo>
                <a:cubicBezTo>
                  <a:pt x="8399" y="93787"/>
                  <a:pt x="13817" y="84428"/>
                  <a:pt x="21400" y="76868"/>
                </a:cubicBezTo>
                <a:cubicBezTo>
                  <a:pt x="24831" y="73449"/>
                  <a:pt x="29526" y="71739"/>
                  <a:pt x="34176" y="71739"/>
                </a:cubicBezTo>
                <a:close/>
                <a:moveTo>
                  <a:pt x="203517" y="44452"/>
                </a:moveTo>
                <a:cubicBezTo>
                  <a:pt x="205816" y="45510"/>
                  <a:pt x="206582" y="48333"/>
                  <a:pt x="205049" y="50449"/>
                </a:cubicBezTo>
                <a:cubicBezTo>
                  <a:pt x="204666" y="51508"/>
                  <a:pt x="202750" y="52213"/>
                  <a:pt x="201218" y="52213"/>
                </a:cubicBezTo>
                <a:cubicBezTo>
                  <a:pt x="200451" y="52213"/>
                  <a:pt x="199685" y="52213"/>
                  <a:pt x="198919" y="51860"/>
                </a:cubicBezTo>
                <a:cubicBezTo>
                  <a:pt x="196619" y="50449"/>
                  <a:pt x="195853" y="47980"/>
                  <a:pt x="197003" y="45863"/>
                </a:cubicBezTo>
                <a:cubicBezTo>
                  <a:pt x="198535" y="44099"/>
                  <a:pt x="201218" y="43041"/>
                  <a:pt x="203517" y="44452"/>
                </a:cubicBezTo>
                <a:close/>
                <a:moveTo>
                  <a:pt x="87410" y="44452"/>
                </a:moveTo>
                <a:cubicBezTo>
                  <a:pt x="89709" y="43041"/>
                  <a:pt x="92774" y="43746"/>
                  <a:pt x="93924" y="45863"/>
                </a:cubicBezTo>
                <a:cubicBezTo>
                  <a:pt x="95457" y="47980"/>
                  <a:pt x="94307" y="50449"/>
                  <a:pt x="92391" y="51860"/>
                </a:cubicBezTo>
                <a:cubicBezTo>
                  <a:pt x="91625" y="52213"/>
                  <a:pt x="90859" y="52213"/>
                  <a:pt x="90092" y="52213"/>
                </a:cubicBezTo>
                <a:cubicBezTo>
                  <a:pt x="88560" y="52213"/>
                  <a:pt x="86644" y="51508"/>
                  <a:pt x="85877" y="50096"/>
                </a:cubicBezTo>
                <a:cubicBezTo>
                  <a:pt x="84728" y="47980"/>
                  <a:pt x="85111" y="45158"/>
                  <a:pt x="87410" y="44452"/>
                </a:cubicBezTo>
                <a:close/>
                <a:moveTo>
                  <a:pt x="145052" y="28754"/>
                </a:moveTo>
                <a:cubicBezTo>
                  <a:pt x="147617" y="28754"/>
                  <a:pt x="149449" y="30952"/>
                  <a:pt x="149449" y="33516"/>
                </a:cubicBezTo>
                <a:cubicBezTo>
                  <a:pt x="149449" y="36081"/>
                  <a:pt x="147617" y="37913"/>
                  <a:pt x="145052" y="37913"/>
                </a:cubicBezTo>
                <a:cubicBezTo>
                  <a:pt x="142488" y="37913"/>
                  <a:pt x="140290" y="36081"/>
                  <a:pt x="140290" y="33516"/>
                </a:cubicBezTo>
                <a:cubicBezTo>
                  <a:pt x="140290" y="30952"/>
                  <a:pt x="142488" y="28754"/>
                  <a:pt x="145052" y="28754"/>
                </a:cubicBezTo>
                <a:close/>
                <a:moveTo>
                  <a:pt x="145155" y="0"/>
                </a:moveTo>
                <a:cubicBezTo>
                  <a:pt x="182507" y="0"/>
                  <a:pt x="219859" y="14110"/>
                  <a:pt x="248370" y="42328"/>
                </a:cubicBezTo>
                <a:cubicBezTo>
                  <a:pt x="304307" y="98406"/>
                  <a:pt x="305029" y="188994"/>
                  <a:pt x="249813" y="245791"/>
                </a:cubicBezTo>
                <a:lnTo>
                  <a:pt x="257031" y="252980"/>
                </a:lnTo>
                <a:lnTo>
                  <a:pt x="228882" y="260170"/>
                </a:lnTo>
                <a:lnTo>
                  <a:pt x="236821" y="232490"/>
                </a:lnTo>
                <a:lnTo>
                  <a:pt x="244039" y="239680"/>
                </a:lnTo>
                <a:cubicBezTo>
                  <a:pt x="295285" y="186118"/>
                  <a:pt x="294563" y="100923"/>
                  <a:pt x="241874" y="48439"/>
                </a:cubicBezTo>
                <a:cubicBezTo>
                  <a:pt x="188823" y="-4763"/>
                  <a:pt x="101848" y="-4763"/>
                  <a:pt x="48436" y="48439"/>
                </a:cubicBezTo>
                <a:cubicBezTo>
                  <a:pt x="45188" y="52034"/>
                  <a:pt x="41940" y="55269"/>
                  <a:pt x="39053" y="58864"/>
                </a:cubicBezTo>
                <a:cubicBezTo>
                  <a:pt x="37249" y="60661"/>
                  <a:pt x="34723" y="61021"/>
                  <a:pt x="32918" y="59583"/>
                </a:cubicBezTo>
                <a:cubicBezTo>
                  <a:pt x="30753" y="58145"/>
                  <a:pt x="30753" y="55269"/>
                  <a:pt x="32196" y="53472"/>
                </a:cubicBezTo>
                <a:cubicBezTo>
                  <a:pt x="35444" y="49518"/>
                  <a:pt x="38692" y="45564"/>
                  <a:pt x="41940" y="42328"/>
                </a:cubicBezTo>
                <a:cubicBezTo>
                  <a:pt x="70451" y="14110"/>
                  <a:pt x="107803" y="0"/>
                  <a:pt x="145155" y="0"/>
                </a:cubicBezTo>
                <a:close/>
              </a:path>
            </a:pathLst>
          </a:custGeom>
          <a:solidFill>
            <a:schemeClr val="accent3"/>
          </a:solidFill>
          <a:ln>
            <a:noFill/>
          </a:ln>
          <a:effectLst/>
        </p:spPr>
        <p:txBody>
          <a:bodyPr anchor="ctr"/>
          <a:lstStyle/>
          <a:p>
            <a:endParaRPr lang="en-US" dirty="0">
              <a:latin typeface="Source Sans Pro Light" panose="020B0403030403020204" pitchFamily="34" charset="0"/>
            </a:endParaRPr>
          </a:p>
        </p:txBody>
      </p:sp>
      <p:sp>
        <p:nvSpPr>
          <p:cNvPr id="44" name="TextBox 43">
            <a:extLst>
              <a:ext uri="{FF2B5EF4-FFF2-40B4-BE49-F238E27FC236}">
                <a16:creationId xmlns:a16="http://schemas.microsoft.com/office/drawing/2014/main" id="{72FB0C41-FE03-8E40-B91A-1B4A6F73B040}"/>
              </a:ext>
            </a:extLst>
          </p:cNvPr>
          <p:cNvSpPr txBox="1"/>
          <p:nvPr/>
        </p:nvSpPr>
        <p:spPr>
          <a:xfrm>
            <a:off x="4612047" y="7697554"/>
            <a:ext cx="1337225" cy="1200329"/>
          </a:xfrm>
          <a:prstGeom prst="rect">
            <a:avLst/>
          </a:prstGeom>
          <a:noFill/>
        </p:spPr>
        <p:txBody>
          <a:bodyPr wrap="none" rtlCol="0" anchor="t">
            <a:spAutoFit/>
          </a:bodyPr>
          <a:lstStyle/>
          <a:p>
            <a:pPr algn="ctr"/>
            <a:r>
              <a:rPr lang="en-US" sz="7200" spc="900" dirty="0">
                <a:solidFill>
                  <a:schemeClr val="accent3"/>
                </a:solidFill>
                <a:latin typeface="Oswald Medium" panose="02000603000000000000" pitchFamily="2" charset="77"/>
              </a:rPr>
              <a:t>25</a:t>
            </a:r>
          </a:p>
        </p:txBody>
      </p:sp>
      <p:sp>
        <p:nvSpPr>
          <p:cNvPr id="49" name="TextBox 48">
            <a:extLst>
              <a:ext uri="{FF2B5EF4-FFF2-40B4-BE49-F238E27FC236}">
                <a16:creationId xmlns:a16="http://schemas.microsoft.com/office/drawing/2014/main" id="{2B16C22D-735E-FE4B-81BD-831F81824662}"/>
              </a:ext>
            </a:extLst>
          </p:cNvPr>
          <p:cNvSpPr txBox="1"/>
          <p:nvPr/>
        </p:nvSpPr>
        <p:spPr>
          <a:xfrm>
            <a:off x="4207291" y="9159139"/>
            <a:ext cx="2146743" cy="584775"/>
          </a:xfrm>
          <a:prstGeom prst="rect">
            <a:avLst/>
          </a:prstGeom>
          <a:noFill/>
        </p:spPr>
        <p:txBody>
          <a:bodyPr wrap="none" rtlCol="0" anchor="ctr" anchorCtr="0">
            <a:spAutoFit/>
          </a:bodyPr>
          <a:lstStyle/>
          <a:p>
            <a:pPr algn="ctr"/>
            <a:r>
              <a:rPr lang="en-US" sz="3200" spc="600" dirty="0">
                <a:solidFill>
                  <a:schemeClr val="tx2"/>
                </a:solidFill>
                <a:latin typeface="Oswald Medium" panose="02000603000000000000" pitchFamily="2" charset="77"/>
                <a:ea typeface="League Spartan" charset="0"/>
                <a:cs typeface="Poppins" pitchFamily="2" charset="77"/>
              </a:rPr>
              <a:t>REPAIRS</a:t>
            </a:r>
          </a:p>
        </p:txBody>
      </p:sp>
      <p:sp>
        <p:nvSpPr>
          <p:cNvPr id="50" name="Subtitle 2">
            <a:extLst>
              <a:ext uri="{FF2B5EF4-FFF2-40B4-BE49-F238E27FC236}">
                <a16:creationId xmlns:a16="http://schemas.microsoft.com/office/drawing/2014/main" id="{C1F3465A-1545-964D-A85F-D771D8BCFB28}"/>
              </a:ext>
            </a:extLst>
          </p:cNvPr>
          <p:cNvSpPr txBox="1">
            <a:spLocks/>
          </p:cNvSpPr>
          <p:nvPr/>
        </p:nvSpPr>
        <p:spPr>
          <a:xfrm>
            <a:off x="2658288" y="9992231"/>
            <a:ext cx="5244742" cy="958019"/>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Source Sans Pro Light" panose="020B0403030403020204" pitchFamily="34" charset="0"/>
                <a:ea typeface="Source Sans Pro Light" panose="020B0403030403020204" pitchFamily="34" charset="0"/>
                <a:cs typeface="Mukta ExtraLight" panose="020B0000000000000000" pitchFamily="34" charset="77"/>
              </a:rPr>
              <a:t>Green marketing is a practice whereby companies go above.</a:t>
            </a:r>
          </a:p>
        </p:txBody>
      </p:sp>
      <p:sp>
        <p:nvSpPr>
          <p:cNvPr id="54" name="TextBox 53">
            <a:extLst>
              <a:ext uri="{FF2B5EF4-FFF2-40B4-BE49-F238E27FC236}">
                <a16:creationId xmlns:a16="http://schemas.microsoft.com/office/drawing/2014/main" id="{FD818D77-A937-EB4A-9D42-444C0070E1C0}"/>
              </a:ext>
            </a:extLst>
          </p:cNvPr>
          <p:cNvSpPr txBox="1"/>
          <p:nvPr/>
        </p:nvSpPr>
        <p:spPr>
          <a:xfrm>
            <a:off x="11489756" y="7697554"/>
            <a:ext cx="1398140" cy="1200329"/>
          </a:xfrm>
          <a:prstGeom prst="rect">
            <a:avLst/>
          </a:prstGeom>
          <a:noFill/>
        </p:spPr>
        <p:txBody>
          <a:bodyPr wrap="none" rtlCol="0" anchor="t">
            <a:spAutoFit/>
          </a:bodyPr>
          <a:lstStyle/>
          <a:p>
            <a:pPr algn="ctr"/>
            <a:r>
              <a:rPr lang="en-US" sz="7200" spc="900" dirty="0">
                <a:solidFill>
                  <a:schemeClr val="accent3"/>
                </a:solidFill>
                <a:latin typeface="Oswald Medium" panose="02000603000000000000" pitchFamily="2" charset="77"/>
              </a:rPr>
              <a:t>48</a:t>
            </a:r>
          </a:p>
        </p:txBody>
      </p:sp>
      <p:sp>
        <p:nvSpPr>
          <p:cNvPr id="55" name="TextBox 54">
            <a:extLst>
              <a:ext uri="{FF2B5EF4-FFF2-40B4-BE49-F238E27FC236}">
                <a16:creationId xmlns:a16="http://schemas.microsoft.com/office/drawing/2014/main" id="{F01285BE-F41D-684E-B02C-AC47E7D91457}"/>
              </a:ext>
            </a:extLst>
          </p:cNvPr>
          <p:cNvSpPr txBox="1"/>
          <p:nvPr/>
        </p:nvSpPr>
        <p:spPr>
          <a:xfrm>
            <a:off x="10404529" y="9159139"/>
            <a:ext cx="3568606" cy="584775"/>
          </a:xfrm>
          <a:prstGeom prst="rect">
            <a:avLst/>
          </a:prstGeom>
          <a:noFill/>
        </p:spPr>
        <p:txBody>
          <a:bodyPr wrap="none" rtlCol="0" anchor="ctr" anchorCtr="0">
            <a:spAutoFit/>
          </a:bodyPr>
          <a:lstStyle/>
          <a:p>
            <a:pPr algn="ctr"/>
            <a:r>
              <a:rPr lang="en-US" sz="3200" spc="600" dirty="0">
                <a:solidFill>
                  <a:schemeClr val="tx2"/>
                </a:solidFill>
                <a:latin typeface="Oswald Medium" panose="02000603000000000000" pitchFamily="2" charset="77"/>
                <a:ea typeface="League Spartan" charset="0"/>
                <a:cs typeface="Poppins" pitchFamily="2" charset="77"/>
              </a:rPr>
              <a:t>ACHIEVEMENTS</a:t>
            </a:r>
          </a:p>
        </p:txBody>
      </p:sp>
      <p:sp>
        <p:nvSpPr>
          <p:cNvPr id="56" name="Subtitle 2">
            <a:extLst>
              <a:ext uri="{FF2B5EF4-FFF2-40B4-BE49-F238E27FC236}">
                <a16:creationId xmlns:a16="http://schemas.microsoft.com/office/drawing/2014/main" id="{4F50746D-7A32-924F-841D-785557CFB7DA}"/>
              </a:ext>
            </a:extLst>
          </p:cNvPr>
          <p:cNvSpPr txBox="1">
            <a:spLocks/>
          </p:cNvSpPr>
          <p:nvPr/>
        </p:nvSpPr>
        <p:spPr>
          <a:xfrm>
            <a:off x="9566454" y="9992231"/>
            <a:ext cx="5244742" cy="958019"/>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Source Sans Pro Light" panose="020B0403030403020204" pitchFamily="34" charset="0"/>
                <a:ea typeface="Source Sans Pro Light" panose="020B0403030403020204" pitchFamily="34" charset="0"/>
                <a:cs typeface="Mukta ExtraLight" panose="020B0000000000000000" pitchFamily="34" charset="77"/>
              </a:rPr>
              <a:t>Green marketing is a practice whereby companies go above.</a:t>
            </a:r>
          </a:p>
        </p:txBody>
      </p:sp>
      <p:sp>
        <p:nvSpPr>
          <p:cNvPr id="58" name="TextBox 57">
            <a:extLst>
              <a:ext uri="{FF2B5EF4-FFF2-40B4-BE49-F238E27FC236}">
                <a16:creationId xmlns:a16="http://schemas.microsoft.com/office/drawing/2014/main" id="{945DBE6C-E6C0-B541-9B86-7F2C466F264E}"/>
              </a:ext>
            </a:extLst>
          </p:cNvPr>
          <p:cNvSpPr txBox="1"/>
          <p:nvPr/>
        </p:nvSpPr>
        <p:spPr>
          <a:xfrm>
            <a:off x="18144518" y="7697554"/>
            <a:ext cx="1917512" cy="1200329"/>
          </a:xfrm>
          <a:prstGeom prst="rect">
            <a:avLst/>
          </a:prstGeom>
          <a:noFill/>
        </p:spPr>
        <p:txBody>
          <a:bodyPr wrap="none" rtlCol="0" anchor="t">
            <a:spAutoFit/>
          </a:bodyPr>
          <a:lstStyle/>
          <a:p>
            <a:pPr algn="ctr"/>
            <a:r>
              <a:rPr lang="en-US" sz="7200" spc="900" dirty="0">
                <a:solidFill>
                  <a:schemeClr val="accent3"/>
                </a:solidFill>
                <a:latin typeface="Oswald Medium" panose="02000603000000000000" pitchFamily="2" charset="77"/>
              </a:rPr>
              <a:t>130</a:t>
            </a:r>
          </a:p>
        </p:txBody>
      </p:sp>
      <p:sp>
        <p:nvSpPr>
          <p:cNvPr id="59" name="TextBox 58">
            <a:extLst>
              <a:ext uri="{FF2B5EF4-FFF2-40B4-BE49-F238E27FC236}">
                <a16:creationId xmlns:a16="http://schemas.microsoft.com/office/drawing/2014/main" id="{741C54B0-79C3-E542-8454-E9467201866A}"/>
              </a:ext>
            </a:extLst>
          </p:cNvPr>
          <p:cNvSpPr txBox="1"/>
          <p:nvPr/>
        </p:nvSpPr>
        <p:spPr>
          <a:xfrm>
            <a:off x="18084409" y="9159139"/>
            <a:ext cx="2037738" cy="584775"/>
          </a:xfrm>
          <a:prstGeom prst="rect">
            <a:avLst/>
          </a:prstGeom>
          <a:noFill/>
        </p:spPr>
        <p:txBody>
          <a:bodyPr wrap="none" rtlCol="0" anchor="ctr" anchorCtr="0">
            <a:spAutoFit/>
          </a:bodyPr>
          <a:lstStyle/>
          <a:p>
            <a:pPr algn="ctr"/>
            <a:r>
              <a:rPr lang="en-US" sz="3200" spc="600" dirty="0">
                <a:solidFill>
                  <a:schemeClr val="tx2"/>
                </a:solidFill>
                <a:latin typeface="Oswald Medium" panose="02000603000000000000" pitchFamily="2" charset="77"/>
                <a:ea typeface="League Spartan" charset="0"/>
                <a:cs typeface="Poppins" pitchFamily="2" charset="77"/>
              </a:rPr>
              <a:t>CLIENTS</a:t>
            </a:r>
          </a:p>
        </p:txBody>
      </p:sp>
      <p:sp>
        <p:nvSpPr>
          <p:cNvPr id="60" name="Subtitle 2">
            <a:extLst>
              <a:ext uri="{FF2B5EF4-FFF2-40B4-BE49-F238E27FC236}">
                <a16:creationId xmlns:a16="http://schemas.microsoft.com/office/drawing/2014/main" id="{69F4ED80-C7F3-C546-8B48-E7CCF897A166}"/>
              </a:ext>
            </a:extLst>
          </p:cNvPr>
          <p:cNvSpPr txBox="1">
            <a:spLocks/>
          </p:cNvSpPr>
          <p:nvPr/>
        </p:nvSpPr>
        <p:spPr>
          <a:xfrm>
            <a:off x="16480902" y="9992231"/>
            <a:ext cx="5244742" cy="958019"/>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Source Sans Pro Light" panose="020B0403030403020204" pitchFamily="34" charset="0"/>
                <a:ea typeface="Source Sans Pro Light" panose="020B0403030403020204" pitchFamily="34" charset="0"/>
                <a:cs typeface="Mukta ExtraLight" panose="020B0000000000000000" pitchFamily="34" charset="77"/>
              </a:rPr>
              <a:t>Green marketing is a practice whereby companies go above.</a:t>
            </a:r>
          </a:p>
        </p:txBody>
      </p:sp>
    </p:spTree>
    <p:extLst>
      <p:ext uri="{BB962C8B-B14F-4D97-AF65-F5344CB8AC3E}">
        <p14:creationId xmlns:p14="http://schemas.microsoft.com/office/powerpoint/2010/main" val="1133504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D8490713-06D0-C94C-B068-E0563978F3BD}"/>
              </a:ext>
            </a:extLst>
          </p:cNvPr>
          <p:cNvSpPr txBox="1"/>
          <p:nvPr/>
        </p:nvSpPr>
        <p:spPr>
          <a:xfrm>
            <a:off x="9148804" y="1368903"/>
            <a:ext cx="6083717" cy="1200329"/>
          </a:xfrm>
          <a:prstGeom prst="rect">
            <a:avLst/>
          </a:prstGeom>
          <a:noFill/>
        </p:spPr>
        <p:txBody>
          <a:bodyPr wrap="none" rtlCol="0" anchor="t">
            <a:spAutoFit/>
          </a:bodyPr>
          <a:lstStyle/>
          <a:p>
            <a:pPr algn="ctr"/>
            <a:r>
              <a:rPr lang="en-US" sz="7200" spc="900" dirty="0">
                <a:solidFill>
                  <a:schemeClr val="tx2"/>
                </a:solidFill>
                <a:latin typeface="Oswald Medium" panose="02000603000000000000" pitchFamily="2" charset="77"/>
              </a:rPr>
              <a:t>THREE STEPS</a:t>
            </a:r>
          </a:p>
        </p:txBody>
      </p:sp>
      <p:sp>
        <p:nvSpPr>
          <p:cNvPr id="26" name="Subtitle 2">
            <a:extLst>
              <a:ext uri="{FF2B5EF4-FFF2-40B4-BE49-F238E27FC236}">
                <a16:creationId xmlns:a16="http://schemas.microsoft.com/office/drawing/2014/main" id="{E5C3339D-9AB2-DC45-9D65-592AAA5BAB03}"/>
              </a:ext>
            </a:extLst>
          </p:cNvPr>
          <p:cNvSpPr txBox="1">
            <a:spLocks/>
          </p:cNvSpPr>
          <p:nvPr/>
        </p:nvSpPr>
        <p:spPr>
          <a:xfrm>
            <a:off x="9393203" y="692988"/>
            <a:ext cx="5594801" cy="400110"/>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2000" spc="1500" dirty="0">
                <a:solidFill>
                  <a:schemeClr val="tx1"/>
                </a:solidFill>
                <a:latin typeface="Oswald Light" panose="02000303000000000000" pitchFamily="2" charset="77"/>
                <a:ea typeface="Source Sans Pro Light" panose="020B0403030403020204" pitchFamily="34" charset="0"/>
                <a:cs typeface="Mukta ExtraLight" panose="020B0000000000000000" pitchFamily="34" charset="77"/>
              </a:rPr>
              <a:t>YOUR SUBTITLE HERE</a:t>
            </a:r>
          </a:p>
        </p:txBody>
      </p:sp>
      <p:sp>
        <p:nvSpPr>
          <p:cNvPr id="28" name="Rectangle 27">
            <a:extLst>
              <a:ext uri="{FF2B5EF4-FFF2-40B4-BE49-F238E27FC236}">
                <a16:creationId xmlns:a16="http://schemas.microsoft.com/office/drawing/2014/main" id="{A7D37573-9AAC-A64F-BE07-92A36EB74057}"/>
              </a:ext>
            </a:extLst>
          </p:cNvPr>
          <p:cNvSpPr/>
          <p:nvPr/>
        </p:nvSpPr>
        <p:spPr>
          <a:xfrm>
            <a:off x="5958141" y="4968994"/>
            <a:ext cx="14951139" cy="958019"/>
          </a:xfrm>
          <a:prstGeom prst="rect">
            <a:avLst/>
          </a:prstGeom>
        </p:spPr>
        <p:txBody>
          <a:bodyPr wrap="square">
            <a:spAutoFit/>
          </a:bodyPr>
          <a:lstStyle/>
          <a:p>
            <a:pPr>
              <a:lnSpc>
                <a:spcPts val="3500"/>
              </a:lnSpc>
              <a:spcBef>
                <a:spcPts val="2400"/>
              </a:spcBef>
            </a:pPr>
            <a:r>
              <a:rPr lang="en-US" sz="2400" dirty="0">
                <a:latin typeface="Source Sans Pro Light" panose="020B0403030403020204" pitchFamily="34" charset="0"/>
                <a:ea typeface="Source Sans Pro Light" panose="020B0403030403020204" pitchFamily="34" charset="0"/>
                <a:cs typeface="Poppins ExtraLight" pitchFamily="2" charset="77"/>
              </a:rPr>
              <a:t>Green marketing is a practice whereby companies seek to go above and beyond traditional marketing by promoting environmental core values in the hope that consumers will associate these values with their company or brand.</a:t>
            </a:r>
          </a:p>
        </p:txBody>
      </p:sp>
      <p:sp>
        <p:nvSpPr>
          <p:cNvPr id="29" name="TextBox 28">
            <a:extLst>
              <a:ext uri="{FF2B5EF4-FFF2-40B4-BE49-F238E27FC236}">
                <a16:creationId xmlns:a16="http://schemas.microsoft.com/office/drawing/2014/main" id="{263466A9-6460-6E40-BE86-B68847EDAA84}"/>
              </a:ext>
            </a:extLst>
          </p:cNvPr>
          <p:cNvSpPr txBox="1"/>
          <p:nvPr/>
        </p:nvSpPr>
        <p:spPr>
          <a:xfrm>
            <a:off x="3481801" y="3949350"/>
            <a:ext cx="1725152" cy="1569660"/>
          </a:xfrm>
          <a:prstGeom prst="rect">
            <a:avLst/>
          </a:prstGeom>
          <a:noFill/>
        </p:spPr>
        <p:txBody>
          <a:bodyPr wrap="none" rtlCol="0" anchor="t">
            <a:spAutoFit/>
          </a:bodyPr>
          <a:lstStyle/>
          <a:p>
            <a:pPr algn="r"/>
            <a:r>
              <a:rPr lang="en-US" sz="9600" spc="900" dirty="0">
                <a:solidFill>
                  <a:schemeClr val="accent1"/>
                </a:solidFill>
                <a:latin typeface="Oswald Medium" panose="02000603000000000000" pitchFamily="2" charset="77"/>
              </a:rPr>
              <a:t>01</a:t>
            </a:r>
          </a:p>
        </p:txBody>
      </p:sp>
      <p:sp>
        <p:nvSpPr>
          <p:cNvPr id="30" name="TextBox 29">
            <a:extLst>
              <a:ext uri="{FF2B5EF4-FFF2-40B4-BE49-F238E27FC236}">
                <a16:creationId xmlns:a16="http://schemas.microsoft.com/office/drawing/2014/main" id="{1B4CAF06-BDD4-654E-90F5-432FA01C8C8A}"/>
              </a:ext>
            </a:extLst>
          </p:cNvPr>
          <p:cNvSpPr txBox="1"/>
          <p:nvPr/>
        </p:nvSpPr>
        <p:spPr>
          <a:xfrm>
            <a:off x="5958141" y="4025112"/>
            <a:ext cx="4841390" cy="584775"/>
          </a:xfrm>
          <a:prstGeom prst="rect">
            <a:avLst/>
          </a:prstGeom>
          <a:noFill/>
        </p:spPr>
        <p:txBody>
          <a:bodyPr wrap="none" rtlCol="0" anchor="ctr" anchorCtr="0">
            <a:spAutoFit/>
          </a:bodyPr>
          <a:lstStyle/>
          <a:p>
            <a:r>
              <a:rPr lang="en-US" sz="3200" spc="600" dirty="0">
                <a:solidFill>
                  <a:schemeClr val="tx2"/>
                </a:solidFill>
                <a:latin typeface="Oswald Medium" panose="02000603000000000000" pitchFamily="2" charset="77"/>
                <a:ea typeface="League Spartan" charset="0"/>
                <a:cs typeface="Poppins" pitchFamily="2" charset="77"/>
              </a:rPr>
              <a:t>YOUR STEP 01 TITLE</a:t>
            </a:r>
          </a:p>
        </p:txBody>
      </p:sp>
      <p:sp>
        <p:nvSpPr>
          <p:cNvPr id="33" name="Rectangle 32">
            <a:extLst>
              <a:ext uri="{FF2B5EF4-FFF2-40B4-BE49-F238E27FC236}">
                <a16:creationId xmlns:a16="http://schemas.microsoft.com/office/drawing/2014/main" id="{411CE4C7-26B5-ED4E-915D-9BEEC0685F87}"/>
              </a:ext>
            </a:extLst>
          </p:cNvPr>
          <p:cNvSpPr/>
          <p:nvPr/>
        </p:nvSpPr>
        <p:spPr>
          <a:xfrm>
            <a:off x="5958141" y="8063886"/>
            <a:ext cx="14951139" cy="958019"/>
          </a:xfrm>
          <a:prstGeom prst="rect">
            <a:avLst/>
          </a:prstGeom>
        </p:spPr>
        <p:txBody>
          <a:bodyPr wrap="square">
            <a:spAutoFit/>
          </a:bodyPr>
          <a:lstStyle/>
          <a:p>
            <a:pPr>
              <a:lnSpc>
                <a:spcPts val="3500"/>
              </a:lnSpc>
              <a:spcBef>
                <a:spcPts val="2400"/>
              </a:spcBef>
            </a:pPr>
            <a:r>
              <a:rPr lang="en-US" sz="2400" dirty="0">
                <a:latin typeface="Source Sans Pro Light" panose="020B0403030403020204" pitchFamily="34" charset="0"/>
                <a:ea typeface="Source Sans Pro Light" panose="020B0403030403020204" pitchFamily="34" charset="0"/>
                <a:cs typeface="Poppins ExtraLight" pitchFamily="2" charset="77"/>
              </a:rPr>
              <a:t>Green marketing is a practice whereby companies seek to go above and beyond traditional marketing by promoting environmental core values in the hope that consumers will associate these values with their company or brand.</a:t>
            </a:r>
          </a:p>
        </p:txBody>
      </p:sp>
      <p:sp>
        <p:nvSpPr>
          <p:cNvPr id="34" name="TextBox 33">
            <a:extLst>
              <a:ext uri="{FF2B5EF4-FFF2-40B4-BE49-F238E27FC236}">
                <a16:creationId xmlns:a16="http://schemas.microsoft.com/office/drawing/2014/main" id="{DABAC56F-AAC6-C849-A586-DB6D1B014ECD}"/>
              </a:ext>
            </a:extLst>
          </p:cNvPr>
          <p:cNvSpPr txBox="1"/>
          <p:nvPr/>
        </p:nvSpPr>
        <p:spPr>
          <a:xfrm>
            <a:off x="3481801" y="7044242"/>
            <a:ext cx="1725152" cy="1569660"/>
          </a:xfrm>
          <a:prstGeom prst="rect">
            <a:avLst/>
          </a:prstGeom>
          <a:noFill/>
        </p:spPr>
        <p:txBody>
          <a:bodyPr wrap="none" rtlCol="0" anchor="t">
            <a:spAutoFit/>
          </a:bodyPr>
          <a:lstStyle/>
          <a:p>
            <a:pPr algn="r"/>
            <a:r>
              <a:rPr lang="en-US" sz="9600" spc="900" dirty="0">
                <a:solidFill>
                  <a:schemeClr val="accent2"/>
                </a:solidFill>
                <a:latin typeface="Oswald Medium" panose="02000603000000000000" pitchFamily="2" charset="77"/>
              </a:rPr>
              <a:t>02</a:t>
            </a:r>
          </a:p>
        </p:txBody>
      </p:sp>
      <p:sp>
        <p:nvSpPr>
          <p:cNvPr id="35" name="TextBox 34">
            <a:extLst>
              <a:ext uri="{FF2B5EF4-FFF2-40B4-BE49-F238E27FC236}">
                <a16:creationId xmlns:a16="http://schemas.microsoft.com/office/drawing/2014/main" id="{C1907D10-032F-994F-9F09-77451A21A07B}"/>
              </a:ext>
            </a:extLst>
          </p:cNvPr>
          <p:cNvSpPr txBox="1"/>
          <p:nvPr/>
        </p:nvSpPr>
        <p:spPr>
          <a:xfrm>
            <a:off x="5958141" y="7120004"/>
            <a:ext cx="4745210" cy="584775"/>
          </a:xfrm>
          <a:prstGeom prst="rect">
            <a:avLst/>
          </a:prstGeom>
          <a:noFill/>
        </p:spPr>
        <p:txBody>
          <a:bodyPr wrap="none" rtlCol="0" anchor="ctr" anchorCtr="0">
            <a:spAutoFit/>
          </a:bodyPr>
          <a:lstStyle/>
          <a:p>
            <a:r>
              <a:rPr lang="en-US" sz="3200" spc="600" dirty="0">
                <a:solidFill>
                  <a:schemeClr val="tx2"/>
                </a:solidFill>
                <a:latin typeface="Oswald Medium" panose="02000603000000000000" pitchFamily="2" charset="77"/>
                <a:ea typeface="League Spartan" charset="0"/>
                <a:cs typeface="Poppins" pitchFamily="2" charset="77"/>
              </a:rPr>
              <a:t>YOUR STEP 02 TITLE</a:t>
            </a:r>
          </a:p>
        </p:txBody>
      </p:sp>
      <p:sp>
        <p:nvSpPr>
          <p:cNvPr id="37" name="Rectangle 36">
            <a:extLst>
              <a:ext uri="{FF2B5EF4-FFF2-40B4-BE49-F238E27FC236}">
                <a16:creationId xmlns:a16="http://schemas.microsoft.com/office/drawing/2014/main" id="{02473795-2DB9-704F-BE39-971F1A3F2F3D}"/>
              </a:ext>
            </a:extLst>
          </p:cNvPr>
          <p:cNvSpPr/>
          <p:nvPr/>
        </p:nvSpPr>
        <p:spPr>
          <a:xfrm>
            <a:off x="5958141" y="11158778"/>
            <a:ext cx="14951139" cy="958019"/>
          </a:xfrm>
          <a:prstGeom prst="rect">
            <a:avLst/>
          </a:prstGeom>
        </p:spPr>
        <p:txBody>
          <a:bodyPr wrap="square">
            <a:spAutoFit/>
          </a:bodyPr>
          <a:lstStyle/>
          <a:p>
            <a:pPr>
              <a:lnSpc>
                <a:spcPts val="3500"/>
              </a:lnSpc>
              <a:spcBef>
                <a:spcPts val="2400"/>
              </a:spcBef>
            </a:pPr>
            <a:r>
              <a:rPr lang="en-US" sz="2400" dirty="0">
                <a:latin typeface="Source Sans Pro Light" panose="020B0403030403020204" pitchFamily="34" charset="0"/>
                <a:ea typeface="Source Sans Pro Light" panose="020B0403030403020204" pitchFamily="34" charset="0"/>
                <a:cs typeface="Poppins ExtraLight" pitchFamily="2" charset="77"/>
              </a:rPr>
              <a:t>Green marketing is a practice whereby companies seek to go above and beyond traditional marketing by promoting environmental core values in the hope that consumers will associate these values with their company or brand.</a:t>
            </a:r>
          </a:p>
        </p:txBody>
      </p:sp>
      <p:sp>
        <p:nvSpPr>
          <p:cNvPr id="38" name="TextBox 37">
            <a:extLst>
              <a:ext uri="{FF2B5EF4-FFF2-40B4-BE49-F238E27FC236}">
                <a16:creationId xmlns:a16="http://schemas.microsoft.com/office/drawing/2014/main" id="{7AE486FA-08DA-B247-A803-A3A3098C507D}"/>
              </a:ext>
            </a:extLst>
          </p:cNvPr>
          <p:cNvSpPr txBox="1"/>
          <p:nvPr/>
        </p:nvSpPr>
        <p:spPr>
          <a:xfrm>
            <a:off x="3555539" y="10139134"/>
            <a:ext cx="1649811" cy="1569660"/>
          </a:xfrm>
          <a:prstGeom prst="rect">
            <a:avLst/>
          </a:prstGeom>
          <a:noFill/>
        </p:spPr>
        <p:txBody>
          <a:bodyPr wrap="none" rtlCol="0" anchor="t">
            <a:spAutoFit/>
          </a:bodyPr>
          <a:lstStyle/>
          <a:p>
            <a:pPr algn="r"/>
            <a:r>
              <a:rPr lang="en-US" sz="9600" spc="900" dirty="0">
                <a:solidFill>
                  <a:schemeClr val="accent3"/>
                </a:solidFill>
                <a:latin typeface="Oswald Medium" panose="02000603000000000000" pitchFamily="2" charset="77"/>
              </a:rPr>
              <a:t>03</a:t>
            </a:r>
          </a:p>
        </p:txBody>
      </p:sp>
      <p:sp>
        <p:nvSpPr>
          <p:cNvPr id="39" name="TextBox 38">
            <a:extLst>
              <a:ext uri="{FF2B5EF4-FFF2-40B4-BE49-F238E27FC236}">
                <a16:creationId xmlns:a16="http://schemas.microsoft.com/office/drawing/2014/main" id="{B051B213-B897-A04A-8AA7-395593F948F9}"/>
              </a:ext>
            </a:extLst>
          </p:cNvPr>
          <p:cNvSpPr txBox="1"/>
          <p:nvPr/>
        </p:nvSpPr>
        <p:spPr>
          <a:xfrm>
            <a:off x="5958141" y="10214896"/>
            <a:ext cx="4839786" cy="584775"/>
          </a:xfrm>
          <a:prstGeom prst="rect">
            <a:avLst/>
          </a:prstGeom>
          <a:noFill/>
        </p:spPr>
        <p:txBody>
          <a:bodyPr wrap="none" rtlCol="0" anchor="ctr" anchorCtr="0">
            <a:spAutoFit/>
          </a:bodyPr>
          <a:lstStyle/>
          <a:p>
            <a:r>
              <a:rPr lang="en-US" sz="3200" spc="600" dirty="0">
                <a:solidFill>
                  <a:schemeClr val="tx2"/>
                </a:solidFill>
                <a:latin typeface="Oswald Medium" panose="02000603000000000000" pitchFamily="2" charset="77"/>
                <a:ea typeface="League Spartan" charset="0"/>
                <a:cs typeface="Poppins" pitchFamily="2" charset="77"/>
              </a:rPr>
              <a:t>YOUR STEP 03 TITLE</a:t>
            </a:r>
          </a:p>
        </p:txBody>
      </p:sp>
    </p:spTree>
    <p:extLst>
      <p:ext uri="{BB962C8B-B14F-4D97-AF65-F5344CB8AC3E}">
        <p14:creationId xmlns:p14="http://schemas.microsoft.com/office/powerpoint/2010/main" val="652409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2D845214-1E84-2348-B431-F00A45DD0CDD}"/>
              </a:ext>
            </a:extLst>
          </p:cNvPr>
          <p:cNvSpPr txBox="1">
            <a:spLocks/>
          </p:cNvSpPr>
          <p:nvPr/>
        </p:nvSpPr>
        <p:spPr>
          <a:xfrm>
            <a:off x="3989917" y="3086323"/>
            <a:ext cx="16397816" cy="6378285"/>
          </a:xfrm>
          <a:prstGeom prst="rect">
            <a:avLst/>
          </a:prstGeom>
        </p:spPr>
        <p:txBody>
          <a:bodyPr vert="horz" wrap="square" lIns="91440" tIns="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2500"/>
              </a:lnSpc>
            </a:pPr>
            <a:r>
              <a:rPr lang="en-US" sz="9600" b="1" spc="300" dirty="0">
                <a:latin typeface="Source Sans Pro" panose="020B0503030403020204" pitchFamily="34" charset="0"/>
                <a:ea typeface="Source Sans Pro" panose="020B0503030403020204" pitchFamily="34" charset="0"/>
                <a:cs typeface="Open Sans Light" panose="020B0306030504020204" pitchFamily="34" charset="0"/>
              </a:rPr>
              <a:t>“Green marketing is a practice whereby companies seek to go above and beyond traditional.” </a:t>
            </a:r>
          </a:p>
        </p:txBody>
      </p:sp>
      <p:sp>
        <p:nvSpPr>
          <p:cNvPr id="6" name="TextBox 5">
            <a:extLst>
              <a:ext uri="{FF2B5EF4-FFF2-40B4-BE49-F238E27FC236}">
                <a16:creationId xmlns:a16="http://schemas.microsoft.com/office/drawing/2014/main" id="{9D95E831-D5C4-0D42-9431-94AF47433048}"/>
              </a:ext>
            </a:extLst>
          </p:cNvPr>
          <p:cNvSpPr txBox="1"/>
          <p:nvPr/>
        </p:nvSpPr>
        <p:spPr>
          <a:xfrm>
            <a:off x="9889958" y="10044902"/>
            <a:ext cx="4597734" cy="584775"/>
          </a:xfrm>
          <a:prstGeom prst="rect">
            <a:avLst/>
          </a:prstGeom>
          <a:noFill/>
        </p:spPr>
        <p:txBody>
          <a:bodyPr wrap="none" rtlCol="0" anchor="ctr" anchorCtr="0">
            <a:spAutoFit/>
          </a:bodyPr>
          <a:lstStyle/>
          <a:p>
            <a:pPr algn="ctr"/>
            <a:r>
              <a:rPr lang="en-US" sz="3200" spc="600" dirty="0">
                <a:solidFill>
                  <a:schemeClr val="tx2"/>
                </a:solidFill>
                <a:latin typeface="Oswald Light" panose="02000303000000000000" pitchFamily="2" charset="77"/>
                <a:ea typeface="League Spartan" charset="0"/>
                <a:cs typeface="Poppins" pitchFamily="2" charset="77"/>
              </a:rPr>
              <a:t>– ABRAHAM LINCOLN</a:t>
            </a:r>
          </a:p>
        </p:txBody>
      </p:sp>
    </p:spTree>
    <p:extLst>
      <p:ext uri="{BB962C8B-B14F-4D97-AF65-F5344CB8AC3E}">
        <p14:creationId xmlns:p14="http://schemas.microsoft.com/office/powerpoint/2010/main" val="4413606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ubtitle 2">
            <a:extLst>
              <a:ext uri="{FF2B5EF4-FFF2-40B4-BE49-F238E27FC236}">
                <a16:creationId xmlns:a16="http://schemas.microsoft.com/office/drawing/2014/main" id="{9992A085-FFEC-DE47-BC4C-93F0B94A987B}"/>
              </a:ext>
            </a:extLst>
          </p:cNvPr>
          <p:cNvSpPr txBox="1">
            <a:spLocks/>
          </p:cNvSpPr>
          <p:nvPr/>
        </p:nvSpPr>
        <p:spPr>
          <a:xfrm>
            <a:off x="2787440" y="5426069"/>
            <a:ext cx="4979404" cy="1951881"/>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dirty="0">
                <a:solidFill>
                  <a:schemeClr val="tx1"/>
                </a:solidFill>
                <a:latin typeface="Source Sans Pro Light" panose="020B0403030403020204" pitchFamily="34" charset="0"/>
                <a:ea typeface="Source Sans Pro Light" panose="020B0403030403020204" pitchFamily="34" charset="0"/>
                <a:cs typeface="Mukta ExtraLight" panose="020B0000000000000000" pitchFamily="34" charset="77"/>
              </a:rPr>
              <a:t>Green marketing is a practice whereby companies seek to above and beyond traditional marketing by promoting environmental core values in the hope.</a:t>
            </a:r>
          </a:p>
        </p:txBody>
      </p:sp>
      <p:sp>
        <p:nvSpPr>
          <p:cNvPr id="17" name="TextBox 16">
            <a:extLst>
              <a:ext uri="{FF2B5EF4-FFF2-40B4-BE49-F238E27FC236}">
                <a16:creationId xmlns:a16="http://schemas.microsoft.com/office/drawing/2014/main" id="{3C003D01-C33B-9F48-BF2B-1EE8FF2C3B9D}"/>
              </a:ext>
            </a:extLst>
          </p:cNvPr>
          <p:cNvSpPr txBox="1"/>
          <p:nvPr/>
        </p:nvSpPr>
        <p:spPr>
          <a:xfrm>
            <a:off x="3275282" y="11112063"/>
            <a:ext cx="4015843" cy="584775"/>
          </a:xfrm>
          <a:prstGeom prst="rect">
            <a:avLst/>
          </a:prstGeom>
          <a:noFill/>
        </p:spPr>
        <p:txBody>
          <a:bodyPr wrap="none" rtlCol="0" anchor="ctr" anchorCtr="0">
            <a:spAutoFit/>
          </a:bodyPr>
          <a:lstStyle/>
          <a:p>
            <a:pPr algn="ctr"/>
            <a:r>
              <a:rPr lang="en-US" sz="3200" spc="600" dirty="0">
                <a:solidFill>
                  <a:schemeClr val="tx2"/>
                </a:solidFill>
                <a:latin typeface="Oswald Medium" panose="02000603000000000000" pitchFamily="2" charset="77"/>
                <a:ea typeface="League Spartan" charset="0"/>
                <a:cs typeface="Poppins" pitchFamily="2" charset="77"/>
              </a:rPr>
              <a:t>CHARLES MOORE</a:t>
            </a:r>
          </a:p>
        </p:txBody>
      </p:sp>
      <p:sp>
        <p:nvSpPr>
          <p:cNvPr id="18" name="TextBox 17">
            <a:extLst>
              <a:ext uri="{FF2B5EF4-FFF2-40B4-BE49-F238E27FC236}">
                <a16:creationId xmlns:a16="http://schemas.microsoft.com/office/drawing/2014/main" id="{D195C110-A7E3-C646-BCD3-38AE29D12065}"/>
              </a:ext>
            </a:extLst>
          </p:cNvPr>
          <p:cNvSpPr txBox="1"/>
          <p:nvPr/>
        </p:nvSpPr>
        <p:spPr>
          <a:xfrm>
            <a:off x="4078383" y="11823684"/>
            <a:ext cx="2409634" cy="461665"/>
          </a:xfrm>
          <a:prstGeom prst="rect">
            <a:avLst/>
          </a:prstGeom>
          <a:noFill/>
        </p:spPr>
        <p:txBody>
          <a:bodyPr wrap="none" rtlCol="0" anchor="ctr" anchorCtr="0">
            <a:spAutoFit/>
          </a:bodyPr>
          <a:lstStyle/>
          <a:p>
            <a:pPr algn="ctr"/>
            <a:r>
              <a:rPr lang="en-US" sz="2400" spc="300" dirty="0">
                <a:latin typeface="Oswald Light" panose="02000303000000000000" pitchFamily="2" charset="77"/>
                <a:cs typeface="Poppins" pitchFamily="2" charset="77"/>
              </a:rPr>
              <a:t>CEO, FACEBOOK</a:t>
            </a:r>
          </a:p>
        </p:txBody>
      </p:sp>
      <p:sp>
        <p:nvSpPr>
          <p:cNvPr id="19" name="TextBox 18">
            <a:extLst>
              <a:ext uri="{FF2B5EF4-FFF2-40B4-BE49-F238E27FC236}">
                <a16:creationId xmlns:a16="http://schemas.microsoft.com/office/drawing/2014/main" id="{D3080B19-629E-A742-8692-7B8317CDF837}"/>
              </a:ext>
            </a:extLst>
          </p:cNvPr>
          <p:cNvSpPr txBox="1"/>
          <p:nvPr/>
        </p:nvSpPr>
        <p:spPr>
          <a:xfrm>
            <a:off x="4680665" y="3808569"/>
            <a:ext cx="1192955" cy="2646878"/>
          </a:xfrm>
          <a:prstGeom prst="rect">
            <a:avLst/>
          </a:prstGeom>
          <a:noFill/>
        </p:spPr>
        <p:txBody>
          <a:bodyPr wrap="none" rtlCol="0" anchor="ctr" anchorCtr="0">
            <a:spAutoFit/>
          </a:bodyPr>
          <a:lstStyle/>
          <a:p>
            <a:pPr algn="ctr"/>
            <a:r>
              <a:rPr lang="en-US" sz="16600" dirty="0">
                <a:solidFill>
                  <a:schemeClr val="tx2"/>
                </a:solidFill>
                <a:latin typeface="Oswald Medium" panose="02000603000000000000" pitchFamily="2" charset="77"/>
                <a:ea typeface="League Spartan" charset="0"/>
                <a:cs typeface="Poppins" pitchFamily="2" charset="77"/>
              </a:rPr>
              <a:t>“</a:t>
            </a:r>
          </a:p>
        </p:txBody>
      </p:sp>
      <p:sp>
        <p:nvSpPr>
          <p:cNvPr id="40" name="TextBox 39">
            <a:extLst>
              <a:ext uri="{FF2B5EF4-FFF2-40B4-BE49-F238E27FC236}">
                <a16:creationId xmlns:a16="http://schemas.microsoft.com/office/drawing/2014/main" id="{58EDCCA7-18B2-3E46-A398-C55EFFDFA1D0}"/>
              </a:ext>
            </a:extLst>
          </p:cNvPr>
          <p:cNvSpPr txBox="1"/>
          <p:nvPr/>
        </p:nvSpPr>
        <p:spPr>
          <a:xfrm>
            <a:off x="10208958" y="11112063"/>
            <a:ext cx="3959738" cy="584775"/>
          </a:xfrm>
          <a:prstGeom prst="rect">
            <a:avLst/>
          </a:prstGeom>
          <a:noFill/>
        </p:spPr>
        <p:txBody>
          <a:bodyPr wrap="none" rtlCol="0" anchor="ctr" anchorCtr="0">
            <a:spAutoFit/>
          </a:bodyPr>
          <a:lstStyle/>
          <a:p>
            <a:pPr algn="ctr"/>
            <a:r>
              <a:rPr lang="en-US" sz="3200" spc="600" dirty="0">
                <a:solidFill>
                  <a:schemeClr val="tx2"/>
                </a:solidFill>
                <a:latin typeface="Oswald Medium" panose="02000603000000000000" pitchFamily="2" charset="77"/>
                <a:ea typeface="League Spartan" charset="0"/>
                <a:cs typeface="Poppins" pitchFamily="2" charset="77"/>
              </a:rPr>
              <a:t>WALTER PARKER</a:t>
            </a:r>
          </a:p>
        </p:txBody>
      </p:sp>
      <p:sp>
        <p:nvSpPr>
          <p:cNvPr id="41" name="TextBox 40">
            <a:extLst>
              <a:ext uri="{FF2B5EF4-FFF2-40B4-BE49-F238E27FC236}">
                <a16:creationId xmlns:a16="http://schemas.microsoft.com/office/drawing/2014/main" id="{3E1D362C-FB9C-CF4B-8ED4-8C98824BEED9}"/>
              </a:ext>
            </a:extLst>
          </p:cNvPr>
          <p:cNvSpPr txBox="1"/>
          <p:nvPr/>
        </p:nvSpPr>
        <p:spPr>
          <a:xfrm>
            <a:off x="11163546" y="11823684"/>
            <a:ext cx="2050562" cy="461665"/>
          </a:xfrm>
          <a:prstGeom prst="rect">
            <a:avLst/>
          </a:prstGeom>
          <a:noFill/>
        </p:spPr>
        <p:txBody>
          <a:bodyPr wrap="none" rtlCol="0" anchor="ctr" anchorCtr="0">
            <a:spAutoFit/>
          </a:bodyPr>
          <a:lstStyle/>
          <a:p>
            <a:pPr algn="ctr"/>
            <a:r>
              <a:rPr lang="en-US" sz="2400" spc="300" dirty="0">
                <a:latin typeface="Oswald Light" panose="02000303000000000000" pitchFamily="2" charset="77"/>
                <a:cs typeface="Poppins" pitchFamily="2" charset="77"/>
              </a:rPr>
              <a:t>CEO, GOOGLE</a:t>
            </a:r>
          </a:p>
        </p:txBody>
      </p:sp>
      <p:sp>
        <p:nvSpPr>
          <p:cNvPr id="42" name="TextBox 41">
            <a:extLst>
              <a:ext uri="{FF2B5EF4-FFF2-40B4-BE49-F238E27FC236}">
                <a16:creationId xmlns:a16="http://schemas.microsoft.com/office/drawing/2014/main" id="{8EC189A9-F09E-5847-BEC9-25E00961ABF4}"/>
              </a:ext>
            </a:extLst>
          </p:cNvPr>
          <p:cNvSpPr txBox="1"/>
          <p:nvPr/>
        </p:nvSpPr>
        <p:spPr>
          <a:xfrm>
            <a:off x="11592348" y="3808569"/>
            <a:ext cx="1192955" cy="2646878"/>
          </a:xfrm>
          <a:prstGeom prst="rect">
            <a:avLst/>
          </a:prstGeom>
          <a:noFill/>
        </p:spPr>
        <p:txBody>
          <a:bodyPr wrap="none" rtlCol="0" anchor="ctr" anchorCtr="0">
            <a:spAutoFit/>
          </a:bodyPr>
          <a:lstStyle/>
          <a:p>
            <a:pPr algn="ctr"/>
            <a:r>
              <a:rPr lang="en-US" sz="16600" dirty="0">
                <a:solidFill>
                  <a:schemeClr val="tx2"/>
                </a:solidFill>
                <a:latin typeface="Oswald Medium" panose="02000603000000000000" pitchFamily="2" charset="77"/>
                <a:ea typeface="League Spartan" charset="0"/>
                <a:cs typeface="Poppins" pitchFamily="2" charset="77"/>
              </a:rPr>
              <a:t>“</a:t>
            </a:r>
          </a:p>
        </p:txBody>
      </p:sp>
      <p:sp>
        <p:nvSpPr>
          <p:cNvPr id="46" name="TextBox 45">
            <a:extLst>
              <a:ext uri="{FF2B5EF4-FFF2-40B4-BE49-F238E27FC236}">
                <a16:creationId xmlns:a16="http://schemas.microsoft.com/office/drawing/2014/main" id="{3F68D6FA-8CD8-F048-9195-4F4281D81984}"/>
              </a:ext>
            </a:extLst>
          </p:cNvPr>
          <p:cNvSpPr txBox="1"/>
          <p:nvPr/>
        </p:nvSpPr>
        <p:spPr>
          <a:xfrm>
            <a:off x="17761393" y="11119769"/>
            <a:ext cx="2666114" cy="584775"/>
          </a:xfrm>
          <a:prstGeom prst="rect">
            <a:avLst/>
          </a:prstGeom>
          <a:noFill/>
        </p:spPr>
        <p:txBody>
          <a:bodyPr wrap="none" rtlCol="0" anchor="ctr" anchorCtr="0">
            <a:spAutoFit/>
          </a:bodyPr>
          <a:lstStyle/>
          <a:p>
            <a:pPr algn="ctr"/>
            <a:r>
              <a:rPr lang="en-US" sz="3200" spc="600" dirty="0">
                <a:solidFill>
                  <a:schemeClr val="tx2"/>
                </a:solidFill>
                <a:latin typeface="Oswald Medium" panose="02000603000000000000" pitchFamily="2" charset="77"/>
                <a:ea typeface="League Spartan" charset="0"/>
                <a:cs typeface="Poppins" pitchFamily="2" charset="77"/>
              </a:rPr>
              <a:t>DEBRA LEE</a:t>
            </a:r>
          </a:p>
        </p:txBody>
      </p:sp>
      <p:sp>
        <p:nvSpPr>
          <p:cNvPr id="47" name="TextBox 46">
            <a:extLst>
              <a:ext uri="{FF2B5EF4-FFF2-40B4-BE49-F238E27FC236}">
                <a16:creationId xmlns:a16="http://schemas.microsoft.com/office/drawing/2014/main" id="{78AF9E72-42A3-F14F-B64C-E44E19E3B580}"/>
              </a:ext>
            </a:extLst>
          </p:cNvPr>
          <p:cNvSpPr txBox="1"/>
          <p:nvPr/>
        </p:nvSpPr>
        <p:spPr>
          <a:xfrm>
            <a:off x="17803874" y="11831390"/>
            <a:ext cx="2581156" cy="461665"/>
          </a:xfrm>
          <a:prstGeom prst="rect">
            <a:avLst/>
          </a:prstGeom>
          <a:noFill/>
        </p:spPr>
        <p:txBody>
          <a:bodyPr wrap="none" rtlCol="0" anchor="ctr" anchorCtr="0">
            <a:spAutoFit/>
          </a:bodyPr>
          <a:lstStyle/>
          <a:p>
            <a:pPr algn="ctr"/>
            <a:r>
              <a:rPr lang="en-US" sz="2400" spc="300" dirty="0">
                <a:latin typeface="Oswald Light" panose="02000303000000000000" pitchFamily="2" charset="77"/>
                <a:cs typeface="Poppins" pitchFamily="2" charset="77"/>
              </a:rPr>
              <a:t>CEO, INSTAGRAM</a:t>
            </a:r>
          </a:p>
        </p:txBody>
      </p:sp>
      <p:sp>
        <p:nvSpPr>
          <p:cNvPr id="48" name="TextBox 47">
            <a:extLst>
              <a:ext uri="{FF2B5EF4-FFF2-40B4-BE49-F238E27FC236}">
                <a16:creationId xmlns:a16="http://schemas.microsoft.com/office/drawing/2014/main" id="{566C0408-4C6C-E147-90C9-7C5F6FCBA3FB}"/>
              </a:ext>
            </a:extLst>
          </p:cNvPr>
          <p:cNvSpPr txBox="1"/>
          <p:nvPr/>
        </p:nvSpPr>
        <p:spPr>
          <a:xfrm>
            <a:off x="18504031" y="3808569"/>
            <a:ext cx="1192955" cy="2646878"/>
          </a:xfrm>
          <a:prstGeom prst="rect">
            <a:avLst/>
          </a:prstGeom>
          <a:noFill/>
        </p:spPr>
        <p:txBody>
          <a:bodyPr wrap="none" rtlCol="0" anchor="ctr" anchorCtr="0">
            <a:spAutoFit/>
          </a:bodyPr>
          <a:lstStyle/>
          <a:p>
            <a:pPr algn="ctr"/>
            <a:r>
              <a:rPr lang="en-US" sz="16600" dirty="0">
                <a:solidFill>
                  <a:schemeClr val="tx2"/>
                </a:solidFill>
                <a:latin typeface="Oswald Medium" panose="02000603000000000000" pitchFamily="2" charset="77"/>
                <a:ea typeface="League Spartan" charset="0"/>
                <a:cs typeface="Poppins" pitchFamily="2" charset="77"/>
              </a:rPr>
              <a:t>“</a:t>
            </a:r>
          </a:p>
        </p:txBody>
      </p:sp>
      <p:sp>
        <p:nvSpPr>
          <p:cNvPr id="22" name="TextBox 21">
            <a:extLst>
              <a:ext uri="{FF2B5EF4-FFF2-40B4-BE49-F238E27FC236}">
                <a16:creationId xmlns:a16="http://schemas.microsoft.com/office/drawing/2014/main" id="{A3ED3811-BE1C-8544-957A-620975A4D403}"/>
              </a:ext>
            </a:extLst>
          </p:cNvPr>
          <p:cNvSpPr txBox="1"/>
          <p:nvPr/>
        </p:nvSpPr>
        <p:spPr>
          <a:xfrm>
            <a:off x="8724812" y="1368903"/>
            <a:ext cx="6931706" cy="1200329"/>
          </a:xfrm>
          <a:prstGeom prst="rect">
            <a:avLst/>
          </a:prstGeom>
          <a:noFill/>
        </p:spPr>
        <p:txBody>
          <a:bodyPr wrap="none" rtlCol="0" anchor="t">
            <a:spAutoFit/>
          </a:bodyPr>
          <a:lstStyle/>
          <a:p>
            <a:pPr algn="ctr"/>
            <a:r>
              <a:rPr lang="en-US" sz="7200" spc="900" dirty="0">
                <a:solidFill>
                  <a:schemeClr val="tx2"/>
                </a:solidFill>
                <a:latin typeface="Oswald Medium" panose="02000603000000000000" pitchFamily="2" charset="77"/>
              </a:rPr>
              <a:t>TESTIMONIALS</a:t>
            </a:r>
          </a:p>
        </p:txBody>
      </p:sp>
      <p:sp>
        <p:nvSpPr>
          <p:cNvPr id="23" name="Subtitle 2">
            <a:extLst>
              <a:ext uri="{FF2B5EF4-FFF2-40B4-BE49-F238E27FC236}">
                <a16:creationId xmlns:a16="http://schemas.microsoft.com/office/drawing/2014/main" id="{058EE871-539E-7B48-9BAB-DBF84365F648}"/>
              </a:ext>
            </a:extLst>
          </p:cNvPr>
          <p:cNvSpPr txBox="1">
            <a:spLocks/>
          </p:cNvSpPr>
          <p:nvPr/>
        </p:nvSpPr>
        <p:spPr>
          <a:xfrm>
            <a:off x="9393203" y="692988"/>
            <a:ext cx="5594801" cy="400110"/>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2000" spc="1500" dirty="0">
                <a:solidFill>
                  <a:schemeClr val="tx1"/>
                </a:solidFill>
                <a:latin typeface="Oswald Light" panose="02000303000000000000" pitchFamily="2" charset="77"/>
                <a:ea typeface="Source Sans Pro Light" panose="020B0403030403020204" pitchFamily="34" charset="0"/>
                <a:cs typeface="Mukta ExtraLight" panose="020B0000000000000000" pitchFamily="34" charset="77"/>
              </a:rPr>
              <a:t>YOUR SUBTITLE HERE</a:t>
            </a:r>
          </a:p>
        </p:txBody>
      </p:sp>
      <p:sp>
        <p:nvSpPr>
          <p:cNvPr id="36" name="Subtitle 2">
            <a:extLst>
              <a:ext uri="{FF2B5EF4-FFF2-40B4-BE49-F238E27FC236}">
                <a16:creationId xmlns:a16="http://schemas.microsoft.com/office/drawing/2014/main" id="{78317DA6-6B33-AD4A-9C84-8C92786EC900}"/>
              </a:ext>
            </a:extLst>
          </p:cNvPr>
          <p:cNvSpPr txBox="1">
            <a:spLocks/>
          </p:cNvSpPr>
          <p:nvPr/>
        </p:nvSpPr>
        <p:spPr>
          <a:xfrm>
            <a:off x="9699123" y="5426069"/>
            <a:ext cx="4979404" cy="1951881"/>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dirty="0">
                <a:solidFill>
                  <a:schemeClr val="tx1"/>
                </a:solidFill>
                <a:latin typeface="Source Sans Pro Light" panose="020B0403030403020204" pitchFamily="34" charset="0"/>
                <a:ea typeface="Source Sans Pro Light" panose="020B0403030403020204" pitchFamily="34" charset="0"/>
                <a:cs typeface="Mukta ExtraLight" panose="020B0000000000000000" pitchFamily="34" charset="77"/>
              </a:rPr>
              <a:t>Green marketing is a practice whereby companies seek to above and beyond traditional marketing by promoting environmental core values in the hope.</a:t>
            </a:r>
          </a:p>
        </p:txBody>
      </p:sp>
      <p:sp>
        <p:nvSpPr>
          <p:cNvPr id="37" name="Subtitle 2">
            <a:extLst>
              <a:ext uri="{FF2B5EF4-FFF2-40B4-BE49-F238E27FC236}">
                <a16:creationId xmlns:a16="http://schemas.microsoft.com/office/drawing/2014/main" id="{E35DC848-B43D-1A46-940C-B103591BA2A1}"/>
              </a:ext>
            </a:extLst>
          </p:cNvPr>
          <p:cNvSpPr txBox="1">
            <a:spLocks/>
          </p:cNvSpPr>
          <p:nvPr/>
        </p:nvSpPr>
        <p:spPr>
          <a:xfrm>
            <a:off x="16610806" y="5426069"/>
            <a:ext cx="4979404" cy="1951881"/>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dirty="0">
                <a:solidFill>
                  <a:schemeClr val="tx1"/>
                </a:solidFill>
                <a:latin typeface="Source Sans Pro Light" panose="020B0403030403020204" pitchFamily="34" charset="0"/>
                <a:ea typeface="Source Sans Pro Light" panose="020B0403030403020204" pitchFamily="34" charset="0"/>
                <a:cs typeface="Mukta ExtraLight" panose="020B0000000000000000" pitchFamily="34" charset="77"/>
              </a:rPr>
              <a:t>Green marketing is a practice whereby companies seek to above and beyond traditional marketing by promoting environmental core values in the hope.</a:t>
            </a:r>
          </a:p>
        </p:txBody>
      </p:sp>
      <p:sp>
        <p:nvSpPr>
          <p:cNvPr id="3" name="Picture Placeholder 2">
            <a:extLst>
              <a:ext uri="{FF2B5EF4-FFF2-40B4-BE49-F238E27FC236}">
                <a16:creationId xmlns:a16="http://schemas.microsoft.com/office/drawing/2014/main" id="{48E46531-DDA1-524D-8424-C968677227B3}"/>
              </a:ext>
            </a:extLst>
          </p:cNvPr>
          <p:cNvSpPr>
            <a:spLocks noGrp="1"/>
          </p:cNvSpPr>
          <p:nvPr>
            <p:ph type="pic" sz="quarter" idx="12"/>
          </p:nvPr>
        </p:nvSpPr>
        <p:spPr>
          <a:solidFill>
            <a:schemeClr val="bg1">
              <a:lumMod val="95000"/>
            </a:schemeClr>
          </a:solidFill>
        </p:spPr>
      </p:sp>
      <p:sp>
        <p:nvSpPr>
          <p:cNvPr id="5" name="Picture Placeholder 4">
            <a:extLst>
              <a:ext uri="{FF2B5EF4-FFF2-40B4-BE49-F238E27FC236}">
                <a16:creationId xmlns:a16="http://schemas.microsoft.com/office/drawing/2014/main" id="{D16CF6E7-7252-EA4F-B2F5-A4E1003A47A8}"/>
              </a:ext>
            </a:extLst>
          </p:cNvPr>
          <p:cNvSpPr>
            <a:spLocks noGrp="1"/>
          </p:cNvSpPr>
          <p:nvPr>
            <p:ph type="pic" sz="quarter" idx="13"/>
          </p:nvPr>
        </p:nvSpPr>
        <p:spPr>
          <a:solidFill>
            <a:schemeClr val="bg1">
              <a:lumMod val="95000"/>
            </a:schemeClr>
          </a:solidFill>
        </p:spPr>
      </p:sp>
      <p:sp>
        <p:nvSpPr>
          <p:cNvPr id="7" name="Picture Placeholder 6">
            <a:extLst>
              <a:ext uri="{FF2B5EF4-FFF2-40B4-BE49-F238E27FC236}">
                <a16:creationId xmlns:a16="http://schemas.microsoft.com/office/drawing/2014/main" id="{EAC60C12-8EBD-CE45-A5C8-624ED8C30B6D}"/>
              </a:ext>
            </a:extLst>
          </p:cNvPr>
          <p:cNvSpPr>
            <a:spLocks noGrp="1"/>
          </p:cNvSpPr>
          <p:nvPr>
            <p:ph type="pic" sz="quarter" idx="14"/>
          </p:nvPr>
        </p:nvSpPr>
        <p:spPr>
          <a:solidFill>
            <a:schemeClr val="bg1">
              <a:lumMod val="95000"/>
            </a:schemeClr>
          </a:solidFill>
        </p:spPr>
      </p:sp>
    </p:spTree>
    <p:extLst>
      <p:ext uri="{BB962C8B-B14F-4D97-AF65-F5344CB8AC3E}">
        <p14:creationId xmlns:p14="http://schemas.microsoft.com/office/powerpoint/2010/main" val="22636965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2405C377-3B60-164F-B63F-41AB958AFD72}"/>
              </a:ext>
            </a:extLst>
          </p:cNvPr>
          <p:cNvSpPr txBox="1"/>
          <p:nvPr/>
        </p:nvSpPr>
        <p:spPr>
          <a:xfrm>
            <a:off x="4047259" y="1368903"/>
            <a:ext cx="16286831" cy="1200329"/>
          </a:xfrm>
          <a:prstGeom prst="rect">
            <a:avLst/>
          </a:prstGeom>
          <a:noFill/>
        </p:spPr>
        <p:txBody>
          <a:bodyPr wrap="none" rtlCol="0" anchor="t">
            <a:spAutoFit/>
          </a:bodyPr>
          <a:lstStyle/>
          <a:p>
            <a:pPr algn="ctr"/>
            <a:r>
              <a:rPr lang="en-US" sz="7200" spc="900" dirty="0">
                <a:solidFill>
                  <a:schemeClr val="tx2"/>
                </a:solidFill>
                <a:latin typeface="Oswald Medium" panose="02000603000000000000" pitchFamily="2" charset="77"/>
              </a:rPr>
              <a:t>OUR CLIENTS AROUND THE WORLD</a:t>
            </a:r>
          </a:p>
        </p:txBody>
      </p:sp>
      <p:sp>
        <p:nvSpPr>
          <p:cNvPr id="35" name="Subtitle 2">
            <a:extLst>
              <a:ext uri="{FF2B5EF4-FFF2-40B4-BE49-F238E27FC236}">
                <a16:creationId xmlns:a16="http://schemas.microsoft.com/office/drawing/2014/main" id="{6B4B52D5-0790-B14B-A8C9-9DDAAAE372E9}"/>
              </a:ext>
            </a:extLst>
          </p:cNvPr>
          <p:cNvSpPr txBox="1">
            <a:spLocks/>
          </p:cNvSpPr>
          <p:nvPr/>
        </p:nvSpPr>
        <p:spPr>
          <a:xfrm>
            <a:off x="9393203" y="692988"/>
            <a:ext cx="5594801" cy="400110"/>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2000" spc="1500" dirty="0">
                <a:solidFill>
                  <a:schemeClr val="tx1"/>
                </a:solidFill>
                <a:latin typeface="Oswald Light" panose="02000303000000000000" pitchFamily="2" charset="77"/>
                <a:ea typeface="Source Sans Pro Light" panose="020B0403030403020204" pitchFamily="34" charset="0"/>
                <a:cs typeface="Mukta ExtraLight" panose="020B0000000000000000" pitchFamily="34" charset="77"/>
              </a:rPr>
              <a:t>YOUR SUBTITLE HERE</a:t>
            </a:r>
          </a:p>
        </p:txBody>
      </p:sp>
      <p:sp>
        <p:nvSpPr>
          <p:cNvPr id="3" name="Picture Placeholder 2">
            <a:extLst>
              <a:ext uri="{FF2B5EF4-FFF2-40B4-BE49-F238E27FC236}">
                <a16:creationId xmlns:a16="http://schemas.microsoft.com/office/drawing/2014/main" id="{293C6CEA-69AB-AB4B-BFC6-C46D509FD971}"/>
              </a:ext>
            </a:extLst>
          </p:cNvPr>
          <p:cNvSpPr>
            <a:spLocks noGrp="1"/>
          </p:cNvSpPr>
          <p:nvPr>
            <p:ph type="pic" sz="quarter" idx="11"/>
          </p:nvPr>
        </p:nvSpPr>
        <p:spPr>
          <a:solidFill>
            <a:schemeClr val="bg1">
              <a:lumMod val="95000"/>
            </a:schemeClr>
          </a:solidFill>
        </p:spPr>
      </p:sp>
      <p:sp>
        <p:nvSpPr>
          <p:cNvPr id="5" name="Picture Placeholder 4">
            <a:extLst>
              <a:ext uri="{FF2B5EF4-FFF2-40B4-BE49-F238E27FC236}">
                <a16:creationId xmlns:a16="http://schemas.microsoft.com/office/drawing/2014/main" id="{FE8C6C28-1120-7342-B003-9236A6B4F2C6}"/>
              </a:ext>
            </a:extLst>
          </p:cNvPr>
          <p:cNvSpPr>
            <a:spLocks noGrp="1"/>
          </p:cNvSpPr>
          <p:nvPr>
            <p:ph type="pic" sz="quarter" idx="12"/>
          </p:nvPr>
        </p:nvSpPr>
        <p:spPr>
          <a:solidFill>
            <a:schemeClr val="bg1">
              <a:lumMod val="95000"/>
            </a:schemeClr>
          </a:solidFill>
        </p:spPr>
      </p:sp>
      <p:sp>
        <p:nvSpPr>
          <p:cNvPr id="7" name="Picture Placeholder 6">
            <a:extLst>
              <a:ext uri="{FF2B5EF4-FFF2-40B4-BE49-F238E27FC236}">
                <a16:creationId xmlns:a16="http://schemas.microsoft.com/office/drawing/2014/main" id="{8D09724E-4DB7-324D-B2C3-05294D9D1C45}"/>
              </a:ext>
            </a:extLst>
          </p:cNvPr>
          <p:cNvSpPr>
            <a:spLocks noGrp="1"/>
          </p:cNvSpPr>
          <p:nvPr>
            <p:ph type="pic" sz="quarter" idx="13"/>
          </p:nvPr>
        </p:nvSpPr>
        <p:spPr>
          <a:solidFill>
            <a:schemeClr val="bg1">
              <a:lumMod val="95000"/>
            </a:schemeClr>
          </a:solidFill>
        </p:spPr>
      </p:sp>
      <p:sp>
        <p:nvSpPr>
          <p:cNvPr id="9" name="Picture Placeholder 8">
            <a:extLst>
              <a:ext uri="{FF2B5EF4-FFF2-40B4-BE49-F238E27FC236}">
                <a16:creationId xmlns:a16="http://schemas.microsoft.com/office/drawing/2014/main" id="{A4A03D09-62E2-C740-857F-291CE8639D63}"/>
              </a:ext>
            </a:extLst>
          </p:cNvPr>
          <p:cNvSpPr>
            <a:spLocks noGrp="1"/>
          </p:cNvSpPr>
          <p:nvPr>
            <p:ph type="pic" sz="quarter" idx="14"/>
          </p:nvPr>
        </p:nvSpPr>
        <p:spPr>
          <a:solidFill>
            <a:schemeClr val="bg1">
              <a:lumMod val="95000"/>
            </a:schemeClr>
          </a:solidFill>
        </p:spPr>
      </p:sp>
      <p:sp>
        <p:nvSpPr>
          <p:cNvPr id="11" name="Picture Placeholder 10">
            <a:extLst>
              <a:ext uri="{FF2B5EF4-FFF2-40B4-BE49-F238E27FC236}">
                <a16:creationId xmlns:a16="http://schemas.microsoft.com/office/drawing/2014/main" id="{1CC0054F-4D88-124A-ABB3-6F31C1FFDE08}"/>
              </a:ext>
            </a:extLst>
          </p:cNvPr>
          <p:cNvSpPr>
            <a:spLocks noGrp="1"/>
          </p:cNvSpPr>
          <p:nvPr>
            <p:ph type="pic" sz="quarter" idx="15"/>
          </p:nvPr>
        </p:nvSpPr>
        <p:spPr>
          <a:solidFill>
            <a:schemeClr val="bg1">
              <a:lumMod val="95000"/>
            </a:schemeClr>
          </a:solidFill>
        </p:spPr>
      </p:sp>
      <p:sp>
        <p:nvSpPr>
          <p:cNvPr id="13" name="Picture Placeholder 12">
            <a:extLst>
              <a:ext uri="{FF2B5EF4-FFF2-40B4-BE49-F238E27FC236}">
                <a16:creationId xmlns:a16="http://schemas.microsoft.com/office/drawing/2014/main" id="{7688B07D-CE36-A84C-A0A0-59BF6E5EFC51}"/>
              </a:ext>
            </a:extLst>
          </p:cNvPr>
          <p:cNvSpPr>
            <a:spLocks noGrp="1"/>
          </p:cNvSpPr>
          <p:nvPr>
            <p:ph type="pic" sz="quarter" idx="16"/>
          </p:nvPr>
        </p:nvSpPr>
        <p:spPr>
          <a:solidFill>
            <a:schemeClr val="bg1">
              <a:lumMod val="95000"/>
            </a:schemeClr>
          </a:solidFill>
        </p:spPr>
      </p:sp>
    </p:spTree>
    <p:extLst>
      <p:ext uri="{BB962C8B-B14F-4D97-AF65-F5344CB8AC3E}">
        <p14:creationId xmlns:p14="http://schemas.microsoft.com/office/powerpoint/2010/main" val="24346929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a:extLst>
              <a:ext uri="{FF2B5EF4-FFF2-40B4-BE49-F238E27FC236}">
                <a16:creationId xmlns:a16="http://schemas.microsoft.com/office/drawing/2014/main" id="{80ACDF1E-3BA7-0D4F-95A9-5AAC8B8F7652}"/>
              </a:ext>
            </a:extLst>
          </p:cNvPr>
          <p:cNvSpPr txBox="1"/>
          <p:nvPr/>
        </p:nvSpPr>
        <p:spPr>
          <a:xfrm>
            <a:off x="15223601" y="1368903"/>
            <a:ext cx="6078908" cy="1200329"/>
          </a:xfrm>
          <a:prstGeom prst="rect">
            <a:avLst/>
          </a:prstGeom>
          <a:noFill/>
        </p:spPr>
        <p:txBody>
          <a:bodyPr wrap="none" rtlCol="0" anchor="t">
            <a:spAutoFit/>
          </a:bodyPr>
          <a:lstStyle/>
          <a:p>
            <a:pPr algn="ctr"/>
            <a:r>
              <a:rPr lang="en-US" sz="7200" spc="900" dirty="0">
                <a:solidFill>
                  <a:schemeClr val="tx2"/>
                </a:solidFill>
                <a:latin typeface="Oswald Medium" panose="02000603000000000000" pitchFamily="2" charset="77"/>
              </a:rPr>
              <a:t>WHAT WE DO</a:t>
            </a:r>
          </a:p>
        </p:txBody>
      </p:sp>
      <p:sp>
        <p:nvSpPr>
          <p:cNvPr id="41" name="Subtitle 2">
            <a:extLst>
              <a:ext uri="{FF2B5EF4-FFF2-40B4-BE49-F238E27FC236}">
                <a16:creationId xmlns:a16="http://schemas.microsoft.com/office/drawing/2014/main" id="{8CF98647-2829-0A4F-A756-4E364642F9EA}"/>
              </a:ext>
            </a:extLst>
          </p:cNvPr>
          <p:cNvSpPr txBox="1">
            <a:spLocks/>
          </p:cNvSpPr>
          <p:nvPr/>
        </p:nvSpPr>
        <p:spPr>
          <a:xfrm>
            <a:off x="15465652" y="692988"/>
            <a:ext cx="5594801" cy="400110"/>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2000" spc="1500" dirty="0">
                <a:solidFill>
                  <a:schemeClr val="tx1"/>
                </a:solidFill>
                <a:latin typeface="Oswald Light" panose="02000303000000000000" pitchFamily="2" charset="77"/>
                <a:ea typeface="Source Sans Pro Light" panose="020B0403030403020204" pitchFamily="34" charset="0"/>
                <a:cs typeface="Mukta ExtraLight" panose="020B0000000000000000" pitchFamily="34" charset="77"/>
              </a:rPr>
              <a:t>YOUR SUBTITLE HERE</a:t>
            </a:r>
          </a:p>
        </p:txBody>
      </p:sp>
      <p:sp>
        <p:nvSpPr>
          <p:cNvPr id="44" name="Subtitle 2">
            <a:extLst>
              <a:ext uri="{FF2B5EF4-FFF2-40B4-BE49-F238E27FC236}">
                <a16:creationId xmlns:a16="http://schemas.microsoft.com/office/drawing/2014/main" id="{52E89EC0-FCFC-F645-902D-6FBB05C867C7}"/>
              </a:ext>
            </a:extLst>
          </p:cNvPr>
          <p:cNvSpPr txBox="1">
            <a:spLocks/>
          </p:cNvSpPr>
          <p:nvPr/>
        </p:nvSpPr>
        <p:spPr>
          <a:xfrm>
            <a:off x="13681976" y="4129088"/>
            <a:ext cx="9326880" cy="2304542"/>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spcBef>
                <a:spcPts val="2400"/>
              </a:spcBef>
            </a:pPr>
            <a:r>
              <a:rPr lang="en-US" dirty="0">
                <a:solidFill>
                  <a:schemeClr val="tx1"/>
                </a:solidFill>
                <a:latin typeface="Source Sans Pro Light" panose="020B0403030403020204" pitchFamily="34" charset="0"/>
                <a:ea typeface="Source Sans Pro Light" panose="020B0403030403020204" pitchFamily="34" charset="0"/>
                <a:cs typeface="Mukta ExtraLight" panose="020B0000000000000000" pitchFamily="34" charset="77"/>
              </a:rPr>
              <a:t>Green marketing is a practice whereby companies seek to go above and beyond traditional marketing by promoting environmental core values in the hope that consumers will associate these values with their company or brand. Engaging in these sustainable activities can lead to creating a new product line that caters to a new target market.</a:t>
            </a:r>
          </a:p>
        </p:txBody>
      </p:sp>
      <p:sp>
        <p:nvSpPr>
          <p:cNvPr id="45" name="Oval 44">
            <a:extLst>
              <a:ext uri="{FF2B5EF4-FFF2-40B4-BE49-F238E27FC236}">
                <a16:creationId xmlns:a16="http://schemas.microsoft.com/office/drawing/2014/main" id="{C1660137-3EFC-BB4A-9C0E-CB6622B572C7}"/>
              </a:ext>
            </a:extLst>
          </p:cNvPr>
          <p:cNvSpPr/>
          <p:nvPr/>
        </p:nvSpPr>
        <p:spPr>
          <a:xfrm>
            <a:off x="13681976" y="7600463"/>
            <a:ext cx="1684804" cy="1684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Light" panose="020B0403030403020204" pitchFamily="34" charset="0"/>
            </a:endParaRPr>
          </a:p>
        </p:txBody>
      </p:sp>
      <p:sp>
        <p:nvSpPr>
          <p:cNvPr id="46" name="Freeform 1037">
            <a:extLst>
              <a:ext uri="{FF2B5EF4-FFF2-40B4-BE49-F238E27FC236}">
                <a16:creationId xmlns:a16="http://schemas.microsoft.com/office/drawing/2014/main" id="{8FFC8755-1946-474D-ACD8-1917D0D9E509}"/>
              </a:ext>
            </a:extLst>
          </p:cNvPr>
          <p:cNvSpPr>
            <a:spLocks noChangeAspect="1" noChangeArrowheads="1"/>
          </p:cNvSpPr>
          <p:nvPr/>
        </p:nvSpPr>
        <p:spPr bwMode="auto">
          <a:xfrm>
            <a:off x="14004078" y="7922565"/>
            <a:ext cx="1040600" cy="1040600"/>
          </a:xfrm>
          <a:custGeom>
            <a:avLst/>
            <a:gdLst>
              <a:gd name="T0" fmla="*/ 410188 w 290152"/>
              <a:gd name="T1" fmla="*/ 900952 h 290152"/>
              <a:gd name="T2" fmla="*/ 73162 w 290152"/>
              <a:gd name="T3" fmla="*/ 935549 h 290152"/>
              <a:gd name="T4" fmla="*/ 852841 w 290152"/>
              <a:gd name="T5" fmla="*/ 754484 h 290152"/>
              <a:gd name="T6" fmla="*/ 778977 w 290152"/>
              <a:gd name="T7" fmla="*/ 754484 h 290152"/>
              <a:gd name="T8" fmla="*/ 701096 w 290152"/>
              <a:gd name="T9" fmla="*/ 754484 h 290152"/>
              <a:gd name="T10" fmla="*/ 627231 w 290152"/>
              <a:gd name="T11" fmla="*/ 754484 h 290152"/>
              <a:gd name="T12" fmla="*/ 554001 w 290152"/>
              <a:gd name="T13" fmla="*/ 754484 h 290152"/>
              <a:gd name="T14" fmla="*/ 478914 w 290152"/>
              <a:gd name="T15" fmla="*/ 754484 h 290152"/>
              <a:gd name="T16" fmla="*/ 405632 w 290152"/>
              <a:gd name="T17" fmla="*/ 754484 h 290152"/>
              <a:gd name="T18" fmla="*/ 332402 w 290152"/>
              <a:gd name="T19" fmla="*/ 754484 h 290152"/>
              <a:gd name="T20" fmla="*/ 258533 w 290152"/>
              <a:gd name="T21" fmla="*/ 754484 h 290152"/>
              <a:gd name="T22" fmla="*/ 178175 w 290152"/>
              <a:gd name="T23" fmla="*/ 754484 h 290152"/>
              <a:gd name="T24" fmla="*/ 104888 w 290152"/>
              <a:gd name="T25" fmla="*/ 754484 h 290152"/>
              <a:gd name="T26" fmla="*/ 828361 w 290152"/>
              <a:gd name="T27" fmla="*/ 696450 h 290152"/>
              <a:gd name="T28" fmla="*/ 753862 w 290152"/>
              <a:gd name="T29" fmla="*/ 696450 h 290152"/>
              <a:gd name="T30" fmla="*/ 674723 w 290152"/>
              <a:gd name="T31" fmla="*/ 696450 h 290152"/>
              <a:gd name="T32" fmla="*/ 595576 w 290152"/>
              <a:gd name="T33" fmla="*/ 696450 h 290152"/>
              <a:gd name="T34" fmla="*/ 516436 w 290152"/>
              <a:gd name="T35" fmla="*/ 696450 h 290152"/>
              <a:gd name="T36" fmla="*/ 442570 w 290152"/>
              <a:gd name="T37" fmla="*/ 696450 h 290152"/>
              <a:gd name="T38" fmla="*/ 363423 w 290152"/>
              <a:gd name="T39" fmla="*/ 696450 h 290152"/>
              <a:gd name="T40" fmla="*/ 284284 w 290152"/>
              <a:gd name="T41" fmla="*/ 696450 h 290152"/>
              <a:gd name="T42" fmla="*/ 205137 w 290152"/>
              <a:gd name="T43" fmla="*/ 696450 h 290152"/>
              <a:gd name="T44" fmla="*/ 126631 w 290152"/>
              <a:gd name="T45" fmla="*/ 696450 h 290152"/>
              <a:gd name="T46" fmla="*/ 808798 w 290152"/>
              <a:gd name="T47" fmla="*/ 638415 h 290152"/>
              <a:gd name="T48" fmla="*/ 738671 w 290152"/>
              <a:gd name="T49" fmla="*/ 638415 h 290152"/>
              <a:gd name="T50" fmla="*/ 663583 w 290152"/>
              <a:gd name="T51" fmla="*/ 638415 h 290152"/>
              <a:gd name="T52" fmla="*/ 591567 w 290152"/>
              <a:gd name="T53" fmla="*/ 638415 h 290152"/>
              <a:gd name="T54" fmla="*/ 515848 w 290152"/>
              <a:gd name="T55" fmla="*/ 638415 h 290152"/>
              <a:gd name="T56" fmla="*/ 441980 w 290152"/>
              <a:gd name="T57" fmla="*/ 638415 h 290152"/>
              <a:gd name="T58" fmla="*/ 368702 w 290152"/>
              <a:gd name="T59" fmla="*/ 638415 h 290152"/>
              <a:gd name="T60" fmla="*/ 294250 w 290152"/>
              <a:gd name="T61" fmla="*/ 638415 h 290152"/>
              <a:gd name="T62" fmla="*/ 220969 w 290152"/>
              <a:gd name="T63" fmla="*/ 638415 h 290152"/>
              <a:gd name="T64" fmla="*/ 147097 w 290152"/>
              <a:gd name="T65" fmla="*/ 638415 h 290152"/>
              <a:gd name="T66" fmla="*/ 103155 w 290152"/>
              <a:gd name="T67" fmla="*/ 614104 h 290152"/>
              <a:gd name="T68" fmla="*/ 409005 w 290152"/>
              <a:gd name="T69" fmla="*/ 485402 h 290152"/>
              <a:gd name="T70" fmla="*/ 395716 w 290152"/>
              <a:gd name="T71" fmla="*/ 500016 h 290152"/>
              <a:gd name="T72" fmla="*/ 333720 w 290152"/>
              <a:gd name="T73" fmla="*/ 515846 h 290152"/>
              <a:gd name="T74" fmla="*/ 770476 w 290152"/>
              <a:gd name="T75" fmla="*/ 385163 h 290152"/>
              <a:gd name="T76" fmla="*/ 631787 w 290152"/>
              <a:gd name="T77" fmla="*/ 385163 h 290152"/>
              <a:gd name="T78" fmla="*/ 457530 w 290152"/>
              <a:gd name="T79" fmla="*/ 415601 h 290152"/>
              <a:gd name="T80" fmla="*/ 784939 w 290152"/>
              <a:gd name="T81" fmla="*/ 305385 h 290152"/>
              <a:gd name="T82" fmla="*/ 457590 w 290152"/>
              <a:gd name="T83" fmla="*/ 290191 h 290152"/>
              <a:gd name="T84" fmla="*/ 443200 w 290152"/>
              <a:gd name="T85" fmla="*/ 305385 h 290152"/>
              <a:gd name="T86" fmla="*/ 370823 w 290152"/>
              <a:gd name="T87" fmla="*/ 219955 h 290152"/>
              <a:gd name="T88" fmla="*/ 770360 w 290152"/>
              <a:gd name="T89" fmla="*/ 220388 h 290152"/>
              <a:gd name="T90" fmla="*/ 554297 w 290152"/>
              <a:gd name="T91" fmla="*/ 189935 h 290152"/>
              <a:gd name="T92" fmla="*/ 457530 w 290152"/>
              <a:gd name="T93" fmla="*/ 189935 h 290152"/>
              <a:gd name="T94" fmla="*/ 385302 w 290152"/>
              <a:gd name="T95" fmla="*/ 415617 h 290152"/>
              <a:gd name="T96" fmla="*/ 340252 w 290152"/>
              <a:gd name="T97" fmla="*/ 94977 h 290152"/>
              <a:gd name="T98" fmla="*/ 327123 w 290152"/>
              <a:gd name="T99" fmla="*/ 110802 h 290152"/>
              <a:gd name="T100" fmla="*/ 857592 w 290152"/>
              <a:gd name="T101" fmla="*/ 585317 h 290152"/>
              <a:gd name="T102" fmla="*/ 813215 w 290152"/>
              <a:gd name="T103" fmla="*/ 0 h 290152"/>
              <a:gd name="T104" fmla="*/ 964341 w 290152"/>
              <a:gd name="T105" fmla="*/ 891169 h 290152"/>
              <a:gd name="T106" fmla="*/ 1192 w 290152"/>
              <a:gd name="T107" fmla="*/ 828797 h 29015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0152" h="290152">
                <a:moveTo>
                  <a:pt x="123417" y="261938"/>
                </a:moveTo>
                <a:lnTo>
                  <a:pt x="164783" y="261938"/>
                </a:lnTo>
                <a:cubicBezTo>
                  <a:pt x="167323" y="261938"/>
                  <a:pt x="169500" y="264224"/>
                  <a:pt x="169500" y="266510"/>
                </a:cubicBezTo>
                <a:cubicBezTo>
                  <a:pt x="169500" y="269177"/>
                  <a:pt x="167323" y="271082"/>
                  <a:pt x="164783" y="271082"/>
                </a:cubicBezTo>
                <a:lnTo>
                  <a:pt x="123417" y="271082"/>
                </a:lnTo>
                <a:cubicBezTo>
                  <a:pt x="121240" y="271082"/>
                  <a:pt x="119063" y="269177"/>
                  <a:pt x="119063" y="266510"/>
                </a:cubicBezTo>
                <a:cubicBezTo>
                  <a:pt x="119063" y="264224"/>
                  <a:pt x="121240" y="261938"/>
                  <a:pt x="123417" y="261938"/>
                </a:cubicBezTo>
                <a:close/>
                <a:moveTo>
                  <a:pt x="9022" y="255146"/>
                </a:moveTo>
                <a:lnTo>
                  <a:pt x="9022" y="268138"/>
                </a:lnTo>
                <a:cubicBezTo>
                  <a:pt x="9022" y="275717"/>
                  <a:pt x="14796" y="281491"/>
                  <a:pt x="22014" y="281491"/>
                </a:cubicBezTo>
                <a:lnTo>
                  <a:pt x="268138" y="281491"/>
                </a:lnTo>
                <a:cubicBezTo>
                  <a:pt x="275356" y="281491"/>
                  <a:pt x="281491" y="275717"/>
                  <a:pt x="281491" y="268138"/>
                </a:cubicBezTo>
                <a:lnTo>
                  <a:pt x="281491" y="255146"/>
                </a:lnTo>
                <a:lnTo>
                  <a:pt x="9022" y="255146"/>
                </a:lnTo>
                <a:close/>
                <a:moveTo>
                  <a:pt x="256604" y="227013"/>
                </a:moveTo>
                <a:cubicBezTo>
                  <a:pt x="259652" y="227013"/>
                  <a:pt x="261557" y="228918"/>
                  <a:pt x="261557" y="231585"/>
                </a:cubicBezTo>
                <a:cubicBezTo>
                  <a:pt x="261557" y="234252"/>
                  <a:pt x="259652" y="236157"/>
                  <a:pt x="256604" y="236157"/>
                </a:cubicBezTo>
                <a:cubicBezTo>
                  <a:pt x="254318" y="236157"/>
                  <a:pt x="252413" y="234252"/>
                  <a:pt x="252413" y="231585"/>
                </a:cubicBezTo>
                <a:cubicBezTo>
                  <a:pt x="252413" y="228918"/>
                  <a:pt x="254318" y="227013"/>
                  <a:pt x="256604" y="227013"/>
                </a:cubicBezTo>
                <a:close/>
                <a:moveTo>
                  <a:pt x="234379" y="227013"/>
                </a:moveTo>
                <a:cubicBezTo>
                  <a:pt x="237046" y="227013"/>
                  <a:pt x="239332" y="228918"/>
                  <a:pt x="239332" y="231585"/>
                </a:cubicBezTo>
                <a:cubicBezTo>
                  <a:pt x="239332" y="234252"/>
                  <a:pt x="237046" y="236157"/>
                  <a:pt x="234379" y="236157"/>
                </a:cubicBezTo>
                <a:cubicBezTo>
                  <a:pt x="232093" y="236157"/>
                  <a:pt x="230188" y="234252"/>
                  <a:pt x="230188" y="231585"/>
                </a:cubicBezTo>
                <a:cubicBezTo>
                  <a:pt x="230188" y="228918"/>
                  <a:pt x="232093" y="227013"/>
                  <a:pt x="234379" y="227013"/>
                </a:cubicBezTo>
                <a:close/>
                <a:moveTo>
                  <a:pt x="210947" y="227013"/>
                </a:moveTo>
                <a:cubicBezTo>
                  <a:pt x="213614" y="227013"/>
                  <a:pt x="215519" y="228918"/>
                  <a:pt x="215519" y="231585"/>
                </a:cubicBezTo>
                <a:cubicBezTo>
                  <a:pt x="215519" y="234252"/>
                  <a:pt x="213614" y="236157"/>
                  <a:pt x="210947" y="236157"/>
                </a:cubicBezTo>
                <a:cubicBezTo>
                  <a:pt x="208661" y="236157"/>
                  <a:pt x="206375" y="234252"/>
                  <a:pt x="206375" y="231585"/>
                </a:cubicBezTo>
                <a:cubicBezTo>
                  <a:pt x="206375" y="228918"/>
                  <a:pt x="208661" y="227013"/>
                  <a:pt x="210947" y="227013"/>
                </a:cubicBezTo>
                <a:close/>
                <a:moveTo>
                  <a:pt x="188722" y="227013"/>
                </a:moveTo>
                <a:cubicBezTo>
                  <a:pt x="191389" y="227013"/>
                  <a:pt x="193294" y="228918"/>
                  <a:pt x="193294" y="231585"/>
                </a:cubicBezTo>
                <a:cubicBezTo>
                  <a:pt x="193294" y="234252"/>
                  <a:pt x="191389" y="236157"/>
                  <a:pt x="188722" y="236157"/>
                </a:cubicBezTo>
                <a:cubicBezTo>
                  <a:pt x="186055" y="236157"/>
                  <a:pt x="184150" y="234252"/>
                  <a:pt x="184150" y="231585"/>
                </a:cubicBezTo>
                <a:cubicBezTo>
                  <a:pt x="184150" y="228918"/>
                  <a:pt x="186055" y="227013"/>
                  <a:pt x="188722" y="227013"/>
                </a:cubicBezTo>
                <a:close/>
                <a:moveTo>
                  <a:pt x="166688" y="227013"/>
                </a:moveTo>
                <a:cubicBezTo>
                  <a:pt x="169252" y="227013"/>
                  <a:pt x="171084" y="228918"/>
                  <a:pt x="171084" y="231585"/>
                </a:cubicBezTo>
                <a:cubicBezTo>
                  <a:pt x="171084" y="234252"/>
                  <a:pt x="169252" y="236157"/>
                  <a:pt x="166688" y="236157"/>
                </a:cubicBezTo>
                <a:cubicBezTo>
                  <a:pt x="164123" y="236157"/>
                  <a:pt x="161925" y="234252"/>
                  <a:pt x="161925" y="231585"/>
                </a:cubicBezTo>
                <a:cubicBezTo>
                  <a:pt x="161925" y="228918"/>
                  <a:pt x="164123" y="227013"/>
                  <a:pt x="166688" y="227013"/>
                </a:cubicBezTo>
                <a:close/>
                <a:moveTo>
                  <a:pt x="144096" y="227013"/>
                </a:moveTo>
                <a:cubicBezTo>
                  <a:pt x="146661" y="227013"/>
                  <a:pt x="148859" y="228918"/>
                  <a:pt x="148859" y="231585"/>
                </a:cubicBezTo>
                <a:cubicBezTo>
                  <a:pt x="148859" y="234252"/>
                  <a:pt x="146661" y="236157"/>
                  <a:pt x="144096" y="236157"/>
                </a:cubicBezTo>
                <a:cubicBezTo>
                  <a:pt x="141898" y="236157"/>
                  <a:pt x="139700" y="234252"/>
                  <a:pt x="139700" y="231585"/>
                </a:cubicBezTo>
                <a:cubicBezTo>
                  <a:pt x="139700" y="228918"/>
                  <a:pt x="141898" y="227013"/>
                  <a:pt x="144096" y="227013"/>
                </a:cubicBezTo>
                <a:close/>
                <a:moveTo>
                  <a:pt x="122047" y="227013"/>
                </a:moveTo>
                <a:cubicBezTo>
                  <a:pt x="124714" y="227013"/>
                  <a:pt x="126619" y="228918"/>
                  <a:pt x="126619" y="231585"/>
                </a:cubicBezTo>
                <a:cubicBezTo>
                  <a:pt x="126619" y="234252"/>
                  <a:pt x="124714" y="236157"/>
                  <a:pt x="122047" y="236157"/>
                </a:cubicBezTo>
                <a:cubicBezTo>
                  <a:pt x="119761" y="236157"/>
                  <a:pt x="117475" y="234252"/>
                  <a:pt x="117475" y="231585"/>
                </a:cubicBezTo>
                <a:cubicBezTo>
                  <a:pt x="117475" y="228918"/>
                  <a:pt x="119761" y="227013"/>
                  <a:pt x="122047" y="227013"/>
                </a:cubicBezTo>
                <a:close/>
                <a:moveTo>
                  <a:pt x="100013" y="227013"/>
                </a:moveTo>
                <a:cubicBezTo>
                  <a:pt x="102211" y="227013"/>
                  <a:pt x="104409" y="228918"/>
                  <a:pt x="104409" y="231585"/>
                </a:cubicBezTo>
                <a:cubicBezTo>
                  <a:pt x="104409" y="234252"/>
                  <a:pt x="102211" y="236157"/>
                  <a:pt x="100013" y="236157"/>
                </a:cubicBezTo>
                <a:cubicBezTo>
                  <a:pt x="97448" y="236157"/>
                  <a:pt x="95250" y="234252"/>
                  <a:pt x="95250" y="231585"/>
                </a:cubicBezTo>
                <a:cubicBezTo>
                  <a:pt x="95250" y="228918"/>
                  <a:pt x="97448" y="227013"/>
                  <a:pt x="100013" y="227013"/>
                </a:cubicBezTo>
                <a:close/>
                <a:moveTo>
                  <a:pt x="77788" y="227013"/>
                </a:moveTo>
                <a:cubicBezTo>
                  <a:pt x="79986" y="227013"/>
                  <a:pt x="82184" y="228918"/>
                  <a:pt x="82184" y="231585"/>
                </a:cubicBezTo>
                <a:cubicBezTo>
                  <a:pt x="82184" y="234252"/>
                  <a:pt x="79986" y="236157"/>
                  <a:pt x="77788" y="236157"/>
                </a:cubicBezTo>
                <a:cubicBezTo>
                  <a:pt x="75223" y="236157"/>
                  <a:pt x="73025" y="234252"/>
                  <a:pt x="73025" y="231585"/>
                </a:cubicBezTo>
                <a:cubicBezTo>
                  <a:pt x="73025" y="228918"/>
                  <a:pt x="75223" y="227013"/>
                  <a:pt x="77788" y="227013"/>
                </a:cubicBezTo>
                <a:close/>
                <a:moveTo>
                  <a:pt x="53609" y="227013"/>
                </a:moveTo>
                <a:cubicBezTo>
                  <a:pt x="56174" y="227013"/>
                  <a:pt x="58372" y="228918"/>
                  <a:pt x="58372" y="231585"/>
                </a:cubicBezTo>
                <a:cubicBezTo>
                  <a:pt x="58372" y="234252"/>
                  <a:pt x="56174" y="236157"/>
                  <a:pt x="53609" y="236157"/>
                </a:cubicBezTo>
                <a:cubicBezTo>
                  <a:pt x="51045" y="236157"/>
                  <a:pt x="49213" y="234252"/>
                  <a:pt x="49213" y="231585"/>
                </a:cubicBezTo>
                <a:cubicBezTo>
                  <a:pt x="49213" y="228918"/>
                  <a:pt x="51045" y="227013"/>
                  <a:pt x="53609" y="227013"/>
                </a:cubicBezTo>
                <a:close/>
                <a:moveTo>
                  <a:pt x="31560" y="227013"/>
                </a:moveTo>
                <a:cubicBezTo>
                  <a:pt x="33846" y="227013"/>
                  <a:pt x="36132" y="228918"/>
                  <a:pt x="36132" y="231585"/>
                </a:cubicBezTo>
                <a:cubicBezTo>
                  <a:pt x="36132" y="234252"/>
                  <a:pt x="33846" y="236157"/>
                  <a:pt x="31560" y="236157"/>
                </a:cubicBezTo>
                <a:cubicBezTo>
                  <a:pt x="28893" y="236157"/>
                  <a:pt x="26988" y="234252"/>
                  <a:pt x="26988" y="231585"/>
                </a:cubicBezTo>
                <a:cubicBezTo>
                  <a:pt x="26988" y="228918"/>
                  <a:pt x="28893" y="227013"/>
                  <a:pt x="31560" y="227013"/>
                </a:cubicBezTo>
                <a:close/>
                <a:moveTo>
                  <a:pt x="249238" y="209550"/>
                </a:moveTo>
                <a:cubicBezTo>
                  <a:pt x="251802" y="209550"/>
                  <a:pt x="253634" y="211836"/>
                  <a:pt x="253634" y="214122"/>
                </a:cubicBezTo>
                <a:cubicBezTo>
                  <a:pt x="253634" y="216789"/>
                  <a:pt x="251802" y="218694"/>
                  <a:pt x="249238" y="218694"/>
                </a:cubicBezTo>
                <a:cubicBezTo>
                  <a:pt x="246673" y="218694"/>
                  <a:pt x="244475" y="216789"/>
                  <a:pt x="244475" y="214122"/>
                </a:cubicBezTo>
                <a:cubicBezTo>
                  <a:pt x="244475" y="211836"/>
                  <a:pt x="246673" y="209550"/>
                  <a:pt x="249238" y="209550"/>
                </a:cubicBezTo>
                <a:close/>
                <a:moveTo>
                  <a:pt x="226822" y="209550"/>
                </a:moveTo>
                <a:cubicBezTo>
                  <a:pt x="229489" y="209550"/>
                  <a:pt x="231394" y="211836"/>
                  <a:pt x="231394" y="214122"/>
                </a:cubicBezTo>
                <a:cubicBezTo>
                  <a:pt x="231394" y="216789"/>
                  <a:pt x="229489" y="218694"/>
                  <a:pt x="226822" y="218694"/>
                </a:cubicBezTo>
                <a:cubicBezTo>
                  <a:pt x="224155" y="218694"/>
                  <a:pt x="222250" y="216789"/>
                  <a:pt x="222250" y="214122"/>
                </a:cubicBezTo>
                <a:cubicBezTo>
                  <a:pt x="222250" y="211836"/>
                  <a:pt x="224155" y="209550"/>
                  <a:pt x="226822" y="209550"/>
                </a:cubicBezTo>
                <a:close/>
                <a:moveTo>
                  <a:pt x="203010" y="209550"/>
                </a:moveTo>
                <a:cubicBezTo>
                  <a:pt x="205296" y="209550"/>
                  <a:pt x="207582" y="211836"/>
                  <a:pt x="207582" y="214122"/>
                </a:cubicBezTo>
                <a:cubicBezTo>
                  <a:pt x="207582" y="216789"/>
                  <a:pt x="205296" y="218694"/>
                  <a:pt x="203010" y="218694"/>
                </a:cubicBezTo>
                <a:cubicBezTo>
                  <a:pt x="200343" y="218694"/>
                  <a:pt x="198438" y="216789"/>
                  <a:pt x="198438" y="214122"/>
                </a:cubicBezTo>
                <a:cubicBezTo>
                  <a:pt x="198438" y="211836"/>
                  <a:pt x="200343" y="209550"/>
                  <a:pt x="203010" y="209550"/>
                </a:cubicBezTo>
                <a:close/>
                <a:moveTo>
                  <a:pt x="179197" y="209550"/>
                </a:moveTo>
                <a:cubicBezTo>
                  <a:pt x="181864" y="209550"/>
                  <a:pt x="183769" y="211836"/>
                  <a:pt x="183769" y="214122"/>
                </a:cubicBezTo>
                <a:cubicBezTo>
                  <a:pt x="183769" y="216789"/>
                  <a:pt x="181864" y="218694"/>
                  <a:pt x="179197" y="218694"/>
                </a:cubicBezTo>
                <a:cubicBezTo>
                  <a:pt x="176530" y="218694"/>
                  <a:pt x="174625" y="216789"/>
                  <a:pt x="174625" y="214122"/>
                </a:cubicBezTo>
                <a:cubicBezTo>
                  <a:pt x="174625" y="211836"/>
                  <a:pt x="176530" y="209550"/>
                  <a:pt x="179197" y="209550"/>
                </a:cubicBezTo>
                <a:close/>
                <a:moveTo>
                  <a:pt x="155385" y="209550"/>
                </a:moveTo>
                <a:cubicBezTo>
                  <a:pt x="158052" y="209550"/>
                  <a:pt x="159957" y="211836"/>
                  <a:pt x="159957" y="214122"/>
                </a:cubicBezTo>
                <a:cubicBezTo>
                  <a:pt x="159957" y="216789"/>
                  <a:pt x="158052" y="218694"/>
                  <a:pt x="155385" y="218694"/>
                </a:cubicBezTo>
                <a:cubicBezTo>
                  <a:pt x="152718" y="218694"/>
                  <a:pt x="150813" y="216789"/>
                  <a:pt x="150813" y="214122"/>
                </a:cubicBezTo>
                <a:cubicBezTo>
                  <a:pt x="150813" y="211836"/>
                  <a:pt x="152718" y="209550"/>
                  <a:pt x="155385" y="209550"/>
                </a:cubicBezTo>
                <a:close/>
                <a:moveTo>
                  <a:pt x="133160" y="209550"/>
                </a:moveTo>
                <a:cubicBezTo>
                  <a:pt x="135446" y="209550"/>
                  <a:pt x="137732" y="211836"/>
                  <a:pt x="137732" y="214122"/>
                </a:cubicBezTo>
                <a:cubicBezTo>
                  <a:pt x="137732" y="216789"/>
                  <a:pt x="135446" y="218694"/>
                  <a:pt x="133160" y="218694"/>
                </a:cubicBezTo>
                <a:cubicBezTo>
                  <a:pt x="130493" y="218694"/>
                  <a:pt x="128588" y="216789"/>
                  <a:pt x="128588" y="214122"/>
                </a:cubicBezTo>
                <a:cubicBezTo>
                  <a:pt x="128588" y="211836"/>
                  <a:pt x="130493" y="209550"/>
                  <a:pt x="133160" y="209550"/>
                </a:cubicBezTo>
                <a:close/>
                <a:moveTo>
                  <a:pt x="109347" y="209550"/>
                </a:moveTo>
                <a:cubicBezTo>
                  <a:pt x="112014" y="209550"/>
                  <a:pt x="113919" y="211836"/>
                  <a:pt x="113919" y="214122"/>
                </a:cubicBezTo>
                <a:cubicBezTo>
                  <a:pt x="113919" y="216789"/>
                  <a:pt x="112014" y="218694"/>
                  <a:pt x="109347" y="218694"/>
                </a:cubicBezTo>
                <a:cubicBezTo>
                  <a:pt x="106680" y="218694"/>
                  <a:pt x="104775" y="216789"/>
                  <a:pt x="104775" y="214122"/>
                </a:cubicBezTo>
                <a:cubicBezTo>
                  <a:pt x="104775" y="211836"/>
                  <a:pt x="106680" y="209550"/>
                  <a:pt x="109347" y="209550"/>
                </a:cubicBezTo>
                <a:close/>
                <a:moveTo>
                  <a:pt x="85535" y="209550"/>
                </a:moveTo>
                <a:cubicBezTo>
                  <a:pt x="88202" y="209550"/>
                  <a:pt x="90107" y="211836"/>
                  <a:pt x="90107" y="214122"/>
                </a:cubicBezTo>
                <a:cubicBezTo>
                  <a:pt x="90107" y="216789"/>
                  <a:pt x="88202" y="218694"/>
                  <a:pt x="85535" y="218694"/>
                </a:cubicBezTo>
                <a:cubicBezTo>
                  <a:pt x="82868" y="218694"/>
                  <a:pt x="80963" y="216789"/>
                  <a:pt x="80963" y="214122"/>
                </a:cubicBezTo>
                <a:cubicBezTo>
                  <a:pt x="80963" y="211836"/>
                  <a:pt x="82868" y="209550"/>
                  <a:pt x="85535" y="209550"/>
                </a:cubicBezTo>
                <a:close/>
                <a:moveTo>
                  <a:pt x="61722" y="209550"/>
                </a:moveTo>
                <a:cubicBezTo>
                  <a:pt x="64389" y="209550"/>
                  <a:pt x="66294" y="211836"/>
                  <a:pt x="66294" y="214122"/>
                </a:cubicBezTo>
                <a:cubicBezTo>
                  <a:pt x="66294" y="216789"/>
                  <a:pt x="64389" y="218694"/>
                  <a:pt x="61722" y="218694"/>
                </a:cubicBezTo>
                <a:cubicBezTo>
                  <a:pt x="59055" y="218694"/>
                  <a:pt x="57150" y="216789"/>
                  <a:pt x="57150" y="214122"/>
                </a:cubicBezTo>
                <a:cubicBezTo>
                  <a:pt x="57150" y="211836"/>
                  <a:pt x="59055" y="209550"/>
                  <a:pt x="61722" y="209550"/>
                </a:cubicBezTo>
                <a:close/>
                <a:moveTo>
                  <a:pt x="38100" y="209550"/>
                </a:moveTo>
                <a:cubicBezTo>
                  <a:pt x="40665" y="209550"/>
                  <a:pt x="42497" y="211836"/>
                  <a:pt x="42497" y="214122"/>
                </a:cubicBezTo>
                <a:cubicBezTo>
                  <a:pt x="42497" y="216789"/>
                  <a:pt x="40665" y="218694"/>
                  <a:pt x="38100" y="218694"/>
                </a:cubicBezTo>
                <a:cubicBezTo>
                  <a:pt x="35536" y="218694"/>
                  <a:pt x="33338" y="216789"/>
                  <a:pt x="33338" y="214122"/>
                </a:cubicBezTo>
                <a:cubicBezTo>
                  <a:pt x="33338" y="211836"/>
                  <a:pt x="35536" y="209550"/>
                  <a:pt x="38100" y="209550"/>
                </a:cubicBezTo>
                <a:close/>
                <a:moveTo>
                  <a:pt x="243351" y="192088"/>
                </a:moveTo>
                <a:cubicBezTo>
                  <a:pt x="245666" y="192088"/>
                  <a:pt x="247319" y="194286"/>
                  <a:pt x="247319" y="196484"/>
                </a:cubicBezTo>
                <a:cubicBezTo>
                  <a:pt x="247319" y="199049"/>
                  <a:pt x="245666" y="201247"/>
                  <a:pt x="243351" y="201247"/>
                </a:cubicBezTo>
                <a:cubicBezTo>
                  <a:pt x="241367" y="201247"/>
                  <a:pt x="239713" y="199049"/>
                  <a:pt x="239713" y="196484"/>
                </a:cubicBezTo>
                <a:cubicBezTo>
                  <a:pt x="239713" y="194286"/>
                  <a:pt x="241367" y="192088"/>
                  <a:pt x="243351" y="192088"/>
                </a:cubicBezTo>
                <a:close/>
                <a:moveTo>
                  <a:pt x="222251" y="192088"/>
                </a:moveTo>
                <a:cubicBezTo>
                  <a:pt x="224449" y="192088"/>
                  <a:pt x="226647" y="194286"/>
                  <a:pt x="226647" y="196484"/>
                </a:cubicBezTo>
                <a:cubicBezTo>
                  <a:pt x="226647" y="199049"/>
                  <a:pt x="224449" y="201247"/>
                  <a:pt x="222251" y="201247"/>
                </a:cubicBezTo>
                <a:cubicBezTo>
                  <a:pt x="219320" y="201247"/>
                  <a:pt x="217488" y="199049"/>
                  <a:pt x="217488" y="196484"/>
                </a:cubicBezTo>
                <a:cubicBezTo>
                  <a:pt x="217488" y="194286"/>
                  <a:pt x="219320" y="192088"/>
                  <a:pt x="222251" y="192088"/>
                </a:cubicBezTo>
                <a:close/>
                <a:moveTo>
                  <a:pt x="199659" y="192088"/>
                </a:moveTo>
                <a:cubicBezTo>
                  <a:pt x="202224" y="192088"/>
                  <a:pt x="204422" y="194286"/>
                  <a:pt x="204422" y="196484"/>
                </a:cubicBezTo>
                <a:cubicBezTo>
                  <a:pt x="204422" y="199049"/>
                  <a:pt x="202224" y="201247"/>
                  <a:pt x="199659" y="201247"/>
                </a:cubicBezTo>
                <a:cubicBezTo>
                  <a:pt x="197461" y="201247"/>
                  <a:pt x="195263" y="199049"/>
                  <a:pt x="195263" y="196484"/>
                </a:cubicBezTo>
                <a:cubicBezTo>
                  <a:pt x="195263" y="194286"/>
                  <a:pt x="197461" y="192088"/>
                  <a:pt x="199659" y="192088"/>
                </a:cubicBezTo>
                <a:close/>
                <a:moveTo>
                  <a:pt x="177991" y="192088"/>
                </a:moveTo>
                <a:cubicBezTo>
                  <a:pt x="180277" y="192088"/>
                  <a:pt x="182182" y="194286"/>
                  <a:pt x="182182" y="196484"/>
                </a:cubicBezTo>
                <a:cubicBezTo>
                  <a:pt x="182182" y="199049"/>
                  <a:pt x="180277" y="201247"/>
                  <a:pt x="177991" y="201247"/>
                </a:cubicBezTo>
                <a:cubicBezTo>
                  <a:pt x="175324" y="201247"/>
                  <a:pt x="173038" y="199049"/>
                  <a:pt x="173038" y="196484"/>
                </a:cubicBezTo>
                <a:cubicBezTo>
                  <a:pt x="173038" y="194286"/>
                  <a:pt x="175324" y="192088"/>
                  <a:pt x="177991" y="192088"/>
                </a:cubicBezTo>
                <a:close/>
                <a:moveTo>
                  <a:pt x="155209" y="192088"/>
                </a:moveTo>
                <a:cubicBezTo>
                  <a:pt x="157774" y="192088"/>
                  <a:pt x="159972" y="194286"/>
                  <a:pt x="159972" y="196484"/>
                </a:cubicBezTo>
                <a:cubicBezTo>
                  <a:pt x="159972" y="199049"/>
                  <a:pt x="157774" y="201247"/>
                  <a:pt x="155209" y="201247"/>
                </a:cubicBezTo>
                <a:cubicBezTo>
                  <a:pt x="152645" y="201247"/>
                  <a:pt x="150813" y="199049"/>
                  <a:pt x="150813" y="196484"/>
                </a:cubicBezTo>
                <a:cubicBezTo>
                  <a:pt x="150813" y="194286"/>
                  <a:pt x="152645" y="192088"/>
                  <a:pt x="155209" y="192088"/>
                </a:cubicBezTo>
                <a:close/>
                <a:moveTo>
                  <a:pt x="132984" y="192088"/>
                </a:moveTo>
                <a:cubicBezTo>
                  <a:pt x="135549" y="192088"/>
                  <a:pt x="137747" y="194286"/>
                  <a:pt x="137747" y="196484"/>
                </a:cubicBezTo>
                <a:cubicBezTo>
                  <a:pt x="137747" y="199049"/>
                  <a:pt x="135549" y="201247"/>
                  <a:pt x="132984" y="201247"/>
                </a:cubicBezTo>
                <a:cubicBezTo>
                  <a:pt x="130786" y="201247"/>
                  <a:pt x="128588" y="199049"/>
                  <a:pt x="128588" y="196484"/>
                </a:cubicBezTo>
                <a:cubicBezTo>
                  <a:pt x="128588" y="194286"/>
                  <a:pt x="130786" y="192088"/>
                  <a:pt x="132984" y="192088"/>
                </a:cubicBezTo>
                <a:close/>
                <a:moveTo>
                  <a:pt x="110935" y="192088"/>
                </a:moveTo>
                <a:cubicBezTo>
                  <a:pt x="113602" y="192088"/>
                  <a:pt x="115507" y="194286"/>
                  <a:pt x="115507" y="196484"/>
                </a:cubicBezTo>
                <a:cubicBezTo>
                  <a:pt x="115507" y="199049"/>
                  <a:pt x="113602" y="201247"/>
                  <a:pt x="110935" y="201247"/>
                </a:cubicBezTo>
                <a:cubicBezTo>
                  <a:pt x="108649" y="201247"/>
                  <a:pt x="106363" y="199049"/>
                  <a:pt x="106363" y="196484"/>
                </a:cubicBezTo>
                <a:cubicBezTo>
                  <a:pt x="106363" y="194286"/>
                  <a:pt x="108649" y="192088"/>
                  <a:pt x="110935" y="192088"/>
                </a:cubicBezTo>
                <a:close/>
                <a:moveTo>
                  <a:pt x="88534" y="192088"/>
                </a:moveTo>
                <a:cubicBezTo>
                  <a:pt x="91099" y="192088"/>
                  <a:pt x="93297" y="194286"/>
                  <a:pt x="93297" y="196484"/>
                </a:cubicBezTo>
                <a:cubicBezTo>
                  <a:pt x="93297" y="199049"/>
                  <a:pt x="91099" y="201247"/>
                  <a:pt x="88534" y="201247"/>
                </a:cubicBezTo>
                <a:cubicBezTo>
                  <a:pt x="85970" y="201247"/>
                  <a:pt x="84138" y="199049"/>
                  <a:pt x="84138" y="196484"/>
                </a:cubicBezTo>
                <a:cubicBezTo>
                  <a:pt x="84138" y="194286"/>
                  <a:pt x="85970" y="192088"/>
                  <a:pt x="88534" y="192088"/>
                </a:cubicBezTo>
                <a:close/>
                <a:moveTo>
                  <a:pt x="66485" y="192088"/>
                </a:moveTo>
                <a:cubicBezTo>
                  <a:pt x="69152" y="192088"/>
                  <a:pt x="71057" y="194286"/>
                  <a:pt x="71057" y="196484"/>
                </a:cubicBezTo>
                <a:cubicBezTo>
                  <a:pt x="71057" y="199049"/>
                  <a:pt x="69152" y="201247"/>
                  <a:pt x="66485" y="201247"/>
                </a:cubicBezTo>
                <a:cubicBezTo>
                  <a:pt x="63818" y="201247"/>
                  <a:pt x="61913" y="199049"/>
                  <a:pt x="61913" y="196484"/>
                </a:cubicBezTo>
                <a:cubicBezTo>
                  <a:pt x="61913" y="194286"/>
                  <a:pt x="63818" y="192088"/>
                  <a:pt x="66485" y="192088"/>
                </a:cubicBezTo>
                <a:close/>
                <a:moveTo>
                  <a:pt x="44260" y="192088"/>
                </a:moveTo>
                <a:cubicBezTo>
                  <a:pt x="46927" y="192088"/>
                  <a:pt x="48832" y="194286"/>
                  <a:pt x="48832" y="196484"/>
                </a:cubicBezTo>
                <a:cubicBezTo>
                  <a:pt x="48832" y="199049"/>
                  <a:pt x="46927" y="201247"/>
                  <a:pt x="44260" y="201247"/>
                </a:cubicBezTo>
                <a:cubicBezTo>
                  <a:pt x="41593" y="201247"/>
                  <a:pt x="39688" y="199049"/>
                  <a:pt x="39688" y="196484"/>
                </a:cubicBezTo>
                <a:cubicBezTo>
                  <a:pt x="39688" y="194286"/>
                  <a:pt x="41593" y="192088"/>
                  <a:pt x="44260" y="192088"/>
                </a:cubicBezTo>
                <a:close/>
                <a:moveTo>
                  <a:pt x="31036" y="184774"/>
                </a:moveTo>
                <a:lnTo>
                  <a:pt x="10466" y="246485"/>
                </a:lnTo>
                <a:lnTo>
                  <a:pt x="279687" y="246485"/>
                </a:lnTo>
                <a:lnTo>
                  <a:pt x="259116" y="184774"/>
                </a:lnTo>
                <a:lnTo>
                  <a:pt x="31036" y="184774"/>
                </a:lnTo>
                <a:close/>
                <a:moveTo>
                  <a:pt x="123062" y="146050"/>
                </a:moveTo>
                <a:lnTo>
                  <a:pt x="192125" y="146050"/>
                </a:lnTo>
                <a:cubicBezTo>
                  <a:pt x="194669" y="146050"/>
                  <a:pt x="196487" y="148248"/>
                  <a:pt x="196487" y="150446"/>
                </a:cubicBezTo>
                <a:cubicBezTo>
                  <a:pt x="196487" y="153011"/>
                  <a:pt x="194669" y="155209"/>
                  <a:pt x="192125" y="155209"/>
                </a:cubicBezTo>
                <a:lnTo>
                  <a:pt x="123062" y="155209"/>
                </a:lnTo>
                <a:cubicBezTo>
                  <a:pt x="120881" y="155209"/>
                  <a:pt x="119063" y="153011"/>
                  <a:pt x="119063" y="150446"/>
                </a:cubicBezTo>
                <a:cubicBezTo>
                  <a:pt x="119063" y="148248"/>
                  <a:pt x="120881" y="146050"/>
                  <a:pt x="123062" y="146050"/>
                </a:cubicBezTo>
                <a:close/>
                <a:moveTo>
                  <a:pt x="57118" y="146050"/>
                </a:moveTo>
                <a:lnTo>
                  <a:pt x="100410" y="146050"/>
                </a:lnTo>
                <a:cubicBezTo>
                  <a:pt x="102592" y="146050"/>
                  <a:pt x="104411" y="148248"/>
                  <a:pt x="104411" y="150446"/>
                </a:cubicBezTo>
                <a:cubicBezTo>
                  <a:pt x="104411" y="153011"/>
                  <a:pt x="102592" y="155209"/>
                  <a:pt x="100410" y="155209"/>
                </a:cubicBezTo>
                <a:lnTo>
                  <a:pt x="57118" y="155209"/>
                </a:lnTo>
                <a:cubicBezTo>
                  <a:pt x="54571" y="155209"/>
                  <a:pt x="52388" y="153011"/>
                  <a:pt x="52388" y="150446"/>
                </a:cubicBezTo>
                <a:cubicBezTo>
                  <a:pt x="52388" y="148248"/>
                  <a:pt x="54571" y="146050"/>
                  <a:pt x="57118" y="146050"/>
                </a:cubicBezTo>
                <a:close/>
                <a:moveTo>
                  <a:pt x="190092" y="115888"/>
                </a:moveTo>
                <a:lnTo>
                  <a:pt x="231821" y="115888"/>
                </a:lnTo>
                <a:cubicBezTo>
                  <a:pt x="233998" y="115888"/>
                  <a:pt x="236175" y="117720"/>
                  <a:pt x="236175" y="120284"/>
                </a:cubicBezTo>
                <a:cubicBezTo>
                  <a:pt x="236175" y="122849"/>
                  <a:pt x="233998" y="125047"/>
                  <a:pt x="231821" y="125047"/>
                </a:cubicBezTo>
                <a:lnTo>
                  <a:pt x="190092" y="125047"/>
                </a:lnTo>
                <a:cubicBezTo>
                  <a:pt x="187915" y="125047"/>
                  <a:pt x="185738" y="122849"/>
                  <a:pt x="185738" y="120284"/>
                </a:cubicBezTo>
                <a:cubicBezTo>
                  <a:pt x="185738" y="117720"/>
                  <a:pt x="187915" y="115888"/>
                  <a:pt x="190092" y="115888"/>
                </a:cubicBezTo>
                <a:close/>
                <a:moveTo>
                  <a:pt x="137663" y="115888"/>
                </a:moveTo>
                <a:lnTo>
                  <a:pt x="166418" y="115888"/>
                </a:lnTo>
                <a:cubicBezTo>
                  <a:pt x="168934" y="115888"/>
                  <a:pt x="171091" y="117720"/>
                  <a:pt x="171091" y="120284"/>
                </a:cubicBezTo>
                <a:cubicBezTo>
                  <a:pt x="171091" y="122849"/>
                  <a:pt x="168934" y="125047"/>
                  <a:pt x="166418" y="125047"/>
                </a:cubicBezTo>
                <a:lnTo>
                  <a:pt x="137663" y="125047"/>
                </a:lnTo>
                <a:cubicBezTo>
                  <a:pt x="135147" y="125047"/>
                  <a:pt x="133350" y="122849"/>
                  <a:pt x="133350" y="120284"/>
                </a:cubicBezTo>
                <a:cubicBezTo>
                  <a:pt x="133350" y="117720"/>
                  <a:pt x="135147" y="115888"/>
                  <a:pt x="137663" y="115888"/>
                </a:cubicBezTo>
                <a:close/>
                <a:moveTo>
                  <a:pt x="207596" y="87313"/>
                </a:moveTo>
                <a:lnTo>
                  <a:pt x="231776" y="87313"/>
                </a:lnTo>
                <a:cubicBezTo>
                  <a:pt x="233974" y="87313"/>
                  <a:pt x="236172" y="89218"/>
                  <a:pt x="236172" y="91885"/>
                </a:cubicBezTo>
                <a:cubicBezTo>
                  <a:pt x="236172" y="94552"/>
                  <a:pt x="233974" y="96457"/>
                  <a:pt x="231776" y="96457"/>
                </a:cubicBezTo>
                <a:lnTo>
                  <a:pt x="207596" y="96457"/>
                </a:lnTo>
                <a:cubicBezTo>
                  <a:pt x="205032" y="96457"/>
                  <a:pt x="203200" y="94552"/>
                  <a:pt x="203200" y="91885"/>
                </a:cubicBezTo>
                <a:cubicBezTo>
                  <a:pt x="203200" y="89218"/>
                  <a:pt x="205032" y="87313"/>
                  <a:pt x="207596" y="87313"/>
                </a:cubicBezTo>
                <a:close/>
                <a:moveTo>
                  <a:pt x="137680" y="87313"/>
                </a:moveTo>
                <a:lnTo>
                  <a:pt x="184223" y="87313"/>
                </a:lnTo>
                <a:cubicBezTo>
                  <a:pt x="186748" y="87313"/>
                  <a:pt x="188552" y="89218"/>
                  <a:pt x="188552" y="91885"/>
                </a:cubicBezTo>
                <a:cubicBezTo>
                  <a:pt x="188552" y="94552"/>
                  <a:pt x="186748" y="96457"/>
                  <a:pt x="184223" y="96457"/>
                </a:cubicBezTo>
                <a:lnTo>
                  <a:pt x="137680" y="96457"/>
                </a:lnTo>
                <a:cubicBezTo>
                  <a:pt x="135154" y="96457"/>
                  <a:pt x="133350" y="94552"/>
                  <a:pt x="133350" y="91885"/>
                </a:cubicBezTo>
                <a:cubicBezTo>
                  <a:pt x="133350" y="89218"/>
                  <a:pt x="135154" y="87313"/>
                  <a:pt x="137680" y="87313"/>
                </a:cubicBezTo>
                <a:close/>
                <a:moveTo>
                  <a:pt x="61466" y="66180"/>
                </a:moveTo>
                <a:lnTo>
                  <a:pt x="61466" y="116023"/>
                </a:lnTo>
                <a:lnTo>
                  <a:pt x="111573" y="116023"/>
                </a:lnTo>
                <a:lnTo>
                  <a:pt x="111573" y="66180"/>
                </a:lnTo>
                <a:lnTo>
                  <a:pt x="61466" y="66180"/>
                </a:lnTo>
                <a:close/>
                <a:moveTo>
                  <a:pt x="190124" y="57150"/>
                </a:moveTo>
                <a:lnTo>
                  <a:pt x="231787" y="57150"/>
                </a:lnTo>
                <a:cubicBezTo>
                  <a:pt x="233980" y="57150"/>
                  <a:pt x="236173" y="59348"/>
                  <a:pt x="236173" y="61913"/>
                </a:cubicBezTo>
                <a:cubicBezTo>
                  <a:pt x="236173" y="64477"/>
                  <a:pt x="233980" y="66309"/>
                  <a:pt x="231787" y="66309"/>
                </a:cubicBezTo>
                <a:lnTo>
                  <a:pt x="190124" y="66309"/>
                </a:lnTo>
                <a:cubicBezTo>
                  <a:pt x="187565" y="66309"/>
                  <a:pt x="185738" y="64477"/>
                  <a:pt x="185738" y="61913"/>
                </a:cubicBezTo>
                <a:cubicBezTo>
                  <a:pt x="185738" y="59348"/>
                  <a:pt x="187565" y="57150"/>
                  <a:pt x="190124" y="57150"/>
                </a:cubicBezTo>
                <a:close/>
                <a:moveTo>
                  <a:pt x="137663" y="57150"/>
                </a:moveTo>
                <a:lnTo>
                  <a:pt x="166777" y="57150"/>
                </a:lnTo>
                <a:cubicBezTo>
                  <a:pt x="168934" y="57150"/>
                  <a:pt x="171091" y="59348"/>
                  <a:pt x="171091" y="61913"/>
                </a:cubicBezTo>
                <a:cubicBezTo>
                  <a:pt x="171091" y="64477"/>
                  <a:pt x="168934" y="66309"/>
                  <a:pt x="166777" y="66309"/>
                </a:cubicBezTo>
                <a:lnTo>
                  <a:pt x="137663" y="66309"/>
                </a:lnTo>
                <a:cubicBezTo>
                  <a:pt x="135147" y="66309"/>
                  <a:pt x="133350" y="64477"/>
                  <a:pt x="133350" y="61913"/>
                </a:cubicBezTo>
                <a:cubicBezTo>
                  <a:pt x="133350" y="59348"/>
                  <a:pt x="135147" y="57150"/>
                  <a:pt x="137663" y="57150"/>
                </a:cubicBezTo>
                <a:close/>
                <a:moveTo>
                  <a:pt x="57108" y="57150"/>
                </a:moveTo>
                <a:lnTo>
                  <a:pt x="115930" y="57150"/>
                </a:lnTo>
                <a:cubicBezTo>
                  <a:pt x="118472" y="57150"/>
                  <a:pt x="120287" y="59317"/>
                  <a:pt x="120287" y="61846"/>
                </a:cubicBezTo>
                <a:lnTo>
                  <a:pt x="120287" y="120357"/>
                </a:lnTo>
                <a:cubicBezTo>
                  <a:pt x="120287" y="122885"/>
                  <a:pt x="118472" y="125052"/>
                  <a:pt x="115930" y="125052"/>
                </a:cubicBezTo>
                <a:lnTo>
                  <a:pt x="57108" y="125052"/>
                </a:lnTo>
                <a:cubicBezTo>
                  <a:pt x="54567" y="125052"/>
                  <a:pt x="52388" y="122885"/>
                  <a:pt x="52388" y="120357"/>
                </a:cubicBezTo>
                <a:lnTo>
                  <a:pt x="52388" y="61846"/>
                </a:lnTo>
                <a:cubicBezTo>
                  <a:pt x="52388" y="59317"/>
                  <a:pt x="54567" y="57150"/>
                  <a:pt x="57108" y="57150"/>
                </a:cubicBezTo>
                <a:close/>
                <a:moveTo>
                  <a:pt x="102375" y="28575"/>
                </a:moveTo>
                <a:lnTo>
                  <a:pt x="184245" y="28575"/>
                </a:lnTo>
                <a:cubicBezTo>
                  <a:pt x="186759" y="28575"/>
                  <a:pt x="188554" y="30773"/>
                  <a:pt x="188554" y="33337"/>
                </a:cubicBezTo>
                <a:cubicBezTo>
                  <a:pt x="188554" y="35535"/>
                  <a:pt x="186759" y="37733"/>
                  <a:pt x="184245" y="37733"/>
                </a:cubicBezTo>
                <a:lnTo>
                  <a:pt x="102375" y="37733"/>
                </a:lnTo>
                <a:cubicBezTo>
                  <a:pt x="100221" y="37733"/>
                  <a:pt x="98425" y="35535"/>
                  <a:pt x="98425" y="33337"/>
                </a:cubicBezTo>
                <a:cubicBezTo>
                  <a:pt x="98425" y="30773"/>
                  <a:pt x="100221" y="28575"/>
                  <a:pt x="102375" y="28575"/>
                </a:cubicBezTo>
                <a:close/>
                <a:moveTo>
                  <a:pt x="45471" y="8661"/>
                </a:moveTo>
                <a:cubicBezTo>
                  <a:pt x="38254" y="8661"/>
                  <a:pt x="32480" y="14796"/>
                  <a:pt x="32480" y="22014"/>
                </a:cubicBezTo>
                <a:lnTo>
                  <a:pt x="32480" y="176112"/>
                </a:lnTo>
                <a:lnTo>
                  <a:pt x="258033" y="176112"/>
                </a:lnTo>
                <a:lnTo>
                  <a:pt x="258033" y="22014"/>
                </a:lnTo>
                <a:cubicBezTo>
                  <a:pt x="258033" y="14796"/>
                  <a:pt x="252259" y="8661"/>
                  <a:pt x="244681" y="8661"/>
                </a:cubicBezTo>
                <a:lnTo>
                  <a:pt x="45471" y="8661"/>
                </a:lnTo>
                <a:close/>
                <a:moveTo>
                  <a:pt x="45471" y="0"/>
                </a:moveTo>
                <a:lnTo>
                  <a:pt x="244681" y="0"/>
                </a:lnTo>
                <a:cubicBezTo>
                  <a:pt x="256951" y="0"/>
                  <a:pt x="267056" y="9744"/>
                  <a:pt x="267056" y="22014"/>
                </a:cubicBezTo>
                <a:lnTo>
                  <a:pt x="267056" y="179721"/>
                </a:lnTo>
                <a:lnTo>
                  <a:pt x="290152" y="249372"/>
                </a:lnTo>
                <a:cubicBezTo>
                  <a:pt x="290152" y="249733"/>
                  <a:pt x="290152" y="250094"/>
                  <a:pt x="290152" y="250455"/>
                </a:cubicBezTo>
                <a:lnTo>
                  <a:pt x="290152" y="268138"/>
                </a:lnTo>
                <a:cubicBezTo>
                  <a:pt x="290152" y="280408"/>
                  <a:pt x="280408" y="290152"/>
                  <a:pt x="268138" y="290152"/>
                </a:cubicBezTo>
                <a:lnTo>
                  <a:pt x="22014" y="290152"/>
                </a:lnTo>
                <a:cubicBezTo>
                  <a:pt x="10105" y="290152"/>
                  <a:pt x="0" y="280408"/>
                  <a:pt x="0" y="268138"/>
                </a:cubicBezTo>
                <a:lnTo>
                  <a:pt x="0" y="250455"/>
                </a:lnTo>
                <a:cubicBezTo>
                  <a:pt x="0" y="250094"/>
                  <a:pt x="361" y="249733"/>
                  <a:pt x="361" y="249372"/>
                </a:cubicBezTo>
                <a:lnTo>
                  <a:pt x="23457" y="179721"/>
                </a:lnTo>
                <a:lnTo>
                  <a:pt x="23457" y="22014"/>
                </a:lnTo>
                <a:cubicBezTo>
                  <a:pt x="23457" y="9744"/>
                  <a:pt x="33562" y="0"/>
                  <a:pt x="45471" y="0"/>
                </a:cubicBezTo>
                <a:close/>
              </a:path>
            </a:pathLst>
          </a:custGeom>
          <a:solidFill>
            <a:schemeClr val="bg1"/>
          </a:solidFill>
          <a:ln>
            <a:noFill/>
          </a:ln>
          <a:effectLst/>
        </p:spPr>
        <p:txBody>
          <a:bodyPr anchor="ctr"/>
          <a:lstStyle/>
          <a:p>
            <a:endParaRPr lang="en-US" dirty="0">
              <a:latin typeface="Source Sans Pro Light" panose="020B0403030403020204" pitchFamily="34" charset="0"/>
            </a:endParaRPr>
          </a:p>
        </p:txBody>
      </p:sp>
      <p:sp>
        <p:nvSpPr>
          <p:cNvPr id="47" name="Oval 46">
            <a:extLst>
              <a:ext uri="{FF2B5EF4-FFF2-40B4-BE49-F238E27FC236}">
                <a16:creationId xmlns:a16="http://schemas.microsoft.com/office/drawing/2014/main" id="{2A121CEE-876E-3E4C-AA13-A0E416FEBCCF}"/>
              </a:ext>
            </a:extLst>
          </p:cNvPr>
          <p:cNvSpPr/>
          <p:nvPr/>
        </p:nvSpPr>
        <p:spPr>
          <a:xfrm>
            <a:off x="13681976" y="10434196"/>
            <a:ext cx="1684804" cy="1684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Light" panose="020B0403030403020204" pitchFamily="34" charset="0"/>
            </a:endParaRPr>
          </a:p>
        </p:txBody>
      </p:sp>
      <p:sp>
        <p:nvSpPr>
          <p:cNvPr id="48" name="Freeform 814">
            <a:extLst>
              <a:ext uri="{FF2B5EF4-FFF2-40B4-BE49-F238E27FC236}">
                <a16:creationId xmlns:a16="http://schemas.microsoft.com/office/drawing/2014/main" id="{7FF8FAD9-8263-0F47-B06B-5B8D3A64EB09}"/>
              </a:ext>
            </a:extLst>
          </p:cNvPr>
          <p:cNvSpPr>
            <a:spLocks noChangeAspect="1" noChangeArrowheads="1"/>
          </p:cNvSpPr>
          <p:nvPr/>
        </p:nvSpPr>
        <p:spPr bwMode="auto">
          <a:xfrm>
            <a:off x="14015250" y="10756298"/>
            <a:ext cx="1040600" cy="1040600"/>
          </a:xfrm>
          <a:custGeom>
            <a:avLst/>
            <a:gdLst>
              <a:gd name="T0" fmla="*/ 2147483646 w 805"/>
              <a:gd name="T1" fmla="*/ 2147483646 h 805"/>
              <a:gd name="T2" fmla="*/ 2147483646 w 805"/>
              <a:gd name="T3" fmla="*/ 2147483646 h 805"/>
              <a:gd name="T4" fmla="*/ 2147483646 w 805"/>
              <a:gd name="T5" fmla="*/ 2147483646 h 805"/>
              <a:gd name="T6" fmla="*/ 2147483646 w 805"/>
              <a:gd name="T7" fmla="*/ 2147483646 h 805"/>
              <a:gd name="T8" fmla="*/ 2147483646 w 805"/>
              <a:gd name="T9" fmla="*/ 2147483646 h 805"/>
              <a:gd name="T10" fmla="*/ 2147483646 w 805"/>
              <a:gd name="T11" fmla="*/ 2147483646 h 805"/>
              <a:gd name="T12" fmla="*/ 2147483646 w 805"/>
              <a:gd name="T13" fmla="*/ 2147483646 h 805"/>
              <a:gd name="T14" fmla="*/ 2147483646 w 805"/>
              <a:gd name="T15" fmla="*/ 2147483646 h 805"/>
              <a:gd name="T16" fmla="*/ 2147483646 w 805"/>
              <a:gd name="T17" fmla="*/ 2147483646 h 805"/>
              <a:gd name="T18" fmla="*/ 2147483646 w 805"/>
              <a:gd name="T19" fmla="*/ 2147483646 h 805"/>
              <a:gd name="T20" fmla="*/ 2147483646 w 805"/>
              <a:gd name="T21" fmla="*/ 2147483646 h 805"/>
              <a:gd name="T22" fmla="*/ 2147483646 w 805"/>
              <a:gd name="T23" fmla="*/ 2147483646 h 805"/>
              <a:gd name="T24" fmla="*/ 2147483646 w 805"/>
              <a:gd name="T25" fmla="*/ 2147483646 h 805"/>
              <a:gd name="T26" fmla="*/ 2147483646 w 805"/>
              <a:gd name="T27" fmla="*/ 2147483646 h 805"/>
              <a:gd name="T28" fmla="*/ 2147483646 w 805"/>
              <a:gd name="T29" fmla="*/ 2147483646 h 805"/>
              <a:gd name="T30" fmla="*/ 2147483646 w 805"/>
              <a:gd name="T31" fmla="*/ 2147483646 h 805"/>
              <a:gd name="T32" fmla="*/ 2147483646 w 805"/>
              <a:gd name="T33" fmla="*/ 2147483646 h 805"/>
              <a:gd name="T34" fmla="*/ 2147483646 w 805"/>
              <a:gd name="T35" fmla="*/ 2147483646 h 805"/>
              <a:gd name="T36" fmla="*/ 2147483646 w 805"/>
              <a:gd name="T37" fmla="*/ 2147483646 h 805"/>
              <a:gd name="T38" fmla="*/ 2147483646 w 805"/>
              <a:gd name="T39" fmla="*/ 2147483646 h 805"/>
              <a:gd name="T40" fmla="*/ 2147483646 w 805"/>
              <a:gd name="T41" fmla="*/ 2147483646 h 805"/>
              <a:gd name="T42" fmla="*/ 2147483646 w 805"/>
              <a:gd name="T43" fmla="*/ 2147483646 h 805"/>
              <a:gd name="T44" fmla="*/ 2147483646 w 805"/>
              <a:gd name="T45" fmla="*/ 2147483646 h 805"/>
              <a:gd name="T46" fmla="*/ 2147483646 w 805"/>
              <a:gd name="T47" fmla="*/ 2147483646 h 805"/>
              <a:gd name="T48" fmla="*/ 2147483646 w 805"/>
              <a:gd name="T49" fmla="*/ 2147483646 h 805"/>
              <a:gd name="T50" fmla="*/ 2147483646 w 805"/>
              <a:gd name="T51" fmla="*/ 2147483646 h 805"/>
              <a:gd name="T52" fmla="*/ 2147483646 w 805"/>
              <a:gd name="T53" fmla="*/ 2147483646 h 805"/>
              <a:gd name="T54" fmla="*/ 2147483646 w 805"/>
              <a:gd name="T55" fmla="*/ 0 h 805"/>
              <a:gd name="T56" fmla="*/ 2147483646 w 805"/>
              <a:gd name="T57" fmla="*/ 2147483646 h 805"/>
              <a:gd name="T58" fmla="*/ 2147483646 w 805"/>
              <a:gd name="T59" fmla="*/ 0 h 805"/>
              <a:gd name="T60" fmla="*/ 2147483646 w 805"/>
              <a:gd name="T61" fmla="*/ 2147483646 h 805"/>
              <a:gd name="T62" fmla="*/ 0 w 805"/>
              <a:gd name="T63" fmla="*/ 2147483646 h 805"/>
              <a:gd name="T64" fmla="*/ 2147483646 w 805"/>
              <a:gd name="T65" fmla="*/ 2147483646 h 805"/>
              <a:gd name="T66" fmla="*/ 2147483646 w 805"/>
              <a:gd name="T67" fmla="*/ 2147483646 h 805"/>
              <a:gd name="T68" fmla="*/ 2147483646 w 805"/>
              <a:gd name="T69" fmla="*/ 2147483646 h 805"/>
              <a:gd name="T70" fmla="*/ 2147483646 w 805"/>
              <a:gd name="T71" fmla="*/ 2147483646 h 805"/>
              <a:gd name="T72" fmla="*/ 2147483646 w 805"/>
              <a:gd name="T73" fmla="*/ 2147483646 h 805"/>
              <a:gd name="T74" fmla="*/ 2147483646 w 805"/>
              <a:gd name="T75" fmla="*/ 2147483646 h 805"/>
              <a:gd name="T76" fmla="*/ 2147483646 w 805"/>
              <a:gd name="T77" fmla="*/ 2147483646 h 805"/>
              <a:gd name="T78" fmla="*/ 2147483646 w 805"/>
              <a:gd name="T79" fmla="*/ 2147483646 h 805"/>
              <a:gd name="T80" fmla="*/ 0 w 805"/>
              <a:gd name="T81" fmla="*/ 2147483646 h 805"/>
              <a:gd name="T82" fmla="*/ 2147483646 w 805"/>
              <a:gd name="T83" fmla="*/ 2147483646 h 805"/>
              <a:gd name="T84" fmla="*/ 2147483646 w 805"/>
              <a:gd name="T85" fmla="*/ 2147483646 h 805"/>
              <a:gd name="T86" fmla="*/ 2147483646 w 805"/>
              <a:gd name="T87" fmla="*/ 2147483646 h 805"/>
              <a:gd name="T88" fmla="*/ 2147483646 w 805"/>
              <a:gd name="T89" fmla="*/ 2147483646 h 805"/>
              <a:gd name="T90" fmla="*/ 2147483646 w 805"/>
              <a:gd name="T91" fmla="*/ 2147483646 h 805"/>
              <a:gd name="T92" fmla="*/ 2147483646 w 805"/>
              <a:gd name="T93" fmla="*/ 2147483646 h 805"/>
              <a:gd name="T94" fmla="*/ 2147483646 w 805"/>
              <a:gd name="T95" fmla="*/ 2147483646 h 805"/>
              <a:gd name="T96" fmla="*/ 2147483646 w 805"/>
              <a:gd name="T97" fmla="*/ 2147483646 h 805"/>
              <a:gd name="T98" fmla="*/ 2147483646 w 805"/>
              <a:gd name="T99" fmla="*/ 2147483646 h 805"/>
              <a:gd name="T100" fmla="*/ 2147483646 w 805"/>
              <a:gd name="T101" fmla="*/ 2147483646 h 805"/>
              <a:gd name="T102" fmla="*/ 0 w 805"/>
              <a:gd name="T103" fmla="*/ 2147483646 h 805"/>
              <a:gd name="T104" fmla="*/ 2147483646 w 805"/>
              <a:gd name="T105" fmla="*/ 2147483646 h 805"/>
              <a:gd name="T106" fmla="*/ 2147483646 w 805"/>
              <a:gd name="T107" fmla="*/ 2147483646 h 805"/>
              <a:gd name="T108" fmla="*/ 2147483646 w 805"/>
              <a:gd name="T109" fmla="*/ 2147483646 h 80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05" h="805">
                <a:moveTo>
                  <a:pt x="105" y="454"/>
                </a:moveTo>
                <a:lnTo>
                  <a:pt x="105" y="406"/>
                </a:lnTo>
                <a:lnTo>
                  <a:pt x="649" y="406"/>
                </a:lnTo>
                <a:lnTo>
                  <a:pt x="649" y="454"/>
                </a:lnTo>
                <a:lnTo>
                  <a:pt x="105" y="454"/>
                </a:lnTo>
                <a:close/>
                <a:moveTo>
                  <a:pt x="105" y="333"/>
                </a:moveTo>
                <a:lnTo>
                  <a:pt x="649" y="333"/>
                </a:lnTo>
                <a:lnTo>
                  <a:pt x="649" y="382"/>
                </a:lnTo>
                <a:lnTo>
                  <a:pt x="105" y="382"/>
                </a:lnTo>
                <a:lnTo>
                  <a:pt x="105" y="333"/>
                </a:lnTo>
                <a:close/>
                <a:moveTo>
                  <a:pt x="81" y="454"/>
                </a:moveTo>
                <a:lnTo>
                  <a:pt x="45" y="455"/>
                </a:lnTo>
                <a:cubicBezTo>
                  <a:pt x="39" y="455"/>
                  <a:pt x="34" y="453"/>
                  <a:pt x="30" y="448"/>
                </a:cubicBezTo>
                <a:cubicBezTo>
                  <a:pt x="26" y="445"/>
                  <a:pt x="24" y="440"/>
                  <a:pt x="24" y="434"/>
                </a:cubicBezTo>
                <a:lnTo>
                  <a:pt x="24" y="354"/>
                </a:lnTo>
                <a:cubicBezTo>
                  <a:pt x="24" y="342"/>
                  <a:pt x="33" y="333"/>
                  <a:pt x="45" y="333"/>
                </a:cubicBezTo>
                <a:lnTo>
                  <a:pt x="81" y="333"/>
                </a:lnTo>
                <a:lnTo>
                  <a:pt x="81" y="454"/>
                </a:lnTo>
                <a:close/>
                <a:moveTo>
                  <a:pt x="674" y="342"/>
                </a:moveTo>
                <a:lnTo>
                  <a:pt x="767" y="393"/>
                </a:lnTo>
                <a:lnTo>
                  <a:pt x="674" y="446"/>
                </a:lnTo>
                <a:lnTo>
                  <a:pt x="674" y="342"/>
                </a:lnTo>
                <a:close/>
                <a:moveTo>
                  <a:pt x="792" y="446"/>
                </a:moveTo>
                <a:lnTo>
                  <a:pt x="792" y="446"/>
                </a:lnTo>
                <a:cubicBezTo>
                  <a:pt x="785" y="446"/>
                  <a:pt x="779" y="452"/>
                  <a:pt x="779" y="458"/>
                </a:cubicBezTo>
                <a:lnTo>
                  <a:pt x="779" y="779"/>
                </a:lnTo>
                <a:lnTo>
                  <a:pt x="414" y="779"/>
                </a:lnTo>
                <a:lnTo>
                  <a:pt x="414" y="759"/>
                </a:lnTo>
                <a:cubicBezTo>
                  <a:pt x="414" y="736"/>
                  <a:pt x="433" y="718"/>
                  <a:pt x="456" y="718"/>
                </a:cubicBezTo>
                <a:lnTo>
                  <a:pt x="710" y="718"/>
                </a:lnTo>
                <a:cubicBezTo>
                  <a:pt x="717" y="718"/>
                  <a:pt x="722" y="712"/>
                  <a:pt x="722" y="705"/>
                </a:cubicBezTo>
                <a:lnTo>
                  <a:pt x="722" y="504"/>
                </a:lnTo>
                <a:cubicBezTo>
                  <a:pt x="722" y="497"/>
                  <a:pt x="717" y="492"/>
                  <a:pt x="710" y="492"/>
                </a:cubicBezTo>
                <a:cubicBezTo>
                  <a:pt x="704" y="492"/>
                  <a:pt x="698" y="497"/>
                  <a:pt x="698" y="504"/>
                </a:cubicBezTo>
                <a:lnTo>
                  <a:pt x="698" y="693"/>
                </a:lnTo>
                <a:lnTo>
                  <a:pt x="456" y="693"/>
                </a:lnTo>
                <a:cubicBezTo>
                  <a:pt x="440" y="693"/>
                  <a:pt x="425" y="699"/>
                  <a:pt x="414" y="708"/>
                </a:cubicBezTo>
                <a:lnTo>
                  <a:pt x="414" y="479"/>
                </a:lnTo>
                <a:lnTo>
                  <a:pt x="662" y="478"/>
                </a:lnTo>
                <a:cubicBezTo>
                  <a:pt x="664" y="478"/>
                  <a:pt x="666" y="478"/>
                  <a:pt x="668" y="477"/>
                </a:cubicBezTo>
                <a:lnTo>
                  <a:pt x="798" y="404"/>
                </a:lnTo>
                <a:cubicBezTo>
                  <a:pt x="801" y="402"/>
                  <a:pt x="804" y="398"/>
                  <a:pt x="804" y="393"/>
                </a:cubicBezTo>
                <a:cubicBezTo>
                  <a:pt x="804" y="389"/>
                  <a:pt x="801" y="385"/>
                  <a:pt x="798" y="383"/>
                </a:cubicBezTo>
                <a:lnTo>
                  <a:pt x="668" y="310"/>
                </a:lnTo>
                <a:cubicBezTo>
                  <a:pt x="665" y="309"/>
                  <a:pt x="664" y="309"/>
                  <a:pt x="661" y="309"/>
                </a:cubicBezTo>
                <a:lnTo>
                  <a:pt x="414" y="309"/>
                </a:lnTo>
                <a:lnTo>
                  <a:pt x="414" y="66"/>
                </a:lnTo>
                <a:cubicBezTo>
                  <a:pt x="414" y="43"/>
                  <a:pt x="433" y="24"/>
                  <a:pt x="456" y="24"/>
                </a:cubicBezTo>
                <a:lnTo>
                  <a:pt x="698" y="24"/>
                </a:lnTo>
                <a:lnTo>
                  <a:pt x="698" y="283"/>
                </a:lnTo>
                <a:cubicBezTo>
                  <a:pt x="698" y="290"/>
                  <a:pt x="704" y="295"/>
                  <a:pt x="710" y="295"/>
                </a:cubicBezTo>
                <a:cubicBezTo>
                  <a:pt x="717" y="295"/>
                  <a:pt x="722" y="290"/>
                  <a:pt x="722" y="283"/>
                </a:cubicBezTo>
                <a:lnTo>
                  <a:pt x="722" y="105"/>
                </a:lnTo>
                <a:lnTo>
                  <a:pt x="779" y="105"/>
                </a:lnTo>
                <a:lnTo>
                  <a:pt x="779" y="329"/>
                </a:lnTo>
                <a:cubicBezTo>
                  <a:pt x="779" y="335"/>
                  <a:pt x="785" y="341"/>
                  <a:pt x="792" y="341"/>
                </a:cubicBezTo>
                <a:cubicBezTo>
                  <a:pt x="799" y="341"/>
                  <a:pt x="804" y="335"/>
                  <a:pt x="804" y="329"/>
                </a:cubicBezTo>
                <a:lnTo>
                  <a:pt x="804" y="93"/>
                </a:lnTo>
                <a:cubicBezTo>
                  <a:pt x="804" y="86"/>
                  <a:pt x="799" y="81"/>
                  <a:pt x="792" y="81"/>
                </a:cubicBezTo>
                <a:lnTo>
                  <a:pt x="722" y="81"/>
                </a:lnTo>
                <a:lnTo>
                  <a:pt x="722" y="11"/>
                </a:lnTo>
                <a:cubicBezTo>
                  <a:pt x="722" y="5"/>
                  <a:pt x="717" y="0"/>
                  <a:pt x="710" y="0"/>
                </a:cubicBezTo>
                <a:lnTo>
                  <a:pt x="456" y="0"/>
                </a:lnTo>
                <a:cubicBezTo>
                  <a:pt x="433" y="0"/>
                  <a:pt x="414" y="10"/>
                  <a:pt x="402" y="27"/>
                </a:cubicBezTo>
                <a:cubicBezTo>
                  <a:pt x="390" y="10"/>
                  <a:pt x="370" y="0"/>
                  <a:pt x="348" y="0"/>
                </a:cubicBezTo>
                <a:lnTo>
                  <a:pt x="93" y="0"/>
                </a:lnTo>
                <a:cubicBezTo>
                  <a:pt x="86" y="0"/>
                  <a:pt x="81" y="5"/>
                  <a:pt x="81" y="11"/>
                </a:cubicBezTo>
                <a:lnTo>
                  <a:pt x="81" y="81"/>
                </a:lnTo>
                <a:lnTo>
                  <a:pt x="12" y="81"/>
                </a:lnTo>
                <a:cubicBezTo>
                  <a:pt x="5" y="81"/>
                  <a:pt x="0" y="86"/>
                  <a:pt x="0" y="93"/>
                </a:cubicBezTo>
                <a:lnTo>
                  <a:pt x="0" y="281"/>
                </a:lnTo>
                <a:cubicBezTo>
                  <a:pt x="0" y="287"/>
                  <a:pt x="5" y="292"/>
                  <a:pt x="12" y="292"/>
                </a:cubicBezTo>
                <a:cubicBezTo>
                  <a:pt x="19" y="292"/>
                  <a:pt x="24" y="287"/>
                  <a:pt x="24" y="281"/>
                </a:cubicBezTo>
                <a:lnTo>
                  <a:pt x="24" y="105"/>
                </a:lnTo>
                <a:lnTo>
                  <a:pt x="81" y="105"/>
                </a:lnTo>
                <a:lnTo>
                  <a:pt x="81" y="248"/>
                </a:lnTo>
                <a:cubicBezTo>
                  <a:pt x="81" y="255"/>
                  <a:pt x="86" y="260"/>
                  <a:pt x="93" y="260"/>
                </a:cubicBezTo>
                <a:cubicBezTo>
                  <a:pt x="100" y="260"/>
                  <a:pt x="105" y="255"/>
                  <a:pt x="105" y="248"/>
                </a:cubicBezTo>
                <a:lnTo>
                  <a:pt x="105" y="24"/>
                </a:lnTo>
                <a:lnTo>
                  <a:pt x="348" y="24"/>
                </a:lnTo>
                <a:cubicBezTo>
                  <a:pt x="371" y="24"/>
                  <a:pt x="389" y="43"/>
                  <a:pt x="389" y="66"/>
                </a:cubicBezTo>
                <a:lnTo>
                  <a:pt x="389" y="309"/>
                </a:lnTo>
                <a:lnTo>
                  <a:pt x="105" y="309"/>
                </a:lnTo>
                <a:lnTo>
                  <a:pt x="105" y="304"/>
                </a:lnTo>
                <a:cubicBezTo>
                  <a:pt x="105" y="298"/>
                  <a:pt x="100" y="292"/>
                  <a:pt x="93" y="292"/>
                </a:cubicBezTo>
                <a:cubicBezTo>
                  <a:pt x="86" y="292"/>
                  <a:pt x="81" y="298"/>
                  <a:pt x="81" y="304"/>
                </a:cubicBezTo>
                <a:lnTo>
                  <a:pt x="81" y="309"/>
                </a:lnTo>
                <a:lnTo>
                  <a:pt x="45" y="309"/>
                </a:lnTo>
                <a:cubicBezTo>
                  <a:pt x="20" y="309"/>
                  <a:pt x="0" y="329"/>
                  <a:pt x="0" y="354"/>
                </a:cubicBezTo>
                <a:lnTo>
                  <a:pt x="0" y="434"/>
                </a:lnTo>
                <a:cubicBezTo>
                  <a:pt x="0" y="459"/>
                  <a:pt x="20" y="479"/>
                  <a:pt x="45" y="479"/>
                </a:cubicBezTo>
                <a:lnTo>
                  <a:pt x="81" y="479"/>
                </a:lnTo>
                <a:lnTo>
                  <a:pt x="81" y="483"/>
                </a:lnTo>
                <a:cubicBezTo>
                  <a:pt x="81" y="490"/>
                  <a:pt x="86" y="495"/>
                  <a:pt x="93" y="495"/>
                </a:cubicBezTo>
                <a:cubicBezTo>
                  <a:pt x="100" y="495"/>
                  <a:pt x="105" y="490"/>
                  <a:pt x="105" y="483"/>
                </a:cubicBezTo>
                <a:lnTo>
                  <a:pt x="105" y="479"/>
                </a:lnTo>
                <a:lnTo>
                  <a:pt x="389" y="479"/>
                </a:lnTo>
                <a:lnTo>
                  <a:pt x="389" y="708"/>
                </a:lnTo>
                <a:cubicBezTo>
                  <a:pt x="378" y="699"/>
                  <a:pt x="363" y="693"/>
                  <a:pt x="348" y="693"/>
                </a:cubicBezTo>
                <a:lnTo>
                  <a:pt x="105" y="693"/>
                </a:lnTo>
                <a:lnTo>
                  <a:pt x="105" y="540"/>
                </a:lnTo>
                <a:cubicBezTo>
                  <a:pt x="105" y="534"/>
                  <a:pt x="100" y="528"/>
                  <a:pt x="93" y="528"/>
                </a:cubicBezTo>
                <a:cubicBezTo>
                  <a:pt x="86" y="528"/>
                  <a:pt x="81" y="534"/>
                  <a:pt x="81" y="540"/>
                </a:cubicBezTo>
                <a:lnTo>
                  <a:pt x="81" y="705"/>
                </a:lnTo>
                <a:cubicBezTo>
                  <a:pt x="81" y="712"/>
                  <a:pt x="86" y="718"/>
                  <a:pt x="93" y="718"/>
                </a:cubicBezTo>
                <a:lnTo>
                  <a:pt x="348" y="718"/>
                </a:lnTo>
                <a:cubicBezTo>
                  <a:pt x="371" y="718"/>
                  <a:pt x="389" y="736"/>
                  <a:pt x="389" y="759"/>
                </a:cubicBezTo>
                <a:lnTo>
                  <a:pt x="389" y="779"/>
                </a:lnTo>
                <a:lnTo>
                  <a:pt x="24" y="779"/>
                </a:lnTo>
                <a:lnTo>
                  <a:pt x="24" y="508"/>
                </a:lnTo>
                <a:cubicBezTo>
                  <a:pt x="24" y="501"/>
                  <a:pt x="19" y="495"/>
                  <a:pt x="12" y="495"/>
                </a:cubicBezTo>
                <a:cubicBezTo>
                  <a:pt x="5" y="495"/>
                  <a:pt x="0" y="501"/>
                  <a:pt x="0" y="508"/>
                </a:cubicBezTo>
                <a:lnTo>
                  <a:pt x="0" y="791"/>
                </a:lnTo>
                <a:cubicBezTo>
                  <a:pt x="0" y="799"/>
                  <a:pt x="5" y="804"/>
                  <a:pt x="12" y="804"/>
                </a:cubicBezTo>
                <a:lnTo>
                  <a:pt x="402" y="804"/>
                </a:lnTo>
                <a:lnTo>
                  <a:pt x="792" y="804"/>
                </a:lnTo>
                <a:cubicBezTo>
                  <a:pt x="799" y="804"/>
                  <a:pt x="804" y="799"/>
                  <a:pt x="804" y="791"/>
                </a:cubicBezTo>
                <a:lnTo>
                  <a:pt x="804" y="458"/>
                </a:lnTo>
                <a:cubicBezTo>
                  <a:pt x="804" y="452"/>
                  <a:pt x="799" y="446"/>
                  <a:pt x="792" y="446"/>
                </a:cubicBezTo>
                <a:close/>
              </a:path>
            </a:pathLst>
          </a:custGeom>
          <a:solidFill>
            <a:schemeClr val="bg1"/>
          </a:solidFill>
          <a:ln>
            <a:noFill/>
          </a:ln>
          <a:effectLst/>
        </p:spPr>
        <p:txBody>
          <a:bodyPr wrap="none" anchor="ctr"/>
          <a:lstStyle/>
          <a:p>
            <a:endParaRPr lang="en-US" dirty="0">
              <a:latin typeface="Source Sans Pro Light" panose="020B0403030403020204" pitchFamily="34" charset="0"/>
            </a:endParaRPr>
          </a:p>
        </p:txBody>
      </p:sp>
      <p:sp>
        <p:nvSpPr>
          <p:cNvPr id="49" name="TextBox 48">
            <a:extLst>
              <a:ext uri="{FF2B5EF4-FFF2-40B4-BE49-F238E27FC236}">
                <a16:creationId xmlns:a16="http://schemas.microsoft.com/office/drawing/2014/main" id="{959C51F7-5EA5-1C41-9695-33C338FB9CA1}"/>
              </a:ext>
            </a:extLst>
          </p:cNvPr>
          <p:cNvSpPr txBox="1"/>
          <p:nvPr/>
        </p:nvSpPr>
        <p:spPr>
          <a:xfrm>
            <a:off x="16011294" y="7679292"/>
            <a:ext cx="2845651" cy="584775"/>
          </a:xfrm>
          <a:prstGeom prst="rect">
            <a:avLst/>
          </a:prstGeom>
          <a:noFill/>
        </p:spPr>
        <p:txBody>
          <a:bodyPr wrap="none" rtlCol="0" anchor="ctr" anchorCtr="0">
            <a:spAutoFit/>
          </a:bodyPr>
          <a:lstStyle/>
          <a:p>
            <a:r>
              <a:rPr lang="en-US" sz="3200" spc="600" dirty="0">
                <a:solidFill>
                  <a:schemeClr val="tx2"/>
                </a:solidFill>
                <a:latin typeface="Oswald Medium" panose="02000603000000000000" pitchFamily="2" charset="77"/>
                <a:ea typeface="League Spartan" charset="0"/>
                <a:cs typeface="Poppins" pitchFamily="2" charset="77"/>
              </a:rPr>
              <a:t>SERVICE 01</a:t>
            </a:r>
          </a:p>
        </p:txBody>
      </p:sp>
      <p:sp>
        <p:nvSpPr>
          <p:cNvPr id="50" name="Subtitle 2">
            <a:extLst>
              <a:ext uri="{FF2B5EF4-FFF2-40B4-BE49-F238E27FC236}">
                <a16:creationId xmlns:a16="http://schemas.microsoft.com/office/drawing/2014/main" id="{CE849957-F3BC-214F-A23F-930B91501CA8}"/>
              </a:ext>
            </a:extLst>
          </p:cNvPr>
          <p:cNvSpPr txBox="1">
            <a:spLocks/>
          </p:cNvSpPr>
          <p:nvPr/>
        </p:nvSpPr>
        <p:spPr>
          <a:xfrm>
            <a:off x="16000121" y="8327248"/>
            <a:ext cx="7008735" cy="958019"/>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solidFill>
                  <a:schemeClr val="tx1"/>
                </a:solidFill>
                <a:latin typeface="Source Sans Pro Light" panose="020B0403030403020204" pitchFamily="34" charset="0"/>
                <a:ea typeface="Source Sans Pro Light" panose="020B0403030403020204" pitchFamily="34" charset="0"/>
                <a:cs typeface="Mukta ExtraLight" panose="020B0000000000000000" pitchFamily="34" charset="77"/>
              </a:rPr>
              <a:t>Green marketing is a practice where companies go above and beyond.</a:t>
            </a:r>
          </a:p>
        </p:txBody>
      </p:sp>
      <p:sp>
        <p:nvSpPr>
          <p:cNvPr id="51" name="TextBox 50">
            <a:extLst>
              <a:ext uri="{FF2B5EF4-FFF2-40B4-BE49-F238E27FC236}">
                <a16:creationId xmlns:a16="http://schemas.microsoft.com/office/drawing/2014/main" id="{C9755382-AE12-9F4A-BA82-4C2D8FADED1C}"/>
              </a:ext>
            </a:extLst>
          </p:cNvPr>
          <p:cNvSpPr txBox="1"/>
          <p:nvPr/>
        </p:nvSpPr>
        <p:spPr>
          <a:xfrm>
            <a:off x="16011294" y="10513025"/>
            <a:ext cx="2845651" cy="584775"/>
          </a:xfrm>
          <a:prstGeom prst="rect">
            <a:avLst/>
          </a:prstGeom>
          <a:noFill/>
        </p:spPr>
        <p:txBody>
          <a:bodyPr wrap="none" rtlCol="0" anchor="ctr" anchorCtr="0">
            <a:spAutoFit/>
          </a:bodyPr>
          <a:lstStyle/>
          <a:p>
            <a:r>
              <a:rPr lang="en-US" sz="3200" spc="600" dirty="0">
                <a:solidFill>
                  <a:schemeClr val="tx2"/>
                </a:solidFill>
                <a:latin typeface="Oswald Medium" panose="02000603000000000000" pitchFamily="2" charset="77"/>
                <a:ea typeface="League Spartan" charset="0"/>
                <a:cs typeface="Poppins" pitchFamily="2" charset="77"/>
              </a:rPr>
              <a:t>SERVICE 02</a:t>
            </a:r>
          </a:p>
        </p:txBody>
      </p:sp>
      <p:sp>
        <p:nvSpPr>
          <p:cNvPr id="52" name="Subtitle 2">
            <a:extLst>
              <a:ext uri="{FF2B5EF4-FFF2-40B4-BE49-F238E27FC236}">
                <a16:creationId xmlns:a16="http://schemas.microsoft.com/office/drawing/2014/main" id="{076C2DF5-B936-1848-ABEE-9466BD87A9EB}"/>
              </a:ext>
            </a:extLst>
          </p:cNvPr>
          <p:cNvSpPr txBox="1">
            <a:spLocks/>
          </p:cNvSpPr>
          <p:nvPr/>
        </p:nvSpPr>
        <p:spPr>
          <a:xfrm>
            <a:off x="16000121" y="11160981"/>
            <a:ext cx="7008735" cy="958019"/>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solidFill>
                  <a:schemeClr val="tx1"/>
                </a:solidFill>
                <a:latin typeface="Source Sans Pro Light" panose="020B0403030403020204" pitchFamily="34" charset="0"/>
                <a:ea typeface="Source Sans Pro Light" panose="020B0403030403020204" pitchFamily="34" charset="0"/>
                <a:cs typeface="Mukta ExtraLight" panose="020B0000000000000000" pitchFamily="34" charset="77"/>
              </a:rPr>
              <a:t>Green marketing is a practice where companies go above and beyond.</a:t>
            </a:r>
          </a:p>
        </p:txBody>
      </p:sp>
      <p:sp>
        <p:nvSpPr>
          <p:cNvPr id="3" name="Picture Placeholder 2">
            <a:extLst>
              <a:ext uri="{FF2B5EF4-FFF2-40B4-BE49-F238E27FC236}">
                <a16:creationId xmlns:a16="http://schemas.microsoft.com/office/drawing/2014/main" id="{68F32889-E4DF-1246-B6B6-86E77F63BCD2}"/>
              </a:ext>
            </a:extLst>
          </p:cNvPr>
          <p:cNvSpPr>
            <a:spLocks noGrp="1"/>
          </p:cNvSpPr>
          <p:nvPr>
            <p:ph type="pic" sz="quarter" idx="11"/>
          </p:nvPr>
        </p:nvSpPr>
        <p:spPr>
          <a:solidFill>
            <a:schemeClr val="bg1">
              <a:lumMod val="95000"/>
            </a:schemeClr>
          </a:solidFill>
        </p:spPr>
      </p:sp>
      <p:sp>
        <p:nvSpPr>
          <p:cNvPr id="5" name="Picture Placeholder 4">
            <a:extLst>
              <a:ext uri="{FF2B5EF4-FFF2-40B4-BE49-F238E27FC236}">
                <a16:creationId xmlns:a16="http://schemas.microsoft.com/office/drawing/2014/main" id="{DF91FB7F-1456-DD4D-8F82-8BD5A29088E9}"/>
              </a:ext>
            </a:extLst>
          </p:cNvPr>
          <p:cNvSpPr>
            <a:spLocks noGrp="1"/>
          </p:cNvSpPr>
          <p:nvPr>
            <p:ph type="pic" sz="quarter" idx="16"/>
          </p:nvPr>
        </p:nvSpPr>
        <p:spPr>
          <a:solidFill>
            <a:schemeClr val="bg1">
              <a:lumMod val="95000"/>
            </a:schemeClr>
          </a:solidFill>
        </p:spPr>
      </p:sp>
      <p:sp>
        <p:nvSpPr>
          <p:cNvPr id="7" name="Picture Placeholder 6">
            <a:extLst>
              <a:ext uri="{FF2B5EF4-FFF2-40B4-BE49-F238E27FC236}">
                <a16:creationId xmlns:a16="http://schemas.microsoft.com/office/drawing/2014/main" id="{D40AE6ED-A020-DD4C-A5BA-093CFD9BDF25}"/>
              </a:ext>
            </a:extLst>
          </p:cNvPr>
          <p:cNvSpPr>
            <a:spLocks noGrp="1"/>
          </p:cNvSpPr>
          <p:nvPr>
            <p:ph type="pic" sz="quarter" idx="12"/>
          </p:nvPr>
        </p:nvSpPr>
        <p:spPr>
          <a:solidFill>
            <a:schemeClr val="bg1">
              <a:lumMod val="95000"/>
            </a:schemeClr>
          </a:solidFill>
        </p:spPr>
      </p:sp>
      <p:sp>
        <p:nvSpPr>
          <p:cNvPr id="9" name="Picture Placeholder 8">
            <a:extLst>
              <a:ext uri="{FF2B5EF4-FFF2-40B4-BE49-F238E27FC236}">
                <a16:creationId xmlns:a16="http://schemas.microsoft.com/office/drawing/2014/main" id="{AF56CD28-F9E9-934B-B27A-6C10C2A72149}"/>
              </a:ext>
            </a:extLst>
          </p:cNvPr>
          <p:cNvSpPr>
            <a:spLocks noGrp="1"/>
          </p:cNvSpPr>
          <p:nvPr>
            <p:ph type="pic" sz="quarter" idx="13"/>
          </p:nvPr>
        </p:nvSpPr>
        <p:spPr>
          <a:solidFill>
            <a:schemeClr val="bg1">
              <a:lumMod val="95000"/>
            </a:schemeClr>
          </a:solidFill>
        </p:spPr>
      </p:sp>
      <p:sp>
        <p:nvSpPr>
          <p:cNvPr id="12" name="Picture Placeholder 11">
            <a:extLst>
              <a:ext uri="{FF2B5EF4-FFF2-40B4-BE49-F238E27FC236}">
                <a16:creationId xmlns:a16="http://schemas.microsoft.com/office/drawing/2014/main" id="{A8384BA8-782D-6943-A4E1-87FA0B1CED17}"/>
              </a:ext>
            </a:extLst>
          </p:cNvPr>
          <p:cNvSpPr>
            <a:spLocks noGrp="1"/>
          </p:cNvSpPr>
          <p:nvPr>
            <p:ph type="pic" sz="quarter" idx="14"/>
          </p:nvPr>
        </p:nvSpPr>
        <p:spPr>
          <a:solidFill>
            <a:schemeClr val="bg1">
              <a:lumMod val="95000"/>
            </a:schemeClr>
          </a:solidFill>
        </p:spPr>
      </p:sp>
      <p:sp>
        <p:nvSpPr>
          <p:cNvPr id="16" name="Picture Placeholder 15">
            <a:extLst>
              <a:ext uri="{FF2B5EF4-FFF2-40B4-BE49-F238E27FC236}">
                <a16:creationId xmlns:a16="http://schemas.microsoft.com/office/drawing/2014/main" id="{F93D59EB-ADA1-B148-9CF9-636CC2A66F3B}"/>
              </a:ext>
            </a:extLst>
          </p:cNvPr>
          <p:cNvSpPr>
            <a:spLocks noGrp="1"/>
          </p:cNvSpPr>
          <p:nvPr>
            <p:ph type="pic" sz="quarter" idx="15"/>
          </p:nvPr>
        </p:nvSpPr>
        <p:spPr>
          <a:solidFill>
            <a:schemeClr val="bg1">
              <a:lumMod val="95000"/>
            </a:schemeClr>
          </a:solidFill>
        </p:spPr>
      </p:sp>
    </p:spTree>
    <p:extLst>
      <p:ext uri="{BB962C8B-B14F-4D97-AF65-F5344CB8AC3E}">
        <p14:creationId xmlns:p14="http://schemas.microsoft.com/office/powerpoint/2010/main" val="3932371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8AD6BA9-DC09-7249-AE9B-B9E9145841BF}"/>
              </a:ext>
            </a:extLst>
          </p:cNvPr>
          <p:cNvSpPr/>
          <p:nvPr/>
        </p:nvSpPr>
        <p:spPr>
          <a:xfrm>
            <a:off x="1639358" y="4114800"/>
            <a:ext cx="4990278" cy="8475784"/>
          </a:xfrm>
          <a:prstGeom prst="rect">
            <a:avLst/>
          </a:prstGeom>
          <a:solidFill>
            <a:schemeClr val="bg1"/>
          </a:solid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Light" panose="020B0403030403020204" pitchFamily="34" charset="0"/>
            </a:endParaRPr>
          </a:p>
        </p:txBody>
      </p:sp>
      <p:sp>
        <p:nvSpPr>
          <p:cNvPr id="34" name="Subtitle 2">
            <a:extLst>
              <a:ext uri="{FF2B5EF4-FFF2-40B4-BE49-F238E27FC236}">
                <a16:creationId xmlns:a16="http://schemas.microsoft.com/office/drawing/2014/main" id="{43E585B0-C7C9-C640-87BD-FD2271EBE701}"/>
              </a:ext>
            </a:extLst>
          </p:cNvPr>
          <p:cNvSpPr txBox="1">
            <a:spLocks/>
          </p:cNvSpPr>
          <p:nvPr/>
        </p:nvSpPr>
        <p:spPr>
          <a:xfrm>
            <a:off x="2308132" y="11376392"/>
            <a:ext cx="3652730" cy="640080"/>
          </a:xfrm>
          <a:prstGeom prst="rect">
            <a:avLst/>
          </a:prstGeom>
          <a:solidFill>
            <a:schemeClr val="accent1"/>
          </a:solidFill>
          <a:ln w="38100">
            <a:noFill/>
            <a:miter lim="800000"/>
          </a:ln>
        </p:spPr>
        <p:txBody>
          <a:bodyPr vert="horz" wrap="none" lIns="91440" tIns="45720" rIns="91440" bIns="45720" rtlCol="0" anchor="ctr">
            <a:no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endParaRPr lang="en-US" sz="3200" dirty="0">
              <a:solidFill>
                <a:schemeClr val="bg1"/>
              </a:solidFill>
              <a:latin typeface="Source Sans Pro Light" panose="020B0403030403020204" pitchFamily="34" charset="0"/>
              <a:ea typeface="Source Sans Pro Light" panose="020B0403030403020204" pitchFamily="34" charset="0"/>
              <a:cs typeface="Poppins" pitchFamily="2" charset="77"/>
            </a:endParaRPr>
          </a:p>
        </p:txBody>
      </p:sp>
      <p:sp>
        <p:nvSpPr>
          <p:cNvPr id="35" name="Subtitle 2">
            <a:extLst>
              <a:ext uri="{FF2B5EF4-FFF2-40B4-BE49-F238E27FC236}">
                <a16:creationId xmlns:a16="http://schemas.microsoft.com/office/drawing/2014/main" id="{AE60824A-12D5-984E-92AF-A703B9B33553}"/>
              </a:ext>
            </a:extLst>
          </p:cNvPr>
          <p:cNvSpPr txBox="1">
            <a:spLocks/>
          </p:cNvSpPr>
          <p:nvPr/>
        </p:nvSpPr>
        <p:spPr>
          <a:xfrm>
            <a:off x="2862049" y="11465598"/>
            <a:ext cx="2550698" cy="461665"/>
          </a:xfrm>
          <a:prstGeom prst="rect">
            <a:avLst/>
          </a:prstGeom>
          <a:ln w="38100">
            <a:noFill/>
          </a:ln>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pc="600" dirty="0">
                <a:solidFill>
                  <a:schemeClr val="bg1"/>
                </a:solidFill>
                <a:latin typeface="Oswald Medium" panose="02000603000000000000" pitchFamily="2" charset="77"/>
                <a:ea typeface="Source Sans Pro Light" panose="020B0403030403020204" pitchFamily="34" charset="0"/>
                <a:cs typeface="Poppins" pitchFamily="2" charset="77"/>
              </a:rPr>
              <a:t>LEARN MORE</a:t>
            </a:r>
          </a:p>
        </p:txBody>
      </p:sp>
      <p:sp>
        <p:nvSpPr>
          <p:cNvPr id="44" name="TextBox 43">
            <a:extLst>
              <a:ext uri="{FF2B5EF4-FFF2-40B4-BE49-F238E27FC236}">
                <a16:creationId xmlns:a16="http://schemas.microsoft.com/office/drawing/2014/main" id="{4195302D-2B2A-6640-AD44-3F24F9D4A256}"/>
              </a:ext>
            </a:extLst>
          </p:cNvPr>
          <p:cNvSpPr txBox="1"/>
          <p:nvPr/>
        </p:nvSpPr>
        <p:spPr>
          <a:xfrm>
            <a:off x="8913982" y="1368903"/>
            <a:ext cx="6553396" cy="1200329"/>
          </a:xfrm>
          <a:prstGeom prst="rect">
            <a:avLst/>
          </a:prstGeom>
          <a:noFill/>
        </p:spPr>
        <p:txBody>
          <a:bodyPr wrap="none" rtlCol="0" anchor="t">
            <a:spAutoFit/>
          </a:bodyPr>
          <a:lstStyle/>
          <a:p>
            <a:pPr algn="ctr"/>
            <a:r>
              <a:rPr lang="en-US" sz="7200" spc="900" dirty="0">
                <a:solidFill>
                  <a:schemeClr val="tx2"/>
                </a:solidFill>
                <a:latin typeface="Oswald Medium" panose="02000603000000000000" pitchFamily="2" charset="77"/>
              </a:rPr>
              <a:t>PRICE TABLES</a:t>
            </a:r>
          </a:p>
        </p:txBody>
      </p:sp>
      <p:sp>
        <p:nvSpPr>
          <p:cNvPr id="45" name="Subtitle 2">
            <a:extLst>
              <a:ext uri="{FF2B5EF4-FFF2-40B4-BE49-F238E27FC236}">
                <a16:creationId xmlns:a16="http://schemas.microsoft.com/office/drawing/2014/main" id="{08BB4B23-E654-3F40-BED3-AC39EFF32CEC}"/>
              </a:ext>
            </a:extLst>
          </p:cNvPr>
          <p:cNvSpPr txBox="1">
            <a:spLocks/>
          </p:cNvSpPr>
          <p:nvPr/>
        </p:nvSpPr>
        <p:spPr>
          <a:xfrm>
            <a:off x="9393203" y="692988"/>
            <a:ext cx="5594801" cy="400110"/>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2000" spc="1500" dirty="0">
                <a:solidFill>
                  <a:schemeClr val="tx1"/>
                </a:solidFill>
                <a:latin typeface="Oswald Light" panose="02000303000000000000" pitchFamily="2" charset="77"/>
                <a:ea typeface="Source Sans Pro Light" panose="020B0403030403020204" pitchFamily="34" charset="0"/>
                <a:cs typeface="Mukta ExtraLight" panose="020B0000000000000000" pitchFamily="34" charset="77"/>
              </a:rPr>
              <a:t>YOUR SUBTITLE HERE</a:t>
            </a:r>
          </a:p>
        </p:txBody>
      </p:sp>
      <p:sp>
        <p:nvSpPr>
          <p:cNvPr id="46" name="Rectangle 45">
            <a:extLst>
              <a:ext uri="{FF2B5EF4-FFF2-40B4-BE49-F238E27FC236}">
                <a16:creationId xmlns:a16="http://schemas.microsoft.com/office/drawing/2014/main" id="{53DB595E-AC1A-5B47-A484-B0D287DDE3CA}"/>
              </a:ext>
            </a:extLst>
          </p:cNvPr>
          <p:cNvSpPr/>
          <p:nvPr/>
        </p:nvSpPr>
        <p:spPr>
          <a:xfrm>
            <a:off x="7015455" y="4114800"/>
            <a:ext cx="4990278" cy="8475784"/>
          </a:xfrm>
          <a:prstGeom prst="rect">
            <a:avLst/>
          </a:prstGeom>
          <a:solidFill>
            <a:schemeClr val="bg1"/>
          </a:solid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Light" panose="020B0403030403020204" pitchFamily="34" charset="0"/>
            </a:endParaRPr>
          </a:p>
        </p:txBody>
      </p:sp>
      <p:sp>
        <p:nvSpPr>
          <p:cNvPr id="47" name="Rectangle 46">
            <a:extLst>
              <a:ext uri="{FF2B5EF4-FFF2-40B4-BE49-F238E27FC236}">
                <a16:creationId xmlns:a16="http://schemas.microsoft.com/office/drawing/2014/main" id="{FE27D4FF-98E6-6E44-8F24-8F51557AF1D1}"/>
              </a:ext>
            </a:extLst>
          </p:cNvPr>
          <p:cNvSpPr/>
          <p:nvPr/>
        </p:nvSpPr>
        <p:spPr>
          <a:xfrm>
            <a:off x="12391552" y="4114800"/>
            <a:ext cx="4990278" cy="8475784"/>
          </a:xfrm>
          <a:prstGeom prst="rect">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Light" panose="020B0403030403020204" pitchFamily="34" charset="0"/>
            </a:endParaRPr>
          </a:p>
        </p:txBody>
      </p:sp>
      <p:sp>
        <p:nvSpPr>
          <p:cNvPr id="48" name="Rectangle 47">
            <a:extLst>
              <a:ext uri="{FF2B5EF4-FFF2-40B4-BE49-F238E27FC236}">
                <a16:creationId xmlns:a16="http://schemas.microsoft.com/office/drawing/2014/main" id="{27C2C7B4-07FB-4645-9DF2-2E6548AD7487}"/>
              </a:ext>
            </a:extLst>
          </p:cNvPr>
          <p:cNvSpPr/>
          <p:nvPr/>
        </p:nvSpPr>
        <p:spPr>
          <a:xfrm>
            <a:off x="17767649" y="4114800"/>
            <a:ext cx="4990278" cy="8475784"/>
          </a:xfrm>
          <a:prstGeom prst="rect">
            <a:avLst/>
          </a:prstGeom>
          <a:solidFill>
            <a:schemeClr val="bg1"/>
          </a:solid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Light" panose="020B0403030403020204" pitchFamily="34" charset="0"/>
            </a:endParaRPr>
          </a:p>
        </p:txBody>
      </p:sp>
      <p:sp>
        <p:nvSpPr>
          <p:cNvPr id="49" name="Subtitle 2">
            <a:extLst>
              <a:ext uri="{FF2B5EF4-FFF2-40B4-BE49-F238E27FC236}">
                <a16:creationId xmlns:a16="http://schemas.microsoft.com/office/drawing/2014/main" id="{29410F45-992B-6246-A49A-0119F88D51E2}"/>
              </a:ext>
            </a:extLst>
          </p:cNvPr>
          <p:cNvSpPr txBox="1">
            <a:spLocks/>
          </p:cNvSpPr>
          <p:nvPr/>
        </p:nvSpPr>
        <p:spPr>
          <a:xfrm>
            <a:off x="2491259" y="4763404"/>
            <a:ext cx="3286476" cy="830997"/>
          </a:xfrm>
          <a:prstGeom prst="rect">
            <a:avLst/>
          </a:prstGeom>
          <a:ln w="38100">
            <a:noFill/>
          </a:ln>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4800" spc="600" dirty="0">
                <a:solidFill>
                  <a:schemeClr val="accent1"/>
                </a:solidFill>
                <a:latin typeface="Oswald Medium" panose="02000603000000000000" pitchFamily="2" charset="77"/>
                <a:ea typeface="Source Sans Pro Light" panose="020B0403030403020204" pitchFamily="34" charset="0"/>
                <a:cs typeface="Poppins" pitchFamily="2" charset="77"/>
              </a:rPr>
              <a:t>PERSONAL</a:t>
            </a:r>
          </a:p>
        </p:txBody>
      </p:sp>
      <p:sp>
        <p:nvSpPr>
          <p:cNvPr id="50" name="Subtitle 2">
            <a:extLst>
              <a:ext uri="{FF2B5EF4-FFF2-40B4-BE49-F238E27FC236}">
                <a16:creationId xmlns:a16="http://schemas.microsoft.com/office/drawing/2014/main" id="{774F52B9-F383-A940-AE36-8720D0087496}"/>
              </a:ext>
            </a:extLst>
          </p:cNvPr>
          <p:cNvSpPr txBox="1">
            <a:spLocks/>
          </p:cNvSpPr>
          <p:nvPr/>
        </p:nvSpPr>
        <p:spPr>
          <a:xfrm>
            <a:off x="7872968" y="4763404"/>
            <a:ext cx="3275256" cy="830997"/>
          </a:xfrm>
          <a:prstGeom prst="rect">
            <a:avLst/>
          </a:prstGeom>
          <a:ln w="38100">
            <a:noFill/>
          </a:ln>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4800" spc="600" dirty="0">
                <a:solidFill>
                  <a:schemeClr val="accent1"/>
                </a:solidFill>
                <a:latin typeface="Oswald Medium" panose="02000603000000000000" pitchFamily="2" charset="77"/>
                <a:ea typeface="Source Sans Pro Light" panose="020B0403030403020204" pitchFamily="34" charset="0"/>
                <a:cs typeface="Poppins" pitchFamily="2" charset="77"/>
              </a:rPr>
              <a:t>BUSINESS</a:t>
            </a:r>
          </a:p>
        </p:txBody>
      </p:sp>
      <p:sp>
        <p:nvSpPr>
          <p:cNvPr id="51" name="Subtitle 2">
            <a:extLst>
              <a:ext uri="{FF2B5EF4-FFF2-40B4-BE49-F238E27FC236}">
                <a16:creationId xmlns:a16="http://schemas.microsoft.com/office/drawing/2014/main" id="{4DA4B7E7-73C2-1C43-98DB-AD80E723EF8B}"/>
              </a:ext>
            </a:extLst>
          </p:cNvPr>
          <p:cNvSpPr txBox="1">
            <a:spLocks/>
          </p:cNvSpPr>
          <p:nvPr/>
        </p:nvSpPr>
        <p:spPr>
          <a:xfrm>
            <a:off x="13013422" y="4763404"/>
            <a:ext cx="3746538" cy="830997"/>
          </a:xfrm>
          <a:prstGeom prst="rect">
            <a:avLst/>
          </a:prstGeom>
          <a:ln w="38100">
            <a:noFill/>
          </a:ln>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4800" spc="600" dirty="0">
                <a:solidFill>
                  <a:schemeClr val="bg1"/>
                </a:solidFill>
                <a:latin typeface="Oswald Medium" panose="02000603000000000000" pitchFamily="2" charset="77"/>
                <a:ea typeface="Source Sans Pro Light" panose="020B0403030403020204" pitchFamily="34" charset="0"/>
                <a:cs typeface="Poppins" pitchFamily="2" charset="77"/>
              </a:rPr>
              <a:t>CORPORATE</a:t>
            </a:r>
          </a:p>
        </p:txBody>
      </p:sp>
      <p:sp>
        <p:nvSpPr>
          <p:cNvPr id="52" name="Subtitle 2">
            <a:extLst>
              <a:ext uri="{FF2B5EF4-FFF2-40B4-BE49-F238E27FC236}">
                <a16:creationId xmlns:a16="http://schemas.microsoft.com/office/drawing/2014/main" id="{3CC8B631-8838-A44F-A973-AFB85750BCCE}"/>
              </a:ext>
            </a:extLst>
          </p:cNvPr>
          <p:cNvSpPr txBox="1">
            <a:spLocks/>
          </p:cNvSpPr>
          <p:nvPr/>
        </p:nvSpPr>
        <p:spPr>
          <a:xfrm>
            <a:off x="18357461" y="4763404"/>
            <a:ext cx="3810659" cy="830997"/>
          </a:xfrm>
          <a:prstGeom prst="rect">
            <a:avLst/>
          </a:prstGeom>
          <a:ln w="38100">
            <a:noFill/>
          </a:ln>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4800" spc="600" dirty="0">
                <a:solidFill>
                  <a:schemeClr val="accent1"/>
                </a:solidFill>
                <a:latin typeface="Oswald Medium" panose="02000603000000000000" pitchFamily="2" charset="77"/>
                <a:ea typeface="Source Sans Pro Light" panose="020B0403030403020204" pitchFamily="34" charset="0"/>
                <a:cs typeface="Poppins" pitchFamily="2" charset="77"/>
              </a:rPr>
              <a:t>ENTERPRISE</a:t>
            </a:r>
          </a:p>
        </p:txBody>
      </p:sp>
      <p:sp>
        <p:nvSpPr>
          <p:cNvPr id="53" name="Subtitle 2">
            <a:extLst>
              <a:ext uri="{FF2B5EF4-FFF2-40B4-BE49-F238E27FC236}">
                <a16:creationId xmlns:a16="http://schemas.microsoft.com/office/drawing/2014/main" id="{683DB6FD-3139-A74A-BB01-DD6EDBD3B11D}"/>
              </a:ext>
            </a:extLst>
          </p:cNvPr>
          <p:cNvSpPr txBox="1">
            <a:spLocks/>
          </p:cNvSpPr>
          <p:nvPr/>
        </p:nvSpPr>
        <p:spPr>
          <a:xfrm>
            <a:off x="7684229" y="11376394"/>
            <a:ext cx="3652730" cy="640080"/>
          </a:xfrm>
          <a:prstGeom prst="rect">
            <a:avLst/>
          </a:prstGeom>
          <a:solidFill>
            <a:schemeClr val="accent1"/>
          </a:solidFill>
          <a:ln w="38100">
            <a:noFill/>
            <a:miter lim="800000"/>
          </a:ln>
        </p:spPr>
        <p:txBody>
          <a:bodyPr vert="horz" wrap="none" lIns="91440" tIns="45720" rIns="91440" bIns="45720" rtlCol="0" anchor="ctr">
            <a:no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endParaRPr lang="en-US" sz="3200" dirty="0">
              <a:solidFill>
                <a:schemeClr val="bg1"/>
              </a:solidFill>
              <a:latin typeface="Source Sans Pro Light" panose="020B0403030403020204" pitchFamily="34" charset="0"/>
              <a:ea typeface="Source Sans Pro Light" panose="020B0403030403020204" pitchFamily="34" charset="0"/>
              <a:cs typeface="Poppins" pitchFamily="2" charset="77"/>
            </a:endParaRPr>
          </a:p>
        </p:txBody>
      </p:sp>
      <p:sp>
        <p:nvSpPr>
          <p:cNvPr id="54" name="Subtitle 2">
            <a:extLst>
              <a:ext uri="{FF2B5EF4-FFF2-40B4-BE49-F238E27FC236}">
                <a16:creationId xmlns:a16="http://schemas.microsoft.com/office/drawing/2014/main" id="{E957A018-8196-2B44-849A-EA73E413CBA8}"/>
              </a:ext>
            </a:extLst>
          </p:cNvPr>
          <p:cNvSpPr txBox="1">
            <a:spLocks/>
          </p:cNvSpPr>
          <p:nvPr/>
        </p:nvSpPr>
        <p:spPr>
          <a:xfrm>
            <a:off x="8238146" y="11465600"/>
            <a:ext cx="2550698" cy="461665"/>
          </a:xfrm>
          <a:prstGeom prst="rect">
            <a:avLst/>
          </a:prstGeom>
          <a:ln w="38100">
            <a:noFill/>
          </a:ln>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pc="600" dirty="0">
                <a:solidFill>
                  <a:schemeClr val="bg1"/>
                </a:solidFill>
                <a:latin typeface="Oswald Medium" panose="02000603000000000000" pitchFamily="2" charset="77"/>
                <a:ea typeface="Source Sans Pro Light" panose="020B0403030403020204" pitchFamily="34" charset="0"/>
                <a:cs typeface="Poppins" pitchFamily="2" charset="77"/>
              </a:rPr>
              <a:t>LEARN MORE</a:t>
            </a:r>
          </a:p>
        </p:txBody>
      </p:sp>
      <p:sp>
        <p:nvSpPr>
          <p:cNvPr id="56" name="Subtitle 2">
            <a:extLst>
              <a:ext uri="{FF2B5EF4-FFF2-40B4-BE49-F238E27FC236}">
                <a16:creationId xmlns:a16="http://schemas.microsoft.com/office/drawing/2014/main" id="{667763C6-362D-1647-9874-402DAF68319A}"/>
              </a:ext>
            </a:extLst>
          </p:cNvPr>
          <p:cNvSpPr txBox="1">
            <a:spLocks/>
          </p:cNvSpPr>
          <p:nvPr/>
        </p:nvSpPr>
        <p:spPr>
          <a:xfrm>
            <a:off x="13060326" y="11376392"/>
            <a:ext cx="3652730" cy="640080"/>
          </a:xfrm>
          <a:prstGeom prst="rect">
            <a:avLst/>
          </a:prstGeom>
          <a:solidFill>
            <a:schemeClr val="bg1"/>
          </a:solidFill>
          <a:ln w="38100">
            <a:noFill/>
            <a:miter lim="800000"/>
          </a:ln>
        </p:spPr>
        <p:txBody>
          <a:bodyPr vert="horz" wrap="none" lIns="91440" tIns="45720" rIns="91440" bIns="45720" rtlCol="0" anchor="ctr">
            <a:no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endParaRPr lang="en-US" sz="3200" dirty="0">
              <a:solidFill>
                <a:schemeClr val="bg1"/>
              </a:solidFill>
              <a:latin typeface="Source Sans Pro Light" panose="020B0403030403020204" pitchFamily="34" charset="0"/>
              <a:ea typeface="Source Sans Pro Light" panose="020B0403030403020204" pitchFamily="34" charset="0"/>
              <a:cs typeface="Poppins" pitchFamily="2" charset="77"/>
            </a:endParaRPr>
          </a:p>
        </p:txBody>
      </p:sp>
      <p:sp>
        <p:nvSpPr>
          <p:cNvPr id="57" name="Subtitle 2">
            <a:extLst>
              <a:ext uri="{FF2B5EF4-FFF2-40B4-BE49-F238E27FC236}">
                <a16:creationId xmlns:a16="http://schemas.microsoft.com/office/drawing/2014/main" id="{D4B59064-80D2-F24C-9FA5-9774EE7AA0A4}"/>
              </a:ext>
            </a:extLst>
          </p:cNvPr>
          <p:cNvSpPr txBox="1">
            <a:spLocks/>
          </p:cNvSpPr>
          <p:nvPr/>
        </p:nvSpPr>
        <p:spPr>
          <a:xfrm>
            <a:off x="13614243" y="11465598"/>
            <a:ext cx="2550698" cy="461665"/>
          </a:xfrm>
          <a:prstGeom prst="rect">
            <a:avLst/>
          </a:prstGeom>
          <a:ln w="38100">
            <a:noFill/>
          </a:ln>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pc="600" dirty="0">
                <a:solidFill>
                  <a:schemeClr val="accent1"/>
                </a:solidFill>
                <a:latin typeface="Oswald Medium" panose="02000603000000000000" pitchFamily="2" charset="77"/>
                <a:ea typeface="Source Sans Pro Light" panose="020B0403030403020204" pitchFamily="34" charset="0"/>
                <a:cs typeface="Poppins" pitchFamily="2" charset="77"/>
              </a:rPr>
              <a:t>LEARN MORE</a:t>
            </a:r>
          </a:p>
        </p:txBody>
      </p:sp>
      <p:sp>
        <p:nvSpPr>
          <p:cNvPr id="59" name="Subtitle 2">
            <a:extLst>
              <a:ext uri="{FF2B5EF4-FFF2-40B4-BE49-F238E27FC236}">
                <a16:creationId xmlns:a16="http://schemas.microsoft.com/office/drawing/2014/main" id="{9342E0F1-2EC0-B741-A673-C64C70BAB780}"/>
              </a:ext>
            </a:extLst>
          </p:cNvPr>
          <p:cNvSpPr txBox="1">
            <a:spLocks/>
          </p:cNvSpPr>
          <p:nvPr/>
        </p:nvSpPr>
        <p:spPr>
          <a:xfrm>
            <a:off x="18436423" y="11376392"/>
            <a:ext cx="3652730" cy="640080"/>
          </a:xfrm>
          <a:prstGeom prst="rect">
            <a:avLst/>
          </a:prstGeom>
          <a:solidFill>
            <a:schemeClr val="accent1"/>
          </a:solidFill>
          <a:ln w="38100">
            <a:noFill/>
            <a:miter lim="800000"/>
          </a:ln>
        </p:spPr>
        <p:txBody>
          <a:bodyPr vert="horz" wrap="none" lIns="91440" tIns="45720" rIns="91440" bIns="45720" rtlCol="0" anchor="ctr">
            <a:no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endParaRPr lang="en-US" sz="3200" dirty="0">
              <a:solidFill>
                <a:schemeClr val="bg1"/>
              </a:solidFill>
              <a:latin typeface="Source Sans Pro Light" panose="020B0403030403020204" pitchFamily="34" charset="0"/>
              <a:ea typeface="Source Sans Pro Light" panose="020B0403030403020204" pitchFamily="34" charset="0"/>
              <a:cs typeface="Poppins" pitchFamily="2" charset="77"/>
            </a:endParaRPr>
          </a:p>
        </p:txBody>
      </p:sp>
      <p:sp>
        <p:nvSpPr>
          <p:cNvPr id="60" name="Subtitle 2">
            <a:extLst>
              <a:ext uri="{FF2B5EF4-FFF2-40B4-BE49-F238E27FC236}">
                <a16:creationId xmlns:a16="http://schemas.microsoft.com/office/drawing/2014/main" id="{42375591-02BB-9A44-8BD7-D5FD7B720335}"/>
              </a:ext>
            </a:extLst>
          </p:cNvPr>
          <p:cNvSpPr txBox="1">
            <a:spLocks/>
          </p:cNvSpPr>
          <p:nvPr/>
        </p:nvSpPr>
        <p:spPr>
          <a:xfrm>
            <a:off x="18990340" y="11465598"/>
            <a:ext cx="2550698" cy="461665"/>
          </a:xfrm>
          <a:prstGeom prst="rect">
            <a:avLst/>
          </a:prstGeom>
          <a:ln w="38100">
            <a:noFill/>
          </a:ln>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pc="600" dirty="0">
                <a:solidFill>
                  <a:schemeClr val="bg1"/>
                </a:solidFill>
                <a:latin typeface="Oswald Medium" panose="02000603000000000000" pitchFamily="2" charset="77"/>
                <a:ea typeface="Source Sans Pro Light" panose="020B0403030403020204" pitchFamily="34" charset="0"/>
                <a:cs typeface="Poppins" pitchFamily="2" charset="77"/>
              </a:rPr>
              <a:t>LEARN MORE</a:t>
            </a:r>
          </a:p>
        </p:txBody>
      </p:sp>
      <p:sp>
        <p:nvSpPr>
          <p:cNvPr id="61" name="Subtitle 2">
            <a:extLst>
              <a:ext uri="{FF2B5EF4-FFF2-40B4-BE49-F238E27FC236}">
                <a16:creationId xmlns:a16="http://schemas.microsoft.com/office/drawing/2014/main" id="{BB096E42-4F07-884C-AC39-C9E3FFFB5448}"/>
              </a:ext>
            </a:extLst>
          </p:cNvPr>
          <p:cNvSpPr txBox="1">
            <a:spLocks/>
          </p:cNvSpPr>
          <p:nvPr/>
        </p:nvSpPr>
        <p:spPr>
          <a:xfrm>
            <a:off x="2308132" y="6629695"/>
            <a:ext cx="3652730" cy="1855701"/>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Source Sans Pro Light" panose="020B0403030403020204" pitchFamily="34" charset="0"/>
                <a:ea typeface="Source Sans Pro Light" panose="020B0403030403020204" pitchFamily="34" charset="0"/>
                <a:cs typeface="Mukta ExtraLight" panose="020B0000000000000000" pitchFamily="34" charset="77"/>
              </a:rPr>
              <a:t>Green marketing is a practice where companies go above and beyond traditional marketing by.</a:t>
            </a:r>
          </a:p>
        </p:txBody>
      </p:sp>
      <p:sp>
        <p:nvSpPr>
          <p:cNvPr id="63" name="Subtitle 2">
            <a:extLst>
              <a:ext uri="{FF2B5EF4-FFF2-40B4-BE49-F238E27FC236}">
                <a16:creationId xmlns:a16="http://schemas.microsoft.com/office/drawing/2014/main" id="{BFC6F40D-7B65-EC4E-9C41-C27D17C544E9}"/>
              </a:ext>
            </a:extLst>
          </p:cNvPr>
          <p:cNvSpPr txBox="1">
            <a:spLocks/>
          </p:cNvSpPr>
          <p:nvPr/>
        </p:nvSpPr>
        <p:spPr>
          <a:xfrm>
            <a:off x="3366499" y="9515395"/>
            <a:ext cx="1535997" cy="830997"/>
          </a:xfrm>
          <a:prstGeom prst="rect">
            <a:avLst/>
          </a:prstGeom>
          <a:ln w="38100">
            <a:noFill/>
          </a:ln>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4800" spc="600" dirty="0">
                <a:solidFill>
                  <a:schemeClr val="tx1"/>
                </a:solidFill>
                <a:latin typeface="Oswald Light" panose="02000303000000000000" pitchFamily="2" charset="77"/>
                <a:ea typeface="Source Sans Pro Light" panose="020B0403030403020204" pitchFamily="34" charset="0"/>
                <a:cs typeface="Poppins" pitchFamily="2" charset="77"/>
              </a:rPr>
              <a:t>FREE</a:t>
            </a:r>
          </a:p>
        </p:txBody>
      </p:sp>
      <p:sp>
        <p:nvSpPr>
          <p:cNvPr id="64" name="Subtitle 2">
            <a:extLst>
              <a:ext uri="{FF2B5EF4-FFF2-40B4-BE49-F238E27FC236}">
                <a16:creationId xmlns:a16="http://schemas.microsoft.com/office/drawing/2014/main" id="{28221549-AAE4-FE4F-8F5E-A9CA0907735B}"/>
              </a:ext>
            </a:extLst>
          </p:cNvPr>
          <p:cNvSpPr txBox="1">
            <a:spLocks/>
          </p:cNvSpPr>
          <p:nvPr/>
        </p:nvSpPr>
        <p:spPr>
          <a:xfrm>
            <a:off x="7684229" y="6629695"/>
            <a:ext cx="3652730" cy="1855701"/>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Source Sans Pro Light" panose="020B0403030403020204" pitchFamily="34" charset="0"/>
                <a:ea typeface="Source Sans Pro Light" panose="020B0403030403020204" pitchFamily="34" charset="0"/>
                <a:cs typeface="Mukta ExtraLight" panose="020B0000000000000000" pitchFamily="34" charset="77"/>
              </a:rPr>
              <a:t>Green marketing is a practice where companies go above and beyond traditional marketing by.</a:t>
            </a:r>
          </a:p>
        </p:txBody>
      </p:sp>
      <p:sp>
        <p:nvSpPr>
          <p:cNvPr id="65" name="Subtitle 2">
            <a:extLst>
              <a:ext uri="{FF2B5EF4-FFF2-40B4-BE49-F238E27FC236}">
                <a16:creationId xmlns:a16="http://schemas.microsoft.com/office/drawing/2014/main" id="{9A191BA1-B9F4-DF46-B025-BD57FA49B611}"/>
              </a:ext>
            </a:extLst>
          </p:cNvPr>
          <p:cNvSpPr txBox="1">
            <a:spLocks/>
          </p:cNvSpPr>
          <p:nvPr/>
        </p:nvSpPr>
        <p:spPr>
          <a:xfrm>
            <a:off x="8296161" y="9515395"/>
            <a:ext cx="2428870" cy="830997"/>
          </a:xfrm>
          <a:prstGeom prst="rect">
            <a:avLst/>
          </a:prstGeom>
          <a:ln w="38100">
            <a:noFill/>
          </a:ln>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4800" spc="600" dirty="0">
                <a:solidFill>
                  <a:schemeClr val="tx1"/>
                </a:solidFill>
                <a:latin typeface="Oswald Light" panose="02000303000000000000" pitchFamily="2" charset="77"/>
                <a:ea typeface="Source Sans Pro Light" panose="020B0403030403020204" pitchFamily="34" charset="0"/>
                <a:cs typeface="Poppins" pitchFamily="2" charset="77"/>
              </a:rPr>
              <a:t>$19/MO</a:t>
            </a:r>
          </a:p>
        </p:txBody>
      </p:sp>
      <p:sp>
        <p:nvSpPr>
          <p:cNvPr id="68" name="Subtitle 2">
            <a:extLst>
              <a:ext uri="{FF2B5EF4-FFF2-40B4-BE49-F238E27FC236}">
                <a16:creationId xmlns:a16="http://schemas.microsoft.com/office/drawing/2014/main" id="{71B2116D-40D8-9A46-8268-94E1552439B0}"/>
              </a:ext>
            </a:extLst>
          </p:cNvPr>
          <p:cNvSpPr txBox="1">
            <a:spLocks/>
          </p:cNvSpPr>
          <p:nvPr/>
        </p:nvSpPr>
        <p:spPr>
          <a:xfrm>
            <a:off x="13060326" y="6629695"/>
            <a:ext cx="3652730" cy="1855701"/>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bg1"/>
                </a:solidFill>
                <a:latin typeface="Source Sans Pro Light" panose="020B0403030403020204" pitchFamily="34" charset="0"/>
                <a:ea typeface="Source Sans Pro Light" panose="020B0403030403020204" pitchFamily="34" charset="0"/>
                <a:cs typeface="Mukta ExtraLight" panose="020B0000000000000000" pitchFamily="34" charset="77"/>
              </a:rPr>
              <a:t>Green marketing is a practice where companies go above and beyond traditional marketing by.</a:t>
            </a:r>
          </a:p>
        </p:txBody>
      </p:sp>
      <p:sp>
        <p:nvSpPr>
          <p:cNvPr id="69" name="Subtitle 2">
            <a:extLst>
              <a:ext uri="{FF2B5EF4-FFF2-40B4-BE49-F238E27FC236}">
                <a16:creationId xmlns:a16="http://schemas.microsoft.com/office/drawing/2014/main" id="{8D5032DD-22C6-134A-93A7-104687F4B5B1}"/>
              </a:ext>
            </a:extLst>
          </p:cNvPr>
          <p:cNvSpPr txBox="1">
            <a:spLocks/>
          </p:cNvSpPr>
          <p:nvPr/>
        </p:nvSpPr>
        <p:spPr>
          <a:xfrm>
            <a:off x="13654624" y="9515395"/>
            <a:ext cx="2464137" cy="830997"/>
          </a:xfrm>
          <a:prstGeom prst="rect">
            <a:avLst/>
          </a:prstGeom>
          <a:ln w="38100">
            <a:noFill/>
          </a:ln>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4800" spc="600" dirty="0">
                <a:solidFill>
                  <a:schemeClr val="bg1"/>
                </a:solidFill>
                <a:latin typeface="Oswald Light" panose="02000303000000000000" pitchFamily="2" charset="77"/>
                <a:ea typeface="Source Sans Pro Light" panose="020B0403030403020204" pitchFamily="34" charset="0"/>
                <a:cs typeface="Poppins" pitchFamily="2" charset="77"/>
              </a:rPr>
              <a:t>$59/MO</a:t>
            </a:r>
          </a:p>
        </p:txBody>
      </p:sp>
      <p:sp>
        <p:nvSpPr>
          <p:cNvPr id="70" name="Subtitle 2">
            <a:extLst>
              <a:ext uri="{FF2B5EF4-FFF2-40B4-BE49-F238E27FC236}">
                <a16:creationId xmlns:a16="http://schemas.microsoft.com/office/drawing/2014/main" id="{7F5F5DD7-9D68-5B42-BC53-92E7FF06D3ED}"/>
              </a:ext>
            </a:extLst>
          </p:cNvPr>
          <p:cNvSpPr txBox="1">
            <a:spLocks/>
          </p:cNvSpPr>
          <p:nvPr/>
        </p:nvSpPr>
        <p:spPr>
          <a:xfrm>
            <a:off x="18441925" y="6629695"/>
            <a:ext cx="3652730" cy="1855701"/>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Source Sans Pro Light" panose="020B0403030403020204" pitchFamily="34" charset="0"/>
                <a:ea typeface="Source Sans Pro Light" panose="020B0403030403020204" pitchFamily="34" charset="0"/>
                <a:cs typeface="Mukta ExtraLight" panose="020B0000000000000000" pitchFamily="34" charset="77"/>
              </a:rPr>
              <a:t>Green marketing is a practice where companies go above and beyond traditional marketing by.</a:t>
            </a:r>
          </a:p>
        </p:txBody>
      </p:sp>
      <p:sp>
        <p:nvSpPr>
          <p:cNvPr id="71" name="Subtitle 2">
            <a:extLst>
              <a:ext uri="{FF2B5EF4-FFF2-40B4-BE49-F238E27FC236}">
                <a16:creationId xmlns:a16="http://schemas.microsoft.com/office/drawing/2014/main" id="{3C4AEFD5-5929-244C-B506-391E0D2CC8BB}"/>
              </a:ext>
            </a:extLst>
          </p:cNvPr>
          <p:cNvSpPr txBox="1">
            <a:spLocks/>
          </p:cNvSpPr>
          <p:nvPr/>
        </p:nvSpPr>
        <p:spPr>
          <a:xfrm>
            <a:off x="19033819" y="9515395"/>
            <a:ext cx="2468946" cy="830997"/>
          </a:xfrm>
          <a:prstGeom prst="rect">
            <a:avLst/>
          </a:prstGeom>
          <a:ln w="38100">
            <a:noFill/>
          </a:ln>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4800" spc="600" dirty="0">
                <a:solidFill>
                  <a:schemeClr val="tx1"/>
                </a:solidFill>
                <a:latin typeface="Oswald Light" panose="02000303000000000000" pitchFamily="2" charset="77"/>
                <a:ea typeface="Source Sans Pro Light" panose="020B0403030403020204" pitchFamily="34" charset="0"/>
                <a:cs typeface="Poppins" pitchFamily="2" charset="77"/>
              </a:rPr>
              <a:t>$99/MO</a:t>
            </a:r>
          </a:p>
        </p:txBody>
      </p:sp>
    </p:spTree>
    <p:extLst>
      <p:ext uri="{BB962C8B-B14F-4D97-AF65-F5344CB8AC3E}">
        <p14:creationId xmlns:p14="http://schemas.microsoft.com/office/powerpoint/2010/main" val="1810436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1F716D0-2DF9-D84E-B6BB-11A19DF89FD7}"/>
              </a:ext>
            </a:extLst>
          </p:cNvPr>
          <p:cNvSpPr txBox="1"/>
          <p:nvPr/>
        </p:nvSpPr>
        <p:spPr>
          <a:xfrm>
            <a:off x="1615666" y="3945698"/>
            <a:ext cx="837089" cy="1569660"/>
          </a:xfrm>
          <a:prstGeom prst="rect">
            <a:avLst/>
          </a:prstGeom>
          <a:noFill/>
        </p:spPr>
        <p:txBody>
          <a:bodyPr wrap="none" rtlCol="0" anchor="ctr">
            <a:spAutoFit/>
          </a:bodyPr>
          <a:lstStyle/>
          <a:p>
            <a:r>
              <a:rPr lang="en-US" sz="9600" b="1" dirty="0">
                <a:latin typeface="Oswald" panose="02000503000000000000" pitchFamily="2" charset="77"/>
              </a:rPr>
              <a:t>1</a:t>
            </a:r>
          </a:p>
        </p:txBody>
      </p:sp>
      <p:sp>
        <p:nvSpPr>
          <p:cNvPr id="9" name="TextBox 8">
            <a:extLst>
              <a:ext uri="{FF2B5EF4-FFF2-40B4-BE49-F238E27FC236}">
                <a16:creationId xmlns:a16="http://schemas.microsoft.com/office/drawing/2014/main" id="{02D5E5A6-571E-414B-9C66-068C80F42B2D}"/>
              </a:ext>
            </a:extLst>
          </p:cNvPr>
          <p:cNvSpPr txBox="1"/>
          <p:nvPr/>
        </p:nvSpPr>
        <p:spPr>
          <a:xfrm>
            <a:off x="1615666" y="7189955"/>
            <a:ext cx="829073" cy="1569660"/>
          </a:xfrm>
          <a:prstGeom prst="rect">
            <a:avLst/>
          </a:prstGeom>
          <a:noFill/>
        </p:spPr>
        <p:txBody>
          <a:bodyPr wrap="none" rtlCol="0" anchor="ctr">
            <a:spAutoFit/>
          </a:bodyPr>
          <a:lstStyle/>
          <a:p>
            <a:r>
              <a:rPr lang="en-US" sz="9600" b="1" dirty="0">
                <a:latin typeface="Oswald" panose="02000503000000000000" pitchFamily="2" charset="77"/>
              </a:rPr>
              <a:t>2</a:t>
            </a:r>
          </a:p>
        </p:txBody>
      </p:sp>
      <p:sp>
        <p:nvSpPr>
          <p:cNvPr id="10" name="TextBox 9">
            <a:extLst>
              <a:ext uri="{FF2B5EF4-FFF2-40B4-BE49-F238E27FC236}">
                <a16:creationId xmlns:a16="http://schemas.microsoft.com/office/drawing/2014/main" id="{D97F2DAF-AE71-5842-B5EE-E3D98E342C32}"/>
              </a:ext>
            </a:extLst>
          </p:cNvPr>
          <p:cNvSpPr txBox="1"/>
          <p:nvPr/>
        </p:nvSpPr>
        <p:spPr>
          <a:xfrm>
            <a:off x="1612460" y="10434212"/>
            <a:ext cx="832279" cy="1569660"/>
          </a:xfrm>
          <a:prstGeom prst="rect">
            <a:avLst/>
          </a:prstGeom>
          <a:noFill/>
        </p:spPr>
        <p:txBody>
          <a:bodyPr wrap="none" rtlCol="0" anchor="ctr">
            <a:spAutoFit/>
          </a:bodyPr>
          <a:lstStyle/>
          <a:p>
            <a:r>
              <a:rPr lang="en-US" sz="9600" b="1" dirty="0">
                <a:latin typeface="Oswald" panose="02000503000000000000" pitchFamily="2" charset="77"/>
              </a:rPr>
              <a:t>3</a:t>
            </a:r>
          </a:p>
        </p:txBody>
      </p:sp>
      <p:sp>
        <p:nvSpPr>
          <p:cNvPr id="12" name="TextBox 11">
            <a:extLst>
              <a:ext uri="{FF2B5EF4-FFF2-40B4-BE49-F238E27FC236}">
                <a16:creationId xmlns:a16="http://schemas.microsoft.com/office/drawing/2014/main" id="{25564B48-B0A5-F643-9C61-07B86174DF40}"/>
              </a:ext>
            </a:extLst>
          </p:cNvPr>
          <p:cNvSpPr txBox="1"/>
          <p:nvPr/>
        </p:nvSpPr>
        <p:spPr>
          <a:xfrm>
            <a:off x="2980561" y="4145723"/>
            <a:ext cx="2489784" cy="584775"/>
          </a:xfrm>
          <a:prstGeom prst="rect">
            <a:avLst/>
          </a:prstGeom>
          <a:noFill/>
        </p:spPr>
        <p:txBody>
          <a:bodyPr wrap="none" rtlCol="0" anchor="ctr" anchorCtr="0">
            <a:spAutoFit/>
          </a:bodyPr>
          <a:lstStyle/>
          <a:p>
            <a:r>
              <a:rPr lang="en-US" sz="3200" spc="600" dirty="0">
                <a:solidFill>
                  <a:schemeClr val="tx2"/>
                </a:solidFill>
                <a:latin typeface="Oswald Medium" panose="02000603000000000000" pitchFamily="2" charset="77"/>
                <a:ea typeface="League Spartan" charset="0"/>
                <a:cs typeface="Poppins" pitchFamily="2" charset="77"/>
              </a:rPr>
              <a:t>ABOUT US</a:t>
            </a:r>
          </a:p>
        </p:txBody>
      </p:sp>
      <p:sp>
        <p:nvSpPr>
          <p:cNvPr id="13" name="Subtitle 2">
            <a:extLst>
              <a:ext uri="{FF2B5EF4-FFF2-40B4-BE49-F238E27FC236}">
                <a16:creationId xmlns:a16="http://schemas.microsoft.com/office/drawing/2014/main" id="{D6418C1C-A823-2F48-BB05-767BBD88BF33}"/>
              </a:ext>
            </a:extLst>
          </p:cNvPr>
          <p:cNvSpPr txBox="1">
            <a:spLocks/>
          </p:cNvSpPr>
          <p:nvPr/>
        </p:nvSpPr>
        <p:spPr>
          <a:xfrm>
            <a:off x="2980560" y="4769120"/>
            <a:ext cx="8103903" cy="998671"/>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700"/>
              </a:lnSpc>
            </a:pPr>
            <a:r>
              <a:rPr lang="en-US" dirty="0">
                <a:solidFill>
                  <a:schemeClr val="tx1"/>
                </a:solidFill>
                <a:latin typeface="Source Sans Pro Light" panose="020B0403030403020204" pitchFamily="34" charset="0"/>
                <a:ea typeface="Source Sans Pro Light" panose="020B0403030403020204" pitchFamily="34" charset="0"/>
                <a:cs typeface="Mukta ExtraLight" panose="020B0000000000000000" pitchFamily="34" charset="77"/>
              </a:rPr>
              <a:t>Green marketing is a practice whereby companies seek to go above and beyond traditional marketing by promoting.</a:t>
            </a:r>
          </a:p>
        </p:txBody>
      </p:sp>
      <p:sp>
        <p:nvSpPr>
          <p:cNvPr id="25" name="TextBox 24">
            <a:extLst>
              <a:ext uri="{FF2B5EF4-FFF2-40B4-BE49-F238E27FC236}">
                <a16:creationId xmlns:a16="http://schemas.microsoft.com/office/drawing/2014/main" id="{A5EF54CD-1025-3345-8C0F-A5B46DC16A13}"/>
              </a:ext>
            </a:extLst>
          </p:cNvPr>
          <p:cNvSpPr txBox="1"/>
          <p:nvPr/>
        </p:nvSpPr>
        <p:spPr>
          <a:xfrm>
            <a:off x="2980561" y="7389980"/>
            <a:ext cx="4580100" cy="584775"/>
          </a:xfrm>
          <a:prstGeom prst="rect">
            <a:avLst/>
          </a:prstGeom>
          <a:noFill/>
        </p:spPr>
        <p:txBody>
          <a:bodyPr wrap="none" rtlCol="0" anchor="ctr" anchorCtr="0">
            <a:spAutoFit/>
          </a:bodyPr>
          <a:lstStyle/>
          <a:p>
            <a:r>
              <a:rPr lang="en-US" sz="3200" spc="600" dirty="0">
                <a:solidFill>
                  <a:schemeClr val="tx2"/>
                </a:solidFill>
                <a:latin typeface="Oswald Medium" panose="02000603000000000000" pitchFamily="2" charset="77"/>
                <a:ea typeface="League Spartan" charset="0"/>
                <a:cs typeface="Poppins" pitchFamily="2" charset="77"/>
              </a:rPr>
              <a:t>WELCOME MESSAGE</a:t>
            </a:r>
          </a:p>
        </p:txBody>
      </p:sp>
      <p:sp>
        <p:nvSpPr>
          <p:cNvPr id="26" name="Subtitle 2">
            <a:extLst>
              <a:ext uri="{FF2B5EF4-FFF2-40B4-BE49-F238E27FC236}">
                <a16:creationId xmlns:a16="http://schemas.microsoft.com/office/drawing/2014/main" id="{BDD7F95E-3575-4E48-B705-6E26504FB9CC}"/>
              </a:ext>
            </a:extLst>
          </p:cNvPr>
          <p:cNvSpPr txBox="1">
            <a:spLocks/>
          </p:cNvSpPr>
          <p:nvPr/>
        </p:nvSpPr>
        <p:spPr>
          <a:xfrm>
            <a:off x="2980560" y="8013377"/>
            <a:ext cx="8103903" cy="1015021"/>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700"/>
              </a:lnSpc>
            </a:pPr>
            <a:r>
              <a:rPr lang="en-US" dirty="0">
                <a:solidFill>
                  <a:schemeClr val="tx1"/>
                </a:solidFill>
                <a:latin typeface="Source Sans Pro Light" panose="020B0403030403020204" pitchFamily="34" charset="0"/>
                <a:ea typeface="Source Sans Pro Light" panose="020B0403030403020204" pitchFamily="34" charset="0"/>
                <a:cs typeface="Mukta ExtraLight" panose="020B0000000000000000" pitchFamily="34" charset="77"/>
              </a:rPr>
              <a:t>Green marketing is a practice whereby companies seek to go above and beyond traditional marketing by promoting.</a:t>
            </a:r>
          </a:p>
        </p:txBody>
      </p:sp>
      <p:sp>
        <p:nvSpPr>
          <p:cNvPr id="28" name="TextBox 27">
            <a:extLst>
              <a:ext uri="{FF2B5EF4-FFF2-40B4-BE49-F238E27FC236}">
                <a16:creationId xmlns:a16="http://schemas.microsoft.com/office/drawing/2014/main" id="{EB13E20F-2352-F84D-8A10-3BE2BEE11397}"/>
              </a:ext>
            </a:extLst>
          </p:cNvPr>
          <p:cNvSpPr txBox="1"/>
          <p:nvPr/>
        </p:nvSpPr>
        <p:spPr>
          <a:xfrm>
            <a:off x="2980561" y="10634237"/>
            <a:ext cx="2151551" cy="584775"/>
          </a:xfrm>
          <a:prstGeom prst="rect">
            <a:avLst/>
          </a:prstGeom>
          <a:noFill/>
        </p:spPr>
        <p:txBody>
          <a:bodyPr wrap="none" rtlCol="0" anchor="ctr" anchorCtr="0">
            <a:spAutoFit/>
          </a:bodyPr>
          <a:lstStyle/>
          <a:p>
            <a:r>
              <a:rPr lang="en-US" sz="3200" spc="600" dirty="0">
                <a:solidFill>
                  <a:schemeClr val="tx2"/>
                </a:solidFill>
                <a:latin typeface="Oswald Medium" panose="02000603000000000000" pitchFamily="2" charset="77"/>
                <a:ea typeface="League Spartan" charset="0"/>
                <a:cs typeface="Poppins" pitchFamily="2" charset="77"/>
              </a:rPr>
              <a:t>MISSION</a:t>
            </a:r>
          </a:p>
        </p:txBody>
      </p:sp>
      <p:sp>
        <p:nvSpPr>
          <p:cNvPr id="29" name="Subtitle 2">
            <a:extLst>
              <a:ext uri="{FF2B5EF4-FFF2-40B4-BE49-F238E27FC236}">
                <a16:creationId xmlns:a16="http://schemas.microsoft.com/office/drawing/2014/main" id="{355D155E-144F-144B-BD3F-1D6A3A57774C}"/>
              </a:ext>
            </a:extLst>
          </p:cNvPr>
          <p:cNvSpPr txBox="1">
            <a:spLocks/>
          </p:cNvSpPr>
          <p:nvPr/>
        </p:nvSpPr>
        <p:spPr>
          <a:xfrm>
            <a:off x="2980560" y="11257634"/>
            <a:ext cx="8103903" cy="1015021"/>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700"/>
              </a:lnSpc>
            </a:pPr>
            <a:r>
              <a:rPr lang="en-US" dirty="0">
                <a:solidFill>
                  <a:schemeClr val="tx1"/>
                </a:solidFill>
                <a:latin typeface="Source Sans Pro Light" panose="020B0403030403020204" pitchFamily="34" charset="0"/>
                <a:ea typeface="Source Sans Pro Light" panose="020B0403030403020204" pitchFamily="34" charset="0"/>
                <a:cs typeface="Mukta ExtraLight" panose="020B0000000000000000" pitchFamily="34" charset="77"/>
              </a:rPr>
              <a:t>Green marketing is a practice whereby companies seek to go above and beyond traditional marketing by promoting.</a:t>
            </a:r>
          </a:p>
        </p:txBody>
      </p:sp>
      <p:sp>
        <p:nvSpPr>
          <p:cNvPr id="30" name="TextBox 29">
            <a:extLst>
              <a:ext uri="{FF2B5EF4-FFF2-40B4-BE49-F238E27FC236}">
                <a16:creationId xmlns:a16="http://schemas.microsoft.com/office/drawing/2014/main" id="{8A59D9D8-E7E7-D54B-910E-B98BCB166D21}"/>
              </a:ext>
            </a:extLst>
          </p:cNvPr>
          <p:cNvSpPr txBox="1"/>
          <p:nvPr/>
        </p:nvSpPr>
        <p:spPr>
          <a:xfrm>
            <a:off x="13388027" y="3945698"/>
            <a:ext cx="833883" cy="1569660"/>
          </a:xfrm>
          <a:prstGeom prst="rect">
            <a:avLst/>
          </a:prstGeom>
          <a:noFill/>
        </p:spPr>
        <p:txBody>
          <a:bodyPr wrap="none" rtlCol="0" anchor="ctr">
            <a:spAutoFit/>
          </a:bodyPr>
          <a:lstStyle/>
          <a:p>
            <a:r>
              <a:rPr lang="en-US" sz="9600" b="1" dirty="0">
                <a:latin typeface="Oswald" panose="02000503000000000000" pitchFamily="2" charset="77"/>
              </a:rPr>
              <a:t>4</a:t>
            </a:r>
          </a:p>
        </p:txBody>
      </p:sp>
      <p:sp>
        <p:nvSpPr>
          <p:cNvPr id="31" name="TextBox 30">
            <a:extLst>
              <a:ext uri="{FF2B5EF4-FFF2-40B4-BE49-F238E27FC236}">
                <a16:creationId xmlns:a16="http://schemas.microsoft.com/office/drawing/2014/main" id="{04C9C8EA-B64F-D042-9052-D9550D9381EA}"/>
              </a:ext>
            </a:extLst>
          </p:cNvPr>
          <p:cNvSpPr txBox="1"/>
          <p:nvPr/>
        </p:nvSpPr>
        <p:spPr>
          <a:xfrm>
            <a:off x="13388027" y="7189955"/>
            <a:ext cx="837089" cy="1569660"/>
          </a:xfrm>
          <a:prstGeom prst="rect">
            <a:avLst/>
          </a:prstGeom>
          <a:noFill/>
        </p:spPr>
        <p:txBody>
          <a:bodyPr wrap="none" rtlCol="0" anchor="ctr">
            <a:spAutoFit/>
          </a:bodyPr>
          <a:lstStyle/>
          <a:p>
            <a:r>
              <a:rPr lang="en-US" sz="9600" b="1" dirty="0">
                <a:latin typeface="Oswald" panose="02000503000000000000" pitchFamily="2" charset="77"/>
              </a:rPr>
              <a:t>5</a:t>
            </a:r>
          </a:p>
        </p:txBody>
      </p:sp>
      <p:sp>
        <p:nvSpPr>
          <p:cNvPr id="32" name="TextBox 31">
            <a:extLst>
              <a:ext uri="{FF2B5EF4-FFF2-40B4-BE49-F238E27FC236}">
                <a16:creationId xmlns:a16="http://schemas.microsoft.com/office/drawing/2014/main" id="{9E59B87E-9600-D44E-85AC-F20BCA6B5622}"/>
              </a:ext>
            </a:extLst>
          </p:cNvPr>
          <p:cNvSpPr txBox="1"/>
          <p:nvPr/>
        </p:nvSpPr>
        <p:spPr>
          <a:xfrm>
            <a:off x="13384821" y="10434212"/>
            <a:ext cx="841897" cy="1569660"/>
          </a:xfrm>
          <a:prstGeom prst="rect">
            <a:avLst/>
          </a:prstGeom>
          <a:noFill/>
        </p:spPr>
        <p:txBody>
          <a:bodyPr wrap="none" rtlCol="0" anchor="ctr">
            <a:spAutoFit/>
          </a:bodyPr>
          <a:lstStyle/>
          <a:p>
            <a:r>
              <a:rPr lang="en-US" sz="9600" b="1" dirty="0">
                <a:latin typeface="Oswald" panose="02000503000000000000" pitchFamily="2" charset="77"/>
              </a:rPr>
              <a:t>6</a:t>
            </a:r>
          </a:p>
        </p:txBody>
      </p:sp>
      <p:sp>
        <p:nvSpPr>
          <p:cNvPr id="34" name="TextBox 33">
            <a:extLst>
              <a:ext uri="{FF2B5EF4-FFF2-40B4-BE49-F238E27FC236}">
                <a16:creationId xmlns:a16="http://schemas.microsoft.com/office/drawing/2014/main" id="{6542AE84-260C-7F49-9089-EE7A2CD51B0E}"/>
              </a:ext>
            </a:extLst>
          </p:cNvPr>
          <p:cNvSpPr txBox="1"/>
          <p:nvPr/>
        </p:nvSpPr>
        <p:spPr>
          <a:xfrm>
            <a:off x="14752922" y="4145723"/>
            <a:ext cx="1790875" cy="584775"/>
          </a:xfrm>
          <a:prstGeom prst="rect">
            <a:avLst/>
          </a:prstGeom>
          <a:noFill/>
        </p:spPr>
        <p:txBody>
          <a:bodyPr wrap="none" rtlCol="0" anchor="ctr" anchorCtr="0">
            <a:spAutoFit/>
          </a:bodyPr>
          <a:lstStyle/>
          <a:p>
            <a:r>
              <a:rPr lang="en-US" sz="3200" spc="600" dirty="0">
                <a:solidFill>
                  <a:schemeClr val="tx2"/>
                </a:solidFill>
                <a:latin typeface="Oswald Medium" panose="02000603000000000000" pitchFamily="2" charset="77"/>
                <a:ea typeface="League Spartan" charset="0"/>
                <a:cs typeface="Poppins" pitchFamily="2" charset="77"/>
              </a:rPr>
              <a:t>VISION</a:t>
            </a:r>
          </a:p>
        </p:txBody>
      </p:sp>
      <p:sp>
        <p:nvSpPr>
          <p:cNvPr id="35" name="Subtitle 2">
            <a:extLst>
              <a:ext uri="{FF2B5EF4-FFF2-40B4-BE49-F238E27FC236}">
                <a16:creationId xmlns:a16="http://schemas.microsoft.com/office/drawing/2014/main" id="{0A5DDF0A-E27F-C446-B91F-D049754527B5}"/>
              </a:ext>
            </a:extLst>
          </p:cNvPr>
          <p:cNvSpPr txBox="1">
            <a:spLocks/>
          </p:cNvSpPr>
          <p:nvPr/>
        </p:nvSpPr>
        <p:spPr>
          <a:xfrm>
            <a:off x="14752921" y="4769120"/>
            <a:ext cx="8103903" cy="1015021"/>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700"/>
              </a:lnSpc>
            </a:pPr>
            <a:r>
              <a:rPr lang="en-US" dirty="0">
                <a:solidFill>
                  <a:schemeClr val="tx1"/>
                </a:solidFill>
                <a:latin typeface="Source Sans Pro Light" panose="020B0403030403020204" pitchFamily="34" charset="0"/>
                <a:ea typeface="Source Sans Pro Light" panose="020B0403030403020204" pitchFamily="34" charset="0"/>
                <a:cs typeface="Mukta ExtraLight" panose="020B0000000000000000" pitchFamily="34" charset="77"/>
              </a:rPr>
              <a:t>Green marketing is a practice whereby companies seek to go above and beyond traditional marketing by promoting.</a:t>
            </a:r>
          </a:p>
        </p:txBody>
      </p:sp>
      <p:sp>
        <p:nvSpPr>
          <p:cNvPr id="37" name="TextBox 36">
            <a:extLst>
              <a:ext uri="{FF2B5EF4-FFF2-40B4-BE49-F238E27FC236}">
                <a16:creationId xmlns:a16="http://schemas.microsoft.com/office/drawing/2014/main" id="{38442554-91D0-F44E-BDF8-D67D28CD3E88}"/>
              </a:ext>
            </a:extLst>
          </p:cNvPr>
          <p:cNvSpPr txBox="1"/>
          <p:nvPr/>
        </p:nvSpPr>
        <p:spPr>
          <a:xfrm>
            <a:off x="14752922" y="7389980"/>
            <a:ext cx="3294492" cy="584775"/>
          </a:xfrm>
          <a:prstGeom prst="rect">
            <a:avLst/>
          </a:prstGeom>
          <a:noFill/>
        </p:spPr>
        <p:txBody>
          <a:bodyPr wrap="none" rtlCol="0" anchor="ctr" anchorCtr="0">
            <a:spAutoFit/>
          </a:bodyPr>
          <a:lstStyle/>
          <a:p>
            <a:r>
              <a:rPr lang="en-US" sz="3200" spc="600" dirty="0">
                <a:solidFill>
                  <a:schemeClr val="tx2"/>
                </a:solidFill>
                <a:latin typeface="Oswald Medium" panose="02000603000000000000" pitchFamily="2" charset="77"/>
                <a:ea typeface="League Spartan" charset="0"/>
                <a:cs typeface="Poppins" pitchFamily="2" charset="77"/>
              </a:rPr>
              <a:t>CORE VALUES</a:t>
            </a:r>
          </a:p>
        </p:txBody>
      </p:sp>
      <p:sp>
        <p:nvSpPr>
          <p:cNvPr id="38" name="Subtitle 2">
            <a:extLst>
              <a:ext uri="{FF2B5EF4-FFF2-40B4-BE49-F238E27FC236}">
                <a16:creationId xmlns:a16="http://schemas.microsoft.com/office/drawing/2014/main" id="{26C4210E-F9A4-B34E-A4FB-FC3A7761D393}"/>
              </a:ext>
            </a:extLst>
          </p:cNvPr>
          <p:cNvSpPr txBox="1">
            <a:spLocks/>
          </p:cNvSpPr>
          <p:nvPr/>
        </p:nvSpPr>
        <p:spPr>
          <a:xfrm>
            <a:off x="14752921" y="8013377"/>
            <a:ext cx="8103903" cy="1015021"/>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700"/>
              </a:lnSpc>
            </a:pPr>
            <a:r>
              <a:rPr lang="en-US" dirty="0">
                <a:solidFill>
                  <a:schemeClr val="tx1"/>
                </a:solidFill>
                <a:latin typeface="Source Sans Pro Light" panose="020B0403030403020204" pitchFamily="34" charset="0"/>
                <a:ea typeface="Source Sans Pro Light" panose="020B0403030403020204" pitchFamily="34" charset="0"/>
                <a:cs typeface="Mukta ExtraLight" panose="020B0000000000000000" pitchFamily="34" charset="77"/>
              </a:rPr>
              <a:t>Green marketing is a practice whereby companies seek to go above and beyond traditional marketing by promoting.</a:t>
            </a:r>
          </a:p>
        </p:txBody>
      </p:sp>
      <p:sp>
        <p:nvSpPr>
          <p:cNvPr id="40" name="TextBox 39">
            <a:extLst>
              <a:ext uri="{FF2B5EF4-FFF2-40B4-BE49-F238E27FC236}">
                <a16:creationId xmlns:a16="http://schemas.microsoft.com/office/drawing/2014/main" id="{8A33865C-1CC2-F04B-807B-118E211DEEE5}"/>
              </a:ext>
            </a:extLst>
          </p:cNvPr>
          <p:cNvSpPr txBox="1"/>
          <p:nvPr/>
        </p:nvSpPr>
        <p:spPr>
          <a:xfrm>
            <a:off x="14752922" y="10634237"/>
            <a:ext cx="2401619" cy="584775"/>
          </a:xfrm>
          <a:prstGeom prst="rect">
            <a:avLst/>
          </a:prstGeom>
          <a:noFill/>
        </p:spPr>
        <p:txBody>
          <a:bodyPr wrap="none" rtlCol="0" anchor="ctr" anchorCtr="0">
            <a:spAutoFit/>
          </a:bodyPr>
          <a:lstStyle/>
          <a:p>
            <a:r>
              <a:rPr lang="en-US" sz="3200" spc="600" dirty="0">
                <a:solidFill>
                  <a:schemeClr val="tx2"/>
                </a:solidFill>
                <a:latin typeface="Oswald Medium" panose="02000603000000000000" pitchFamily="2" charset="77"/>
                <a:ea typeface="League Spartan" charset="0"/>
                <a:cs typeface="Poppins" pitchFamily="2" charset="77"/>
              </a:rPr>
              <a:t>THE TEAM</a:t>
            </a:r>
          </a:p>
        </p:txBody>
      </p:sp>
      <p:sp>
        <p:nvSpPr>
          <p:cNvPr id="41" name="Subtitle 2">
            <a:extLst>
              <a:ext uri="{FF2B5EF4-FFF2-40B4-BE49-F238E27FC236}">
                <a16:creationId xmlns:a16="http://schemas.microsoft.com/office/drawing/2014/main" id="{9181ED5C-A13F-3842-8FA8-12CFE613D653}"/>
              </a:ext>
            </a:extLst>
          </p:cNvPr>
          <p:cNvSpPr txBox="1">
            <a:spLocks/>
          </p:cNvSpPr>
          <p:nvPr/>
        </p:nvSpPr>
        <p:spPr>
          <a:xfrm>
            <a:off x="14752921" y="11257634"/>
            <a:ext cx="8103903" cy="1015021"/>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700"/>
              </a:lnSpc>
            </a:pPr>
            <a:r>
              <a:rPr lang="en-US" dirty="0">
                <a:solidFill>
                  <a:schemeClr val="tx1"/>
                </a:solidFill>
                <a:latin typeface="Source Sans Pro Light" panose="020B0403030403020204" pitchFamily="34" charset="0"/>
                <a:ea typeface="Source Sans Pro Light" panose="020B0403030403020204" pitchFamily="34" charset="0"/>
                <a:cs typeface="Mukta ExtraLight" panose="020B0000000000000000" pitchFamily="34" charset="77"/>
              </a:rPr>
              <a:t>Green marketing is a practice whereby companies seek to go above and beyond traditional marketing by promoting.</a:t>
            </a:r>
          </a:p>
        </p:txBody>
      </p:sp>
      <p:sp>
        <p:nvSpPr>
          <p:cNvPr id="22" name="TextBox 21">
            <a:extLst>
              <a:ext uri="{FF2B5EF4-FFF2-40B4-BE49-F238E27FC236}">
                <a16:creationId xmlns:a16="http://schemas.microsoft.com/office/drawing/2014/main" id="{579BB330-576B-ED4F-AAAC-235BF9CBB52E}"/>
              </a:ext>
            </a:extLst>
          </p:cNvPr>
          <p:cNvSpPr txBox="1"/>
          <p:nvPr/>
        </p:nvSpPr>
        <p:spPr>
          <a:xfrm>
            <a:off x="7367073" y="1368903"/>
            <a:ext cx="9647193" cy="1200329"/>
          </a:xfrm>
          <a:prstGeom prst="rect">
            <a:avLst/>
          </a:prstGeom>
          <a:noFill/>
        </p:spPr>
        <p:txBody>
          <a:bodyPr wrap="none" rtlCol="0" anchor="t">
            <a:spAutoFit/>
          </a:bodyPr>
          <a:lstStyle/>
          <a:p>
            <a:pPr algn="ctr"/>
            <a:r>
              <a:rPr lang="en-US" sz="7200" spc="900" dirty="0">
                <a:solidFill>
                  <a:schemeClr val="tx2"/>
                </a:solidFill>
                <a:latin typeface="Oswald Medium" panose="02000603000000000000" pitchFamily="2" charset="77"/>
              </a:rPr>
              <a:t>TABLE OF CONTENTS</a:t>
            </a:r>
          </a:p>
        </p:txBody>
      </p:sp>
      <p:sp>
        <p:nvSpPr>
          <p:cNvPr id="23" name="Subtitle 2">
            <a:extLst>
              <a:ext uri="{FF2B5EF4-FFF2-40B4-BE49-F238E27FC236}">
                <a16:creationId xmlns:a16="http://schemas.microsoft.com/office/drawing/2014/main" id="{CC1EE70A-B9B7-2045-9E6E-229A6408A11B}"/>
              </a:ext>
            </a:extLst>
          </p:cNvPr>
          <p:cNvSpPr txBox="1">
            <a:spLocks/>
          </p:cNvSpPr>
          <p:nvPr/>
        </p:nvSpPr>
        <p:spPr>
          <a:xfrm>
            <a:off x="9393203" y="692988"/>
            <a:ext cx="5594801" cy="400110"/>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2000" spc="1500" dirty="0">
                <a:solidFill>
                  <a:schemeClr val="tx1"/>
                </a:solidFill>
                <a:latin typeface="Oswald Light" panose="02000303000000000000" pitchFamily="2" charset="77"/>
                <a:ea typeface="Source Sans Pro Light" panose="020B0403030403020204" pitchFamily="34" charset="0"/>
                <a:cs typeface="Mukta ExtraLight" panose="020B0000000000000000" pitchFamily="34" charset="77"/>
              </a:rPr>
              <a:t>YOUR SUBTITLE HERE</a:t>
            </a:r>
          </a:p>
        </p:txBody>
      </p:sp>
    </p:spTree>
    <p:extLst>
      <p:ext uri="{BB962C8B-B14F-4D97-AF65-F5344CB8AC3E}">
        <p14:creationId xmlns:p14="http://schemas.microsoft.com/office/powerpoint/2010/main" val="2837771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D4A31249-AC9F-894C-8C07-BEDC29E6A463}"/>
              </a:ext>
            </a:extLst>
          </p:cNvPr>
          <p:cNvSpPr txBox="1"/>
          <p:nvPr/>
        </p:nvSpPr>
        <p:spPr>
          <a:xfrm>
            <a:off x="6977562" y="1368903"/>
            <a:ext cx="10426251" cy="1200329"/>
          </a:xfrm>
          <a:prstGeom prst="rect">
            <a:avLst/>
          </a:prstGeom>
          <a:noFill/>
        </p:spPr>
        <p:txBody>
          <a:bodyPr wrap="none" rtlCol="0" anchor="t">
            <a:spAutoFit/>
          </a:bodyPr>
          <a:lstStyle/>
          <a:p>
            <a:pPr algn="ctr"/>
            <a:r>
              <a:rPr lang="en-US" sz="7200" spc="900" dirty="0">
                <a:solidFill>
                  <a:schemeClr val="tx2"/>
                </a:solidFill>
                <a:latin typeface="Oswald Medium" panose="02000603000000000000" pitchFamily="2" charset="77"/>
              </a:rPr>
              <a:t>OUR LATEST PROJECTS</a:t>
            </a:r>
          </a:p>
        </p:txBody>
      </p:sp>
      <p:sp>
        <p:nvSpPr>
          <p:cNvPr id="23" name="Subtitle 2">
            <a:extLst>
              <a:ext uri="{FF2B5EF4-FFF2-40B4-BE49-F238E27FC236}">
                <a16:creationId xmlns:a16="http://schemas.microsoft.com/office/drawing/2014/main" id="{8590132D-22B3-AE41-8482-244D26D3666B}"/>
              </a:ext>
            </a:extLst>
          </p:cNvPr>
          <p:cNvSpPr txBox="1">
            <a:spLocks/>
          </p:cNvSpPr>
          <p:nvPr/>
        </p:nvSpPr>
        <p:spPr>
          <a:xfrm>
            <a:off x="9393203" y="692988"/>
            <a:ext cx="5594801" cy="400110"/>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2000" spc="1500" dirty="0">
                <a:solidFill>
                  <a:schemeClr val="tx1"/>
                </a:solidFill>
                <a:latin typeface="Oswald Light" panose="02000303000000000000" pitchFamily="2" charset="77"/>
                <a:ea typeface="Source Sans Pro Light" panose="020B0403030403020204" pitchFamily="34" charset="0"/>
                <a:cs typeface="Mukta ExtraLight" panose="020B0000000000000000" pitchFamily="34" charset="77"/>
              </a:rPr>
              <a:t>YOUR SUBTITLE HERE</a:t>
            </a:r>
          </a:p>
        </p:txBody>
      </p:sp>
      <p:sp>
        <p:nvSpPr>
          <p:cNvPr id="42" name="Rectangle 41">
            <a:extLst>
              <a:ext uri="{FF2B5EF4-FFF2-40B4-BE49-F238E27FC236}">
                <a16:creationId xmlns:a16="http://schemas.microsoft.com/office/drawing/2014/main" id="{A7FAC394-541B-054E-AB93-CFB94389A3B1}"/>
              </a:ext>
            </a:extLst>
          </p:cNvPr>
          <p:cNvSpPr/>
          <p:nvPr/>
        </p:nvSpPr>
        <p:spPr>
          <a:xfrm>
            <a:off x="0" y="11819273"/>
            <a:ext cx="24377650" cy="18967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Light" panose="020B0403030403020204" pitchFamily="34" charset="0"/>
            </a:endParaRPr>
          </a:p>
        </p:txBody>
      </p:sp>
      <p:sp>
        <p:nvSpPr>
          <p:cNvPr id="43" name="Subtitle 2">
            <a:extLst>
              <a:ext uri="{FF2B5EF4-FFF2-40B4-BE49-F238E27FC236}">
                <a16:creationId xmlns:a16="http://schemas.microsoft.com/office/drawing/2014/main" id="{0E58C8D2-5322-124F-A4DD-1E68A8984E41}"/>
              </a:ext>
            </a:extLst>
          </p:cNvPr>
          <p:cNvSpPr txBox="1">
            <a:spLocks/>
          </p:cNvSpPr>
          <p:nvPr/>
        </p:nvSpPr>
        <p:spPr>
          <a:xfrm>
            <a:off x="1520825" y="3679435"/>
            <a:ext cx="21488031" cy="958019"/>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spcBef>
                <a:spcPts val="2400"/>
              </a:spcBef>
            </a:pPr>
            <a:r>
              <a:rPr lang="en-US" dirty="0">
                <a:solidFill>
                  <a:schemeClr val="tx1"/>
                </a:solidFill>
                <a:latin typeface="Source Sans Pro Light" panose="020B0403030403020204" pitchFamily="34" charset="0"/>
                <a:ea typeface="Source Sans Pro Light" panose="020B0403030403020204" pitchFamily="34" charset="0"/>
                <a:cs typeface="Mukta ExtraLight" panose="020B0000000000000000" pitchFamily="34" charset="77"/>
              </a:rPr>
              <a:t>Green marketing is a practice whereby companies seek to go above and beyond traditional marketing by promoting environmental core values in the hope that consumers will associate these values with their company or brand. Engaging in these sustainable activities can lead to creating a new product line that caters to a new target market. </a:t>
            </a:r>
          </a:p>
        </p:txBody>
      </p:sp>
      <p:sp>
        <p:nvSpPr>
          <p:cNvPr id="3" name="Picture Placeholder 2">
            <a:extLst>
              <a:ext uri="{FF2B5EF4-FFF2-40B4-BE49-F238E27FC236}">
                <a16:creationId xmlns:a16="http://schemas.microsoft.com/office/drawing/2014/main" id="{F354BCD9-970C-B840-BDE7-AD593C61765D}"/>
              </a:ext>
            </a:extLst>
          </p:cNvPr>
          <p:cNvSpPr>
            <a:spLocks noGrp="1"/>
          </p:cNvSpPr>
          <p:nvPr>
            <p:ph type="pic" sz="quarter" idx="11"/>
          </p:nvPr>
        </p:nvSpPr>
        <p:spPr>
          <a:solidFill>
            <a:schemeClr val="bg1">
              <a:lumMod val="95000"/>
            </a:schemeClr>
          </a:solidFill>
        </p:spPr>
      </p:sp>
      <p:sp>
        <p:nvSpPr>
          <p:cNvPr id="5" name="Picture Placeholder 4">
            <a:extLst>
              <a:ext uri="{FF2B5EF4-FFF2-40B4-BE49-F238E27FC236}">
                <a16:creationId xmlns:a16="http://schemas.microsoft.com/office/drawing/2014/main" id="{D09A59C4-3715-D542-82A3-55874E94AB43}"/>
              </a:ext>
            </a:extLst>
          </p:cNvPr>
          <p:cNvSpPr>
            <a:spLocks noGrp="1"/>
          </p:cNvSpPr>
          <p:nvPr>
            <p:ph type="pic" sz="quarter" idx="12"/>
          </p:nvPr>
        </p:nvSpPr>
        <p:spPr>
          <a:solidFill>
            <a:schemeClr val="bg1">
              <a:lumMod val="95000"/>
            </a:schemeClr>
          </a:solidFill>
        </p:spPr>
      </p:sp>
      <p:sp>
        <p:nvSpPr>
          <p:cNvPr id="7" name="Picture Placeholder 6">
            <a:extLst>
              <a:ext uri="{FF2B5EF4-FFF2-40B4-BE49-F238E27FC236}">
                <a16:creationId xmlns:a16="http://schemas.microsoft.com/office/drawing/2014/main" id="{E13648CD-B3FA-AA40-BAB6-544C809889C3}"/>
              </a:ext>
            </a:extLst>
          </p:cNvPr>
          <p:cNvSpPr>
            <a:spLocks noGrp="1"/>
          </p:cNvSpPr>
          <p:nvPr>
            <p:ph type="pic" sz="quarter" idx="13"/>
          </p:nvPr>
        </p:nvSpPr>
        <p:spPr>
          <a:solidFill>
            <a:schemeClr val="bg1">
              <a:lumMod val="95000"/>
            </a:schemeClr>
          </a:solidFill>
        </p:spPr>
      </p:sp>
      <p:sp>
        <p:nvSpPr>
          <p:cNvPr id="9" name="Picture Placeholder 8">
            <a:extLst>
              <a:ext uri="{FF2B5EF4-FFF2-40B4-BE49-F238E27FC236}">
                <a16:creationId xmlns:a16="http://schemas.microsoft.com/office/drawing/2014/main" id="{3EC81019-7C32-E643-9991-205F553C1CC4}"/>
              </a:ext>
            </a:extLst>
          </p:cNvPr>
          <p:cNvSpPr>
            <a:spLocks noGrp="1"/>
          </p:cNvSpPr>
          <p:nvPr>
            <p:ph type="pic" sz="quarter" idx="14"/>
          </p:nvPr>
        </p:nvSpPr>
        <p:spPr>
          <a:solidFill>
            <a:schemeClr val="bg1">
              <a:lumMod val="95000"/>
            </a:schemeClr>
          </a:solidFill>
        </p:spPr>
      </p:sp>
    </p:spTree>
    <p:extLst>
      <p:ext uri="{BB962C8B-B14F-4D97-AF65-F5344CB8AC3E}">
        <p14:creationId xmlns:p14="http://schemas.microsoft.com/office/powerpoint/2010/main" val="41675674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B9F11717-4C13-8842-96C1-9311B9A34B2B}"/>
              </a:ext>
            </a:extLst>
          </p:cNvPr>
          <p:cNvGrpSpPr/>
          <p:nvPr/>
        </p:nvGrpSpPr>
        <p:grpSpPr>
          <a:xfrm>
            <a:off x="2924418" y="3363992"/>
            <a:ext cx="18528814" cy="9696980"/>
            <a:chOff x="3843499" y="3719582"/>
            <a:chExt cx="16665619" cy="8244192"/>
          </a:xfrm>
          <a:solidFill>
            <a:schemeClr val="bg1">
              <a:lumMod val="85000"/>
            </a:schemeClr>
          </a:solidFill>
        </p:grpSpPr>
        <p:sp>
          <p:nvSpPr>
            <p:cNvPr id="30" name="Freeform 781">
              <a:extLst>
                <a:ext uri="{FF2B5EF4-FFF2-40B4-BE49-F238E27FC236}">
                  <a16:creationId xmlns:a16="http://schemas.microsoft.com/office/drawing/2014/main" id="{67097842-BDC8-FE40-8ED3-867113DEB170}"/>
                </a:ext>
              </a:extLst>
            </p:cNvPr>
            <p:cNvSpPr>
              <a:spLocks/>
            </p:cNvSpPr>
            <p:nvPr/>
          </p:nvSpPr>
          <p:spPr bwMode="auto">
            <a:xfrm>
              <a:off x="9818027" y="3757809"/>
              <a:ext cx="85988" cy="38227"/>
            </a:xfrm>
            <a:custGeom>
              <a:avLst/>
              <a:gdLst>
                <a:gd name="T0" fmla="*/ 4 w 9"/>
                <a:gd name="T1" fmla="*/ 3 h 4"/>
                <a:gd name="T2" fmla="*/ 1 w 9"/>
                <a:gd name="T3" fmla="*/ 2 h 4"/>
                <a:gd name="T4" fmla="*/ 5 w 9"/>
                <a:gd name="T5" fmla="*/ 2 h 4"/>
                <a:gd name="T6" fmla="*/ 0 w 9"/>
                <a:gd name="T7" fmla="*/ 0 h 4"/>
                <a:gd name="T8" fmla="*/ 9 w 9"/>
                <a:gd name="T9" fmla="*/ 2 h 4"/>
                <a:gd name="T10" fmla="*/ 5 w 9"/>
                <a:gd name="T11" fmla="*/ 2 h 4"/>
                <a:gd name="T12" fmla="*/ 4 w 9"/>
                <a:gd name="T13" fmla="*/ 3 h 4"/>
                <a:gd name="T14" fmla="*/ 4 w 9"/>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4">
                  <a:moveTo>
                    <a:pt x="4" y="3"/>
                  </a:moveTo>
                  <a:cubicBezTo>
                    <a:pt x="4" y="3"/>
                    <a:pt x="1" y="2"/>
                    <a:pt x="1" y="2"/>
                  </a:cubicBezTo>
                  <a:cubicBezTo>
                    <a:pt x="1" y="2"/>
                    <a:pt x="4" y="2"/>
                    <a:pt x="5" y="2"/>
                  </a:cubicBezTo>
                  <a:cubicBezTo>
                    <a:pt x="3" y="1"/>
                    <a:pt x="1" y="2"/>
                    <a:pt x="0" y="0"/>
                  </a:cubicBezTo>
                  <a:cubicBezTo>
                    <a:pt x="1" y="1"/>
                    <a:pt x="8" y="0"/>
                    <a:pt x="9" y="2"/>
                  </a:cubicBezTo>
                  <a:cubicBezTo>
                    <a:pt x="9" y="2"/>
                    <a:pt x="6" y="2"/>
                    <a:pt x="5" y="2"/>
                  </a:cubicBezTo>
                  <a:cubicBezTo>
                    <a:pt x="5" y="2"/>
                    <a:pt x="7" y="4"/>
                    <a:pt x="4" y="3"/>
                  </a:cubicBezTo>
                  <a:cubicBezTo>
                    <a:pt x="3" y="3"/>
                    <a:pt x="6" y="4"/>
                    <a:pt x="4"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1" name="Freeform 403">
              <a:extLst>
                <a:ext uri="{FF2B5EF4-FFF2-40B4-BE49-F238E27FC236}">
                  <a16:creationId xmlns:a16="http://schemas.microsoft.com/office/drawing/2014/main" id="{FF1B58AF-2A29-3646-8D79-313087824C7B}"/>
                </a:ext>
              </a:extLst>
            </p:cNvPr>
            <p:cNvSpPr>
              <a:spLocks/>
            </p:cNvSpPr>
            <p:nvPr/>
          </p:nvSpPr>
          <p:spPr bwMode="auto">
            <a:xfrm>
              <a:off x="16859435" y="9558687"/>
              <a:ext cx="1904460" cy="1423937"/>
            </a:xfrm>
            <a:custGeom>
              <a:avLst/>
              <a:gdLst>
                <a:gd name="T0" fmla="*/ 96 w 204"/>
                <a:gd name="T1" fmla="*/ 3 h 152"/>
                <a:gd name="T2" fmla="*/ 97 w 204"/>
                <a:gd name="T3" fmla="*/ 7 h 152"/>
                <a:gd name="T4" fmla="*/ 86 w 204"/>
                <a:gd name="T5" fmla="*/ 13 h 152"/>
                <a:gd name="T6" fmla="*/ 76 w 204"/>
                <a:gd name="T7" fmla="*/ 24 h 152"/>
                <a:gd name="T8" fmla="*/ 71 w 204"/>
                <a:gd name="T9" fmla="*/ 15 h 152"/>
                <a:gd name="T10" fmla="*/ 65 w 204"/>
                <a:gd name="T11" fmla="*/ 19 h 152"/>
                <a:gd name="T12" fmla="*/ 62 w 204"/>
                <a:gd name="T13" fmla="*/ 22 h 152"/>
                <a:gd name="T14" fmla="*/ 59 w 204"/>
                <a:gd name="T15" fmla="*/ 26 h 152"/>
                <a:gd name="T16" fmla="*/ 55 w 204"/>
                <a:gd name="T17" fmla="*/ 33 h 152"/>
                <a:gd name="T18" fmla="*/ 51 w 204"/>
                <a:gd name="T19" fmla="*/ 30 h 152"/>
                <a:gd name="T20" fmla="*/ 47 w 204"/>
                <a:gd name="T21" fmla="*/ 38 h 152"/>
                <a:gd name="T22" fmla="*/ 24 w 204"/>
                <a:gd name="T23" fmla="*/ 50 h 152"/>
                <a:gd name="T24" fmla="*/ 7 w 204"/>
                <a:gd name="T25" fmla="*/ 60 h 152"/>
                <a:gd name="T26" fmla="*/ 3 w 204"/>
                <a:gd name="T27" fmla="*/ 68 h 152"/>
                <a:gd name="T28" fmla="*/ 4 w 204"/>
                <a:gd name="T29" fmla="*/ 82 h 152"/>
                <a:gd name="T30" fmla="*/ 7 w 204"/>
                <a:gd name="T31" fmla="*/ 91 h 152"/>
                <a:gd name="T32" fmla="*/ 13 w 204"/>
                <a:gd name="T33" fmla="*/ 106 h 152"/>
                <a:gd name="T34" fmla="*/ 11 w 204"/>
                <a:gd name="T35" fmla="*/ 121 h 152"/>
                <a:gd name="T36" fmla="*/ 30 w 204"/>
                <a:gd name="T37" fmla="*/ 125 h 152"/>
                <a:gd name="T38" fmla="*/ 54 w 204"/>
                <a:gd name="T39" fmla="*/ 121 h 152"/>
                <a:gd name="T40" fmla="*/ 73 w 204"/>
                <a:gd name="T41" fmla="*/ 112 h 152"/>
                <a:gd name="T42" fmla="*/ 96 w 204"/>
                <a:gd name="T43" fmla="*/ 111 h 152"/>
                <a:gd name="T44" fmla="*/ 111 w 204"/>
                <a:gd name="T45" fmla="*/ 121 h 152"/>
                <a:gd name="T46" fmla="*/ 116 w 204"/>
                <a:gd name="T47" fmla="*/ 125 h 152"/>
                <a:gd name="T48" fmla="*/ 125 w 204"/>
                <a:gd name="T49" fmla="*/ 120 h 152"/>
                <a:gd name="T50" fmla="*/ 122 w 204"/>
                <a:gd name="T51" fmla="*/ 129 h 152"/>
                <a:gd name="T52" fmla="*/ 131 w 204"/>
                <a:gd name="T53" fmla="*/ 132 h 152"/>
                <a:gd name="T54" fmla="*/ 145 w 204"/>
                <a:gd name="T55" fmla="*/ 147 h 152"/>
                <a:gd name="T56" fmla="*/ 161 w 204"/>
                <a:gd name="T57" fmla="*/ 145 h 152"/>
                <a:gd name="T58" fmla="*/ 165 w 204"/>
                <a:gd name="T59" fmla="*/ 149 h 152"/>
                <a:gd name="T60" fmla="*/ 174 w 204"/>
                <a:gd name="T61" fmla="*/ 145 h 152"/>
                <a:gd name="T62" fmla="*/ 194 w 204"/>
                <a:gd name="T63" fmla="*/ 118 h 152"/>
                <a:gd name="T64" fmla="*/ 200 w 204"/>
                <a:gd name="T65" fmla="*/ 108 h 152"/>
                <a:gd name="T66" fmla="*/ 202 w 204"/>
                <a:gd name="T67" fmla="*/ 96 h 152"/>
                <a:gd name="T68" fmla="*/ 201 w 204"/>
                <a:gd name="T69" fmla="*/ 83 h 152"/>
                <a:gd name="T70" fmla="*/ 196 w 204"/>
                <a:gd name="T71" fmla="*/ 70 h 152"/>
                <a:gd name="T72" fmla="*/ 184 w 204"/>
                <a:gd name="T73" fmla="*/ 59 h 152"/>
                <a:gd name="T74" fmla="*/ 180 w 204"/>
                <a:gd name="T75" fmla="*/ 50 h 152"/>
                <a:gd name="T76" fmla="*/ 166 w 204"/>
                <a:gd name="T77" fmla="*/ 36 h 152"/>
                <a:gd name="T78" fmla="*/ 161 w 204"/>
                <a:gd name="T79" fmla="*/ 20 h 152"/>
                <a:gd name="T80" fmla="*/ 152 w 204"/>
                <a:gd name="T81" fmla="*/ 8 h 152"/>
                <a:gd name="T82" fmla="*/ 145 w 204"/>
                <a:gd name="T83" fmla="*/ 6 h 152"/>
                <a:gd name="T84" fmla="*/ 143 w 204"/>
                <a:gd name="T85" fmla="*/ 16 h 152"/>
                <a:gd name="T86" fmla="*/ 130 w 204"/>
                <a:gd name="T87" fmla="*/ 31 h 152"/>
                <a:gd name="T88" fmla="*/ 115 w 204"/>
                <a:gd name="T89" fmla="*/ 17 h 152"/>
                <a:gd name="T90" fmla="*/ 118 w 204"/>
                <a:gd name="T91" fmla="*/ 11 h 152"/>
                <a:gd name="T92" fmla="*/ 117 w 204"/>
                <a:gd name="T93" fmla="*/ 8 h 152"/>
                <a:gd name="T94" fmla="*/ 109 w 204"/>
                <a:gd name="T95" fmla="*/ 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4" h="152">
                  <a:moveTo>
                    <a:pt x="101" y="4"/>
                  </a:moveTo>
                  <a:cubicBezTo>
                    <a:pt x="99" y="4"/>
                    <a:pt x="98" y="2"/>
                    <a:pt x="96" y="2"/>
                  </a:cubicBezTo>
                  <a:cubicBezTo>
                    <a:pt x="95" y="1"/>
                    <a:pt x="95" y="2"/>
                    <a:pt x="96" y="3"/>
                  </a:cubicBezTo>
                  <a:cubicBezTo>
                    <a:pt x="96" y="4"/>
                    <a:pt x="98" y="3"/>
                    <a:pt x="98" y="3"/>
                  </a:cubicBezTo>
                  <a:cubicBezTo>
                    <a:pt x="99" y="4"/>
                    <a:pt x="98" y="6"/>
                    <a:pt x="99" y="6"/>
                  </a:cubicBezTo>
                  <a:cubicBezTo>
                    <a:pt x="99" y="7"/>
                    <a:pt x="98" y="7"/>
                    <a:pt x="97" y="7"/>
                  </a:cubicBezTo>
                  <a:cubicBezTo>
                    <a:pt x="96" y="8"/>
                    <a:pt x="95" y="8"/>
                    <a:pt x="94" y="8"/>
                  </a:cubicBezTo>
                  <a:cubicBezTo>
                    <a:pt x="92" y="7"/>
                    <a:pt x="92" y="8"/>
                    <a:pt x="90" y="8"/>
                  </a:cubicBezTo>
                  <a:cubicBezTo>
                    <a:pt x="87" y="9"/>
                    <a:pt x="88" y="12"/>
                    <a:pt x="86" y="13"/>
                  </a:cubicBezTo>
                  <a:cubicBezTo>
                    <a:pt x="84" y="15"/>
                    <a:pt x="83" y="18"/>
                    <a:pt x="84" y="20"/>
                  </a:cubicBezTo>
                  <a:cubicBezTo>
                    <a:pt x="86" y="23"/>
                    <a:pt x="81" y="21"/>
                    <a:pt x="80" y="21"/>
                  </a:cubicBezTo>
                  <a:cubicBezTo>
                    <a:pt x="79" y="21"/>
                    <a:pt x="76" y="24"/>
                    <a:pt x="76" y="24"/>
                  </a:cubicBezTo>
                  <a:cubicBezTo>
                    <a:pt x="76" y="24"/>
                    <a:pt x="75" y="19"/>
                    <a:pt x="74" y="18"/>
                  </a:cubicBezTo>
                  <a:cubicBezTo>
                    <a:pt x="74" y="17"/>
                    <a:pt x="73" y="17"/>
                    <a:pt x="72" y="17"/>
                  </a:cubicBezTo>
                  <a:cubicBezTo>
                    <a:pt x="71" y="16"/>
                    <a:pt x="71" y="16"/>
                    <a:pt x="71" y="15"/>
                  </a:cubicBezTo>
                  <a:cubicBezTo>
                    <a:pt x="70" y="14"/>
                    <a:pt x="70" y="16"/>
                    <a:pt x="70" y="17"/>
                  </a:cubicBezTo>
                  <a:cubicBezTo>
                    <a:pt x="69" y="17"/>
                    <a:pt x="68" y="17"/>
                    <a:pt x="68" y="16"/>
                  </a:cubicBezTo>
                  <a:cubicBezTo>
                    <a:pt x="66" y="16"/>
                    <a:pt x="67" y="20"/>
                    <a:pt x="65" y="19"/>
                  </a:cubicBezTo>
                  <a:cubicBezTo>
                    <a:pt x="65" y="19"/>
                    <a:pt x="64" y="18"/>
                    <a:pt x="64" y="18"/>
                  </a:cubicBezTo>
                  <a:cubicBezTo>
                    <a:pt x="63" y="19"/>
                    <a:pt x="63" y="19"/>
                    <a:pt x="63" y="19"/>
                  </a:cubicBezTo>
                  <a:cubicBezTo>
                    <a:pt x="60" y="18"/>
                    <a:pt x="62" y="22"/>
                    <a:pt x="62" y="22"/>
                  </a:cubicBezTo>
                  <a:cubicBezTo>
                    <a:pt x="62" y="22"/>
                    <a:pt x="60" y="22"/>
                    <a:pt x="60" y="22"/>
                  </a:cubicBezTo>
                  <a:cubicBezTo>
                    <a:pt x="60" y="23"/>
                    <a:pt x="61" y="23"/>
                    <a:pt x="61" y="23"/>
                  </a:cubicBezTo>
                  <a:cubicBezTo>
                    <a:pt x="60" y="25"/>
                    <a:pt x="59" y="23"/>
                    <a:pt x="59" y="26"/>
                  </a:cubicBezTo>
                  <a:cubicBezTo>
                    <a:pt x="59" y="27"/>
                    <a:pt x="60" y="27"/>
                    <a:pt x="60" y="28"/>
                  </a:cubicBezTo>
                  <a:cubicBezTo>
                    <a:pt x="60" y="30"/>
                    <a:pt x="53" y="26"/>
                    <a:pt x="53" y="29"/>
                  </a:cubicBezTo>
                  <a:cubicBezTo>
                    <a:pt x="53" y="30"/>
                    <a:pt x="57" y="32"/>
                    <a:pt x="55" y="33"/>
                  </a:cubicBezTo>
                  <a:cubicBezTo>
                    <a:pt x="54" y="33"/>
                    <a:pt x="54" y="32"/>
                    <a:pt x="54" y="33"/>
                  </a:cubicBezTo>
                  <a:cubicBezTo>
                    <a:pt x="53" y="34"/>
                    <a:pt x="53" y="34"/>
                    <a:pt x="52" y="33"/>
                  </a:cubicBezTo>
                  <a:cubicBezTo>
                    <a:pt x="51" y="33"/>
                    <a:pt x="52" y="31"/>
                    <a:pt x="51" y="30"/>
                  </a:cubicBezTo>
                  <a:cubicBezTo>
                    <a:pt x="50" y="28"/>
                    <a:pt x="48" y="32"/>
                    <a:pt x="47" y="33"/>
                  </a:cubicBezTo>
                  <a:cubicBezTo>
                    <a:pt x="47" y="34"/>
                    <a:pt x="46" y="35"/>
                    <a:pt x="46" y="36"/>
                  </a:cubicBezTo>
                  <a:cubicBezTo>
                    <a:pt x="46" y="36"/>
                    <a:pt x="47" y="37"/>
                    <a:pt x="47" y="38"/>
                  </a:cubicBezTo>
                  <a:cubicBezTo>
                    <a:pt x="47" y="38"/>
                    <a:pt x="45" y="40"/>
                    <a:pt x="44" y="41"/>
                  </a:cubicBezTo>
                  <a:cubicBezTo>
                    <a:pt x="41" y="44"/>
                    <a:pt x="38" y="46"/>
                    <a:pt x="34" y="47"/>
                  </a:cubicBezTo>
                  <a:cubicBezTo>
                    <a:pt x="31" y="47"/>
                    <a:pt x="28" y="49"/>
                    <a:pt x="24" y="50"/>
                  </a:cubicBezTo>
                  <a:cubicBezTo>
                    <a:pt x="21" y="51"/>
                    <a:pt x="18" y="51"/>
                    <a:pt x="15" y="53"/>
                  </a:cubicBezTo>
                  <a:cubicBezTo>
                    <a:pt x="13" y="55"/>
                    <a:pt x="12" y="55"/>
                    <a:pt x="10" y="56"/>
                  </a:cubicBezTo>
                  <a:cubicBezTo>
                    <a:pt x="9" y="57"/>
                    <a:pt x="7" y="60"/>
                    <a:pt x="7" y="60"/>
                  </a:cubicBezTo>
                  <a:cubicBezTo>
                    <a:pt x="6" y="60"/>
                    <a:pt x="7" y="57"/>
                    <a:pt x="7" y="56"/>
                  </a:cubicBezTo>
                  <a:cubicBezTo>
                    <a:pt x="5" y="56"/>
                    <a:pt x="4" y="61"/>
                    <a:pt x="4" y="61"/>
                  </a:cubicBezTo>
                  <a:cubicBezTo>
                    <a:pt x="5" y="64"/>
                    <a:pt x="3" y="65"/>
                    <a:pt x="3" y="68"/>
                  </a:cubicBezTo>
                  <a:cubicBezTo>
                    <a:pt x="3" y="69"/>
                    <a:pt x="8" y="80"/>
                    <a:pt x="6" y="81"/>
                  </a:cubicBezTo>
                  <a:cubicBezTo>
                    <a:pt x="6" y="81"/>
                    <a:pt x="3" y="77"/>
                    <a:pt x="3" y="77"/>
                  </a:cubicBezTo>
                  <a:cubicBezTo>
                    <a:pt x="3" y="78"/>
                    <a:pt x="6" y="81"/>
                    <a:pt x="4" y="82"/>
                  </a:cubicBezTo>
                  <a:cubicBezTo>
                    <a:pt x="2" y="82"/>
                    <a:pt x="2" y="77"/>
                    <a:pt x="0" y="77"/>
                  </a:cubicBezTo>
                  <a:cubicBezTo>
                    <a:pt x="0" y="77"/>
                    <a:pt x="6" y="85"/>
                    <a:pt x="6" y="86"/>
                  </a:cubicBezTo>
                  <a:cubicBezTo>
                    <a:pt x="7" y="87"/>
                    <a:pt x="6" y="89"/>
                    <a:pt x="7" y="91"/>
                  </a:cubicBezTo>
                  <a:cubicBezTo>
                    <a:pt x="8" y="93"/>
                    <a:pt x="9" y="94"/>
                    <a:pt x="10" y="96"/>
                  </a:cubicBezTo>
                  <a:cubicBezTo>
                    <a:pt x="11" y="97"/>
                    <a:pt x="11" y="100"/>
                    <a:pt x="11" y="101"/>
                  </a:cubicBezTo>
                  <a:cubicBezTo>
                    <a:pt x="11" y="103"/>
                    <a:pt x="12" y="105"/>
                    <a:pt x="13" y="106"/>
                  </a:cubicBezTo>
                  <a:cubicBezTo>
                    <a:pt x="14" y="109"/>
                    <a:pt x="14" y="110"/>
                    <a:pt x="14" y="113"/>
                  </a:cubicBezTo>
                  <a:cubicBezTo>
                    <a:pt x="14" y="114"/>
                    <a:pt x="14" y="119"/>
                    <a:pt x="14" y="119"/>
                  </a:cubicBezTo>
                  <a:cubicBezTo>
                    <a:pt x="13" y="120"/>
                    <a:pt x="12" y="120"/>
                    <a:pt x="11" y="121"/>
                  </a:cubicBezTo>
                  <a:cubicBezTo>
                    <a:pt x="10" y="124"/>
                    <a:pt x="12" y="124"/>
                    <a:pt x="13" y="125"/>
                  </a:cubicBezTo>
                  <a:cubicBezTo>
                    <a:pt x="17" y="127"/>
                    <a:pt x="20" y="129"/>
                    <a:pt x="25" y="128"/>
                  </a:cubicBezTo>
                  <a:cubicBezTo>
                    <a:pt x="27" y="127"/>
                    <a:pt x="29" y="126"/>
                    <a:pt x="30" y="125"/>
                  </a:cubicBezTo>
                  <a:cubicBezTo>
                    <a:pt x="33" y="124"/>
                    <a:pt x="32" y="125"/>
                    <a:pt x="33" y="123"/>
                  </a:cubicBezTo>
                  <a:cubicBezTo>
                    <a:pt x="35" y="121"/>
                    <a:pt x="42" y="121"/>
                    <a:pt x="44" y="122"/>
                  </a:cubicBezTo>
                  <a:cubicBezTo>
                    <a:pt x="47" y="122"/>
                    <a:pt x="52" y="124"/>
                    <a:pt x="54" y="121"/>
                  </a:cubicBezTo>
                  <a:cubicBezTo>
                    <a:pt x="55" y="120"/>
                    <a:pt x="55" y="118"/>
                    <a:pt x="57" y="117"/>
                  </a:cubicBezTo>
                  <a:cubicBezTo>
                    <a:pt x="59" y="116"/>
                    <a:pt x="61" y="115"/>
                    <a:pt x="63" y="114"/>
                  </a:cubicBezTo>
                  <a:cubicBezTo>
                    <a:pt x="66" y="112"/>
                    <a:pt x="70" y="114"/>
                    <a:pt x="73" y="112"/>
                  </a:cubicBezTo>
                  <a:cubicBezTo>
                    <a:pt x="78" y="110"/>
                    <a:pt x="82" y="110"/>
                    <a:pt x="88" y="109"/>
                  </a:cubicBezTo>
                  <a:cubicBezTo>
                    <a:pt x="89" y="109"/>
                    <a:pt x="90" y="108"/>
                    <a:pt x="92" y="108"/>
                  </a:cubicBezTo>
                  <a:cubicBezTo>
                    <a:pt x="93" y="109"/>
                    <a:pt x="95" y="110"/>
                    <a:pt x="96" y="111"/>
                  </a:cubicBezTo>
                  <a:cubicBezTo>
                    <a:pt x="97" y="111"/>
                    <a:pt x="107" y="113"/>
                    <a:pt x="107" y="114"/>
                  </a:cubicBezTo>
                  <a:cubicBezTo>
                    <a:pt x="106" y="115"/>
                    <a:pt x="105" y="118"/>
                    <a:pt x="107" y="117"/>
                  </a:cubicBezTo>
                  <a:cubicBezTo>
                    <a:pt x="108" y="117"/>
                    <a:pt x="110" y="120"/>
                    <a:pt x="111" y="121"/>
                  </a:cubicBezTo>
                  <a:cubicBezTo>
                    <a:pt x="112" y="122"/>
                    <a:pt x="112" y="123"/>
                    <a:pt x="112" y="125"/>
                  </a:cubicBezTo>
                  <a:cubicBezTo>
                    <a:pt x="113" y="126"/>
                    <a:pt x="115" y="128"/>
                    <a:pt x="115" y="128"/>
                  </a:cubicBezTo>
                  <a:cubicBezTo>
                    <a:pt x="115" y="127"/>
                    <a:pt x="114" y="126"/>
                    <a:pt x="116" y="125"/>
                  </a:cubicBezTo>
                  <a:cubicBezTo>
                    <a:pt x="117" y="124"/>
                    <a:pt x="118" y="123"/>
                    <a:pt x="120" y="122"/>
                  </a:cubicBezTo>
                  <a:cubicBezTo>
                    <a:pt x="121" y="121"/>
                    <a:pt x="126" y="116"/>
                    <a:pt x="125" y="115"/>
                  </a:cubicBezTo>
                  <a:cubicBezTo>
                    <a:pt x="126" y="117"/>
                    <a:pt x="125" y="118"/>
                    <a:pt x="125" y="120"/>
                  </a:cubicBezTo>
                  <a:cubicBezTo>
                    <a:pt x="126" y="121"/>
                    <a:pt x="124" y="122"/>
                    <a:pt x="124" y="122"/>
                  </a:cubicBezTo>
                  <a:cubicBezTo>
                    <a:pt x="123" y="124"/>
                    <a:pt x="123" y="125"/>
                    <a:pt x="123" y="126"/>
                  </a:cubicBezTo>
                  <a:cubicBezTo>
                    <a:pt x="123" y="128"/>
                    <a:pt x="119" y="129"/>
                    <a:pt x="122" y="129"/>
                  </a:cubicBezTo>
                  <a:cubicBezTo>
                    <a:pt x="126" y="129"/>
                    <a:pt x="124" y="125"/>
                    <a:pt x="125" y="123"/>
                  </a:cubicBezTo>
                  <a:cubicBezTo>
                    <a:pt x="125" y="123"/>
                    <a:pt x="129" y="127"/>
                    <a:pt x="128" y="129"/>
                  </a:cubicBezTo>
                  <a:cubicBezTo>
                    <a:pt x="125" y="133"/>
                    <a:pt x="129" y="130"/>
                    <a:pt x="131" y="132"/>
                  </a:cubicBezTo>
                  <a:cubicBezTo>
                    <a:pt x="134" y="135"/>
                    <a:pt x="134" y="136"/>
                    <a:pt x="134" y="139"/>
                  </a:cubicBezTo>
                  <a:cubicBezTo>
                    <a:pt x="133" y="142"/>
                    <a:pt x="137" y="145"/>
                    <a:pt x="139" y="145"/>
                  </a:cubicBezTo>
                  <a:cubicBezTo>
                    <a:pt x="141" y="146"/>
                    <a:pt x="143" y="147"/>
                    <a:pt x="145" y="147"/>
                  </a:cubicBezTo>
                  <a:cubicBezTo>
                    <a:pt x="147" y="147"/>
                    <a:pt x="151" y="152"/>
                    <a:pt x="153" y="151"/>
                  </a:cubicBezTo>
                  <a:cubicBezTo>
                    <a:pt x="155" y="150"/>
                    <a:pt x="157" y="149"/>
                    <a:pt x="158" y="147"/>
                  </a:cubicBezTo>
                  <a:cubicBezTo>
                    <a:pt x="158" y="147"/>
                    <a:pt x="160" y="144"/>
                    <a:pt x="161" y="145"/>
                  </a:cubicBezTo>
                  <a:cubicBezTo>
                    <a:pt x="161" y="146"/>
                    <a:pt x="159" y="147"/>
                    <a:pt x="160" y="148"/>
                  </a:cubicBezTo>
                  <a:cubicBezTo>
                    <a:pt x="161" y="149"/>
                    <a:pt x="161" y="146"/>
                    <a:pt x="162" y="146"/>
                  </a:cubicBezTo>
                  <a:cubicBezTo>
                    <a:pt x="162" y="146"/>
                    <a:pt x="164" y="149"/>
                    <a:pt x="165" y="149"/>
                  </a:cubicBezTo>
                  <a:cubicBezTo>
                    <a:pt x="165" y="150"/>
                    <a:pt x="167" y="152"/>
                    <a:pt x="168" y="152"/>
                  </a:cubicBezTo>
                  <a:cubicBezTo>
                    <a:pt x="167" y="152"/>
                    <a:pt x="170" y="149"/>
                    <a:pt x="170" y="149"/>
                  </a:cubicBezTo>
                  <a:cubicBezTo>
                    <a:pt x="172" y="148"/>
                    <a:pt x="173" y="146"/>
                    <a:pt x="174" y="145"/>
                  </a:cubicBezTo>
                  <a:cubicBezTo>
                    <a:pt x="177" y="144"/>
                    <a:pt x="185" y="146"/>
                    <a:pt x="185" y="142"/>
                  </a:cubicBezTo>
                  <a:cubicBezTo>
                    <a:pt x="186" y="137"/>
                    <a:pt x="187" y="134"/>
                    <a:pt x="188" y="130"/>
                  </a:cubicBezTo>
                  <a:cubicBezTo>
                    <a:pt x="190" y="126"/>
                    <a:pt x="191" y="122"/>
                    <a:pt x="194" y="118"/>
                  </a:cubicBezTo>
                  <a:cubicBezTo>
                    <a:pt x="195" y="117"/>
                    <a:pt x="197" y="116"/>
                    <a:pt x="198" y="114"/>
                  </a:cubicBezTo>
                  <a:cubicBezTo>
                    <a:pt x="198" y="113"/>
                    <a:pt x="198" y="113"/>
                    <a:pt x="198" y="112"/>
                  </a:cubicBezTo>
                  <a:cubicBezTo>
                    <a:pt x="199" y="111"/>
                    <a:pt x="200" y="110"/>
                    <a:pt x="200" y="108"/>
                  </a:cubicBezTo>
                  <a:cubicBezTo>
                    <a:pt x="201" y="106"/>
                    <a:pt x="200" y="104"/>
                    <a:pt x="201" y="102"/>
                  </a:cubicBezTo>
                  <a:cubicBezTo>
                    <a:pt x="201" y="101"/>
                    <a:pt x="202" y="100"/>
                    <a:pt x="202" y="99"/>
                  </a:cubicBezTo>
                  <a:cubicBezTo>
                    <a:pt x="203" y="98"/>
                    <a:pt x="201" y="97"/>
                    <a:pt x="202" y="96"/>
                  </a:cubicBezTo>
                  <a:cubicBezTo>
                    <a:pt x="203" y="95"/>
                    <a:pt x="204" y="92"/>
                    <a:pt x="203" y="91"/>
                  </a:cubicBezTo>
                  <a:cubicBezTo>
                    <a:pt x="203" y="89"/>
                    <a:pt x="202" y="88"/>
                    <a:pt x="202" y="87"/>
                  </a:cubicBezTo>
                  <a:cubicBezTo>
                    <a:pt x="201" y="86"/>
                    <a:pt x="201" y="84"/>
                    <a:pt x="201" y="83"/>
                  </a:cubicBezTo>
                  <a:cubicBezTo>
                    <a:pt x="200" y="79"/>
                    <a:pt x="203" y="77"/>
                    <a:pt x="202" y="73"/>
                  </a:cubicBezTo>
                  <a:cubicBezTo>
                    <a:pt x="202" y="74"/>
                    <a:pt x="201" y="76"/>
                    <a:pt x="200" y="76"/>
                  </a:cubicBezTo>
                  <a:cubicBezTo>
                    <a:pt x="198" y="76"/>
                    <a:pt x="197" y="72"/>
                    <a:pt x="196" y="70"/>
                  </a:cubicBezTo>
                  <a:cubicBezTo>
                    <a:pt x="194" y="67"/>
                    <a:pt x="190" y="67"/>
                    <a:pt x="190" y="62"/>
                  </a:cubicBezTo>
                  <a:cubicBezTo>
                    <a:pt x="189" y="60"/>
                    <a:pt x="188" y="60"/>
                    <a:pt x="187" y="59"/>
                  </a:cubicBezTo>
                  <a:cubicBezTo>
                    <a:pt x="185" y="58"/>
                    <a:pt x="185" y="61"/>
                    <a:pt x="184" y="59"/>
                  </a:cubicBezTo>
                  <a:cubicBezTo>
                    <a:pt x="184" y="56"/>
                    <a:pt x="183" y="55"/>
                    <a:pt x="181" y="53"/>
                  </a:cubicBezTo>
                  <a:cubicBezTo>
                    <a:pt x="181" y="53"/>
                    <a:pt x="180" y="52"/>
                    <a:pt x="180" y="51"/>
                  </a:cubicBezTo>
                  <a:cubicBezTo>
                    <a:pt x="179" y="51"/>
                    <a:pt x="180" y="49"/>
                    <a:pt x="180" y="50"/>
                  </a:cubicBezTo>
                  <a:cubicBezTo>
                    <a:pt x="178" y="48"/>
                    <a:pt x="176" y="47"/>
                    <a:pt x="174" y="46"/>
                  </a:cubicBezTo>
                  <a:cubicBezTo>
                    <a:pt x="172" y="44"/>
                    <a:pt x="169" y="45"/>
                    <a:pt x="168" y="43"/>
                  </a:cubicBezTo>
                  <a:cubicBezTo>
                    <a:pt x="166" y="41"/>
                    <a:pt x="167" y="37"/>
                    <a:pt x="166" y="36"/>
                  </a:cubicBezTo>
                  <a:cubicBezTo>
                    <a:pt x="166" y="34"/>
                    <a:pt x="166" y="32"/>
                    <a:pt x="165" y="31"/>
                  </a:cubicBezTo>
                  <a:cubicBezTo>
                    <a:pt x="164" y="30"/>
                    <a:pt x="163" y="30"/>
                    <a:pt x="163" y="28"/>
                  </a:cubicBezTo>
                  <a:cubicBezTo>
                    <a:pt x="163" y="26"/>
                    <a:pt x="163" y="23"/>
                    <a:pt x="161" y="20"/>
                  </a:cubicBezTo>
                  <a:cubicBezTo>
                    <a:pt x="160" y="20"/>
                    <a:pt x="158" y="17"/>
                    <a:pt x="158" y="18"/>
                  </a:cubicBezTo>
                  <a:cubicBezTo>
                    <a:pt x="156" y="18"/>
                    <a:pt x="156" y="19"/>
                    <a:pt x="155" y="17"/>
                  </a:cubicBezTo>
                  <a:cubicBezTo>
                    <a:pt x="153" y="15"/>
                    <a:pt x="154" y="11"/>
                    <a:pt x="152" y="8"/>
                  </a:cubicBezTo>
                  <a:cubicBezTo>
                    <a:pt x="152" y="7"/>
                    <a:pt x="148" y="0"/>
                    <a:pt x="148" y="0"/>
                  </a:cubicBezTo>
                  <a:cubicBezTo>
                    <a:pt x="147" y="0"/>
                    <a:pt x="147" y="2"/>
                    <a:pt x="147" y="3"/>
                  </a:cubicBezTo>
                  <a:cubicBezTo>
                    <a:pt x="147" y="4"/>
                    <a:pt x="146" y="5"/>
                    <a:pt x="145" y="6"/>
                  </a:cubicBezTo>
                  <a:cubicBezTo>
                    <a:pt x="145" y="6"/>
                    <a:pt x="143" y="8"/>
                    <a:pt x="144" y="9"/>
                  </a:cubicBezTo>
                  <a:cubicBezTo>
                    <a:pt x="144" y="9"/>
                    <a:pt x="146" y="9"/>
                    <a:pt x="145" y="10"/>
                  </a:cubicBezTo>
                  <a:cubicBezTo>
                    <a:pt x="144" y="10"/>
                    <a:pt x="143" y="15"/>
                    <a:pt x="143" y="16"/>
                  </a:cubicBezTo>
                  <a:cubicBezTo>
                    <a:pt x="144" y="18"/>
                    <a:pt x="144" y="20"/>
                    <a:pt x="144" y="22"/>
                  </a:cubicBezTo>
                  <a:cubicBezTo>
                    <a:pt x="143" y="26"/>
                    <a:pt x="143" y="36"/>
                    <a:pt x="137" y="36"/>
                  </a:cubicBezTo>
                  <a:cubicBezTo>
                    <a:pt x="133" y="36"/>
                    <a:pt x="133" y="32"/>
                    <a:pt x="130" y="31"/>
                  </a:cubicBezTo>
                  <a:cubicBezTo>
                    <a:pt x="128" y="30"/>
                    <a:pt x="126" y="30"/>
                    <a:pt x="124" y="28"/>
                  </a:cubicBezTo>
                  <a:cubicBezTo>
                    <a:pt x="123" y="27"/>
                    <a:pt x="112" y="21"/>
                    <a:pt x="113" y="20"/>
                  </a:cubicBezTo>
                  <a:cubicBezTo>
                    <a:pt x="113" y="19"/>
                    <a:pt x="114" y="18"/>
                    <a:pt x="115" y="17"/>
                  </a:cubicBezTo>
                  <a:cubicBezTo>
                    <a:pt x="115" y="16"/>
                    <a:pt x="117" y="16"/>
                    <a:pt x="117" y="15"/>
                  </a:cubicBezTo>
                  <a:cubicBezTo>
                    <a:pt x="117" y="15"/>
                    <a:pt x="116" y="14"/>
                    <a:pt x="116" y="13"/>
                  </a:cubicBezTo>
                  <a:cubicBezTo>
                    <a:pt x="117" y="12"/>
                    <a:pt x="117" y="12"/>
                    <a:pt x="118" y="11"/>
                  </a:cubicBezTo>
                  <a:cubicBezTo>
                    <a:pt x="118" y="10"/>
                    <a:pt x="120" y="9"/>
                    <a:pt x="121" y="8"/>
                  </a:cubicBezTo>
                  <a:cubicBezTo>
                    <a:pt x="121" y="7"/>
                    <a:pt x="119" y="5"/>
                    <a:pt x="118" y="6"/>
                  </a:cubicBezTo>
                  <a:cubicBezTo>
                    <a:pt x="118" y="6"/>
                    <a:pt x="117" y="8"/>
                    <a:pt x="117" y="8"/>
                  </a:cubicBezTo>
                  <a:cubicBezTo>
                    <a:pt x="116" y="7"/>
                    <a:pt x="116" y="7"/>
                    <a:pt x="115" y="6"/>
                  </a:cubicBezTo>
                  <a:cubicBezTo>
                    <a:pt x="115" y="5"/>
                    <a:pt x="113" y="7"/>
                    <a:pt x="112" y="7"/>
                  </a:cubicBezTo>
                  <a:cubicBezTo>
                    <a:pt x="111" y="8"/>
                    <a:pt x="110" y="7"/>
                    <a:pt x="109" y="7"/>
                  </a:cubicBezTo>
                  <a:cubicBezTo>
                    <a:pt x="107" y="6"/>
                    <a:pt x="104" y="5"/>
                    <a:pt x="101" y="4"/>
                  </a:cubicBezTo>
                  <a:cubicBezTo>
                    <a:pt x="99" y="4"/>
                    <a:pt x="103" y="5"/>
                    <a:pt x="101"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2" name="Freeform 404">
              <a:extLst>
                <a:ext uri="{FF2B5EF4-FFF2-40B4-BE49-F238E27FC236}">
                  <a16:creationId xmlns:a16="http://schemas.microsoft.com/office/drawing/2014/main" id="{28134A65-4D7B-0141-B1ED-85C46F0C5038}"/>
                </a:ext>
              </a:extLst>
            </p:cNvPr>
            <p:cNvSpPr>
              <a:spLocks/>
            </p:cNvSpPr>
            <p:nvPr/>
          </p:nvSpPr>
          <p:spPr bwMode="auto">
            <a:xfrm>
              <a:off x="11416754" y="5927165"/>
              <a:ext cx="372610" cy="563840"/>
            </a:xfrm>
            <a:custGeom>
              <a:avLst/>
              <a:gdLst>
                <a:gd name="T0" fmla="*/ 7 w 40"/>
                <a:gd name="T1" fmla="*/ 0 h 60"/>
                <a:gd name="T2" fmla="*/ 4 w 40"/>
                <a:gd name="T3" fmla="*/ 3 h 60"/>
                <a:gd name="T4" fmla="*/ 2 w 40"/>
                <a:gd name="T5" fmla="*/ 8 h 60"/>
                <a:gd name="T6" fmla="*/ 5 w 40"/>
                <a:gd name="T7" fmla="*/ 14 h 60"/>
                <a:gd name="T8" fmla="*/ 3 w 40"/>
                <a:gd name="T9" fmla="*/ 18 h 60"/>
                <a:gd name="T10" fmla="*/ 3 w 40"/>
                <a:gd name="T11" fmla="*/ 19 h 60"/>
                <a:gd name="T12" fmla="*/ 2 w 40"/>
                <a:gd name="T13" fmla="*/ 23 h 60"/>
                <a:gd name="T14" fmla="*/ 5 w 40"/>
                <a:gd name="T15" fmla="*/ 23 h 60"/>
                <a:gd name="T16" fmla="*/ 7 w 40"/>
                <a:gd name="T17" fmla="*/ 19 h 60"/>
                <a:gd name="T18" fmla="*/ 7 w 40"/>
                <a:gd name="T19" fmla="*/ 23 h 60"/>
                <a:gd name="T20" fmla="*/ 11 w 40"/>
                <a:gd name="T21" fmla="*/ 27 h 60"/>
                <a:gd name="T22" fmla="*/ 14 w 40"/>
                <a:gd name="T23" fmla="*/ 30 h 60"/>
                <a:gd name="T24" fmla="*/ 16 w 40"/>
                <a:gd name="T25" fmla="*/ 36 h 60"/>
                <a:gd name="T26" fmla="*/ 8 w 40"/>
                <a:gd name="T27" fmla="*/ 39 h 60"/>
                <a:gd name="T28" fmla="*/ 9 w 40"/>
                <a:gd name="T29" fmla="*/ 42 h 60"/>
                <a:gd name="T30" fmla="*/ 5 w 40"/>
                <a:gd name="T31" fmla="*/ 47 h 60"/>
                <a:gd name="T32" fmla="*/ 9 w 40"/>
                <a:gd name="T33" fmla="*/ 48 h 60"/>
                <a:gd name="T34" fmla="*/ 18 w 40"/>
                <a:gd name="T35" fmla="*/ 48 h 60"/>
                <a:gd name="T36" fmla="*/ 10 w 40"/>
                <a:gd name="T37" fmla="*/ 52 h 60"/>
                <a:gd name="T38" fmla="*/ 7 w 40"/>
                <a:gd name="T39" fmla="*/ 55 h 60"/>
                <a:gd name="T40" fmla="*/ 3 w 40"/>
                <a:gd name="T41" fmla="*/ 59 h 60"/>
                <a:gd name="T42" fmla="*/ 5 w 40"/>
                <a:gd name="T43" fmla="*/ 60 h 60"/>
                <a:gd name="T44" fmla="*/ 12 w 40"/>
                <a:gd name="T45" fmla="*/ 57 h 60"/>
                <a:gd name="T46" fmla="*/ 19 w 40"/>
                <a:gd name="T47" fmla="*/ 55 h 60"/>
                <a:gd name="T48" fmla="*/ 27 w 40"/>
                <a:gd name="T49" fmla="*/ 54 h 60"/>
                <a:gd name="T50" fmla="*/ 38 w 40"/>
                <a:gd name="T51" fmla="*/ 51 h 60"/>
                <a:gd name="T52" fmla="*/ 38 w 40"/>
                <a:gd name="T53" fmla="*/ 46 h 60"/>
                <a:gd name="T54" fmla="*/ 32 w 40"/>
                <a:gd name="T55" fmla="*/ 41 h 60"/>
                <a:gd name="T56" fmla="*/ 31 w 40"/>
                <a:gd name="T57" fmla="*/ 36 h 60"/>
                <a:gd name="T58" fmla="*/ 30 w 40"/>
                <a:gd name="T59" fmla="*/ 34 h 60"/>
                <a:gd name="T60" fmla="*/ 23 w 40"/>
                <a:gd name="T61" fmla="*/ 25 h 60"/>
                <a:gd name="T62" fmla="*/ 12 w 40"/>
                <a:gd name="T63" fmla="*/ 18 h 60"/>
                <a:gd name="T64" fmla="*/ 14 w 40"/>
                <a:gd name="T65" fmla="*/ 16 h 60"/>
                <a:gd name="T66" fmla="*/ 21 w 40"/>
                <a:gd name="T67" fmla="*/ 8 h 60"/>
                <a:gd name="T68" fmla="*/ 9 w 40"/>
                <a:gd name="T69" fmla="*/ 7 h 60"/>
                <a:gd name="T70" fmla="*/ 9 w 40"/>
                <a:gd name="T71" fmla="*/ 6 h 60"/>
                <a:gd name="T72" fmla="*/ 15 w 40"/>
                <a:gd name="T73"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0" h="60">
                  <a:moveTo>
                    <a:pt x="15" y="0"/>
                  </a:moveTo>
                  <a:cubicBezTo>
                    <a:pt x="12" y="0"/>
                    <a:pt x="10" y="1"/>
                    <a:pt x="7" y="0"/>
                  </a:cubicBezTo>
                  <a:cubicBezTo>
                    <a:pt x="6" y="0"/>
                    <a:pt x="5" y="0"/>
                    <a:pt x="5" y="1"/>
                  </a:cubicBezTo>
                  <a:cubicBezTo>
                    <a:pt x="6" y="3"/>
                    <a:pt x="5" y="2"/>
                    <a:pt x="4" y="3"/>
                  </a:cubicBezTo>
                  <a:cubicBezTo>
                    <a:pt x="5" y="2"/>
                    <a:pt x="5" y="4"/>
                    <a:pt x="5" y="4"/>
                  </a:cubicBezTo>
                  <a:cubicBezTo>
                    <a:pt x="4" y="6"/>
                    <a:pt x="1" y="5"/>
                    <a:pt x="2" y="8"/>
                  </a:cubicBezTo>
                  <a:cubicBezTo>
                    <a:pt x="4" y="10"/>
                    <a:pt x="3" y="11"/>
                    <a:pt x="2" y="13"/>
                  </a:cubicBezTo>
                  <a:cubicBezTo>
                    <a:pt x="2" y="15"/>
                    <a:pt x="4" y="15"/>
                    <a:pt x="5" y="14"/>
                  </a:cubicBezTo>
                  <a:cubicBezTo>
                    <a:pt x="4" y="15"/>
                    <a:pt x="5" y="15"/>
                    <a:pt x="5" y="16"/>
                  </a:cubicBezTo>
                  <a:cubicBezTo>
                    <a:pt x="5" y="15"/>
                    <a:pt x="3" y="18"/>
                    <a:pt x="3" y="18"/>
                  </a:cubicBezTo>
                  <a:cubicBezTo>
                    <a:pt x="2" y="18"/>
                    <a:pt x="0" y="18"/>
                    <a:pt x="0" y="20"/>
                  </a:cubicBezTo>
                  <a:cubicBezTo>
                    <a:pt x="1" y="20"/>
                    <a:pt x="2" y="18"/>
                    <a:pt x="3" y="19"/>
                  </a:cubicBezTo>
                  <a:cubicBezTo>
                    <a:pt x="3" y="20"/>
                    <a:pt x="3" y="21"/>
                    <a:pt x="3" y="21"/>
                  </a:cubicBezTo>
                  <a:cubicBezTo>
                    <a:pt x="2" y="22"/>
                    <a:pt x="2" y="23"/>
                    <a:pt x="2" y="23"/>
                  </a:cubicBezTo>
                  <a:cubicBezTo>
                    <a:pt x="2" y="24"/>
                    <a:pt x="3" y="22"/>
                    <a:pt x="4" y="22"/>
                  </a:cubicBezTo>
                  <a:cubicBezTo>
                    <a:pt x="4" y="21"/>
                    <a:pt x="5" y="23"/>
                    <a:pt x="5" y="23"/>
                  </a:cubicBezTo>
                  <a:cubicBezTo>
                    <a:pt x="6" y="23"/>
                    <a:pt x="5" y="19"/>
                    <a:pt x="4" y="19"/>
                  </a:cubicBezTo>
                  <a:cubicBezTo>
                    <a:pt x="5" y="19"/>
                    <a:pt x="7" y="20"/>
                    <a:pt x="7" y="19"/>
                  </a:cubicBezTo>
                  <a:cubicBezTo>
                    <a:pt x="7" y="19"/>
                    <a:pt x="6" y="20"/>
                    <a:pt x="6" y="20"/>
                  </a:cubicBezTo>
                  <a:cubicBezTo>
                    <a:pt x="6" y="21"/>
                    <a:pt x="7" y="22"/>
                    <a:pt x="7" y="23"/>
                  </a:cubicBezTo>
                  <a:cubicBezTo>
                    <a:pt x="7" y="24"/>
                    <a:pt x="4" y="27"/>
                    <a:pt x="7" y="27"/>
                  </a:cubicBezTo>
                  <a:cubicBezTo>
                    <a:pt x="7" y="27"/>
                    <a:pt x="10" y="27"/>
                    <a:pt x="11" y="27"/>
                  </a:cubicBezTo>
                  <a:cubicBezTo>
                    <a:pt x="12" y="26"/>
                    <a:pt x="15" y="26"/>
                    <a:pt x="15" y="26"/>
                  </a:cubicBezTo>
                  <a:cubicBezTo>
                    <a:pt x="14" y="28"/>
                    <a:pt x="13" y="28"/>
                    <a:pt x="14" y="30"/>
                  </a:cubicBezTo>
                  <a:cubicBezTo>
                    <a:pt x="15" y="33"/>
                    <a:pt x="15" y="31"/>
                    <a:pt x="16" y="32"/>
                  </a:cubicBezTo>
                  <a:cubicBezTo>
                    <a:pt x="16" y="33"/>
                    <a:pt x="15" y="35"/>
                    <a:pt x="16" y="36"/>
                  </a:cubicBezTo>
                  <a:cubicBezTo>
                    <a:pt x="17" y="38"/>
                    <a:pt x="14" y="38"/>
                    <a:pt x="13" y="38"/>
                  </a:cubicBezTo>
                  <a:cubicBezTo>
                    <a:pt x="11" y="39"/>
                    <a:pt x="10" y="37"/>
                    <a:pt x="8" y="39"/>
                  </a:cubicBezTo>
                  <a:cubicBezTo>
                    <a:pt x="7" y="41"/>
                    <a:pt x="12" y="40"/>
                    <a:pt x="11" y="41"/>
                  </a:cubicBezTo>
                  <a:cubicBezTo>
                    <a:pt x="11" y="41"/>
                    <a:pt x="9" y="42"/>
                    <a:pt x="9" y="42"/>
                  </a:cubicBezTo>
                  <a:cubicBezTo>
                    <a:pt x="9" y="43"/>
                    <a:pt x="10" y="43"/>
                    <a:pt x="9" y="44"/>
                  </a:cubicBezTo>
                  <a:cubicBezTo>
                    <a:pt x="8" y="45"/>
                    <a:pt x="7" y="46"/>
                    <a:pt x="5" y="47"/>
                  </a:cubicBezTo>
                  <a:cubicBezTo>
                    <a:pt x="4" y="48"/>
                    <a:pt x="6" y="49"/>
                    <a:pt x="6" y="49"/>
                  </a:cubicBezTo>
                  <a:cubicBezTo>
                    <a:pt x="7" y="49"/>
                    <a:pt x="9" y="48"/>
                    <a:pt x="9" y="48"/>
                  </a:cubicBezTo>
                  <a:cubicBezTo>
                    <a:pt x="9" y="49"/>
                    <a:pt x="12" y="49"/>
                    <a:pt x="13" y="50"/>
                  </a:cubicBezTo>
                  <a:cubicBezTo>
                    <a:pt x="15" y="50"/>
                    <a:pt x="17" y="48"/>
                    <a:pt x="18" y="48"/>
                  </a:cubicBezTo>
                  <a:cubicBezTo>
                    <a:pt x="18" y="48"/>
                    <a:pt x="16" y="53"/>
                    <a:pt x="13" y="52"/>
                  </a:cubicBezTo>
                  <a:cubicBezTo>
                    <a:pt x="12" y="51"/>
                    <a:pt x="11" y="52"/>
                    <a:pt x="10" y="52"/>
                  </a:cubicBezTo>
                  <a:cubicBezTo>
                    <a:pt x="8" y="52"/>
                    <a:pt x="9" y="51"/>
                    <a:pt x="8" y="51"/>
                  </a:cubicBezTo>
                  <a:cubicBezTo>
                    <a:pt x="8" y="51"/>
                    <a:pt x="8" y="54"/>
                    <a:pt x="7" y="55"/>
                  </a:cubicBezTo>
                  <a:cubicBezTo>
                    <a:pt x="7" y="55"/>
                    <a:pt x="6" y="56"/>
                    <a:pt x="5" y="57"/>
                  </a:cubicBezTo>
                  <a:cubicBezTo>
                    <a:pt x="5" y="57"/>
                    <a:pt x="3" y="58"/>
                    <a:pt x="3" y="59"/>
                  </a:cubicBezTo>
                  <a:cubicBezTo>
                    <a:pt x="3" y="59"/>
                    <a:pt x="5" y="59"/>
                    <a:pt x="5" y="59"/>
                  </a:cubicBezTo>
                  <a:cubicBezTo>
                    <a:pt x="5" y="59"/>
                    <a:pt x="4" y="59"/>
                    <a:pt x="5" y="60"/>
                  </a:cubicBezTo>
                  <a:cubicBezTo>
                    <a:pt x="5" y="60"/>
                    <a:pt x="7" y="57"/>
                    <a:pt x="8" y="57"/>
                  </a:cubicBezTo>
                  <a:cubicBezTo>
                    <a:pt x="9" y="57"/>
                    <a:pt x="11" y="58"/>
                    <a:pt x="12" y="57"/>
                  </a:cubicBezTo>
                  <a:cubicBezTo>
                    <a:pt x="14" y="57"/>
                    <a:pt x="13" y="55"/>
                    <a:pt x="15" y="55"/>
                  </a:cubicBezTo>
                  <a:cubicBezTo>
                    <a:pt x="16" y="54"/>
                    <a:pt x="17" y="55"/>
                    <a:pt x="19" y="55"/>
                  </a:cubicBezTo>
                  <a:cubicBezTo>
                    <a:pt x="20" y="56"/>
                    <a:pt x="21" y="54"/>
                    <a:pt x="23" y="55"/>
                  </a:cubicBezTo>
                  <a:cubicBezTo>
                    <a:pt x="24" y="56"/>
                    <a:pt x="26" y="55"/>
                    <a:pt x="27" y="54"/>
                  </a:cubicBezTo>
                  <a:cubicBezTo>
                    <a:pt x="29" y="54"/>
                    <a:pt x="32" y="54"/>
                    <a:pt x="34" y="54"/>
                  </a:cubicBezTo>
                  <a:cubicBezTo>
                    <a:pt x="34" y="54"/>
                    <a:pt x="38" y="51"/>
                    <a:pt x="38" y="51"/>
                  </a:cubicBezTo>
                  <a:cubicBezTo>
                    <a:pt x="37" y="50"/>
                    <a:pt x="33" y="51"/>
                    <a:pt x="33" y="50"/>
                  </a:cubicBezTo>
                  <a:cubicBezTo>
                    <a:pt x="33" y="49"/>
                    <a:pt x="37" y="46"/>
                    <a:pt x="38" y="46"/>
                  </a:cubicBezTo>
                  <a:cubicBezTo>
                    <a:pt x="39" y="44"/>
                    <a:pt x="40" y="40"/>
                    <a:pt x="36" y="40"/>
                  </a:cubicBezTo>
                  <a:cubicBezTo>
                    <a:pt x="35" y="40"/>
                    <a:pt x="33" y="41"/>
                    <a:pt x="32" y="41"/>
                  </a:cubicBezTo>
                  <a:cubicBezTo>
                    <a:pt x="30" y="40"/>
                    <a:pt x="32" y="40"/>
                    <a:pt x="32" y="39"/>
                  </a:cubicBezTo>
                  <a:cubicBezTo>
                    <a:pt x="32" y="38"/>
                    <a:pt x="32" y="37"/>
                    <a:pt x="31" y="36"/>
                  </a:cubicBezTo>
                  <a:cubicBezTo>
                    <a:pt x="31" y="36"/>
                    <a:pt x="27" y="35"/>
                    <a:pt x="28" y="34"/>
                  </a:cubicBezTo>
                  <a:cubicBezTo>
                    <a:pt x="28" y="34"/>
                    <a:pt x="30" y="35"/>
                    <a:pt x="30" y="34"/>
                  </a:cubicBezTo>
                  <a:cubicBezTo>
                    <a:pt x="31" y="33"/>
                    <a:pt x="30" y="32"/>
                    <a:pt x="29" y="31"/>
                  </a:cubicBezTo>
                  <a:cubicBezTo>
                    <a:pt x="26" y="29"/>
                    <a:pt x="25" y="29"/>
                    <a:pt x="23" y="25"/>
                  </a:cubicBezTo>
                  <a:cubicBezTo>
                    <a:pt x="22" y="23"/>
                    <a:pt x="21" y="21"/>
                    <a:pt x="18" y="19"/>
                  </a:cubicBezTo>
                  <a:cubicBezTo>
                    <a:pt x="17" y="18"/>
                    <a:pt x="13" y="20"/>
                    <a:pt x="12" y="18"/>
                  </a:cubicBezTo>
                  <a:cubicBezTo>
                    <a:pt x="12" y="18"/>
                    <a:pt x="18" y="17"/>
                    <a:pt x="17" y="16"/>
                  </a:cubicBezTo>
                  <a:cubicBezTo>
                    <a:pt x="17" y="16"/>
                    <a:pt x="15" y="17"/>
                    <a:pt x="14" y="16"/>
                  </a:cubicBezTo>
                  <a:cubicBezTo>
                    <a:pt x="14" y="16"/>
                    <a:pt x="18" y="15"/>
                    <a:pt x="18" y="15"/>
                  </a:cubicBezTo>
                  <a:cubicBezTo>
                    <a:pt x="19" y="14"/>
                    <a:pt x="22" y="9"/>
                    <a:pt x="21" y="8"/>
                  </a:cubicBezTo>
                  <a:cubicBezTo>
                    <a:pt x="20" y="6"/>
                    <a:pt x="17" y="6"/>
                    <a:pt x="15" y="6"/>
                  </a:cubicBezTo>
                  <a:cubicBezTo>
                    <a:pt x="14" y="7"/>
                    <a:pt x="9" y="7"/>
                    <a:pt x="9" y="7"/>
                  </a:cubicBezTo>
                  <a:cubicBezTo>
                    <a:pt x="9" y="7"/>
                    <a:pt x="11" y="6"/>
                    <a:pt x="11" y="6"/>
                  </a:cubicBezTo>
                  <a:cubicBezTo>
                    <a:pt x="11" y="6"/>
                    <a:pt x="9" y="5"/>
                    <a:pt x="9" y="6"/>
                  </a:cubicBezTo>
                  <a:cubicBezTo>
                    <a:pt x="9" y="5"/>
                    <a:pt x="18" y="1"/>
                    <a:pt x="15" y="0"/>
                  </a:cubicBezTo>
                  <a:cubicBezTo>
                    <a:pt x="14" y="0"/>
                    <a:pt x="17" y="1"/>
                    <a:pt x="15"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3" name="Freeform 405">
              <a:extLst>
                <a:ext uri="{FF2B5EF4-FFF2-40B4-BE49-F238E27FC236}">
                  <a16:creationId xmlns:a16="http://schemas.microsoft.com/office/drawing/2014/main" id="{92B5776A-BBDD-B740-A930-293BCC9A54D3}"/>
                </a:ext>
              </a:extLst>
            </p:cNvPr>
            <p:cNvSpPr>
              <a:spLocks/>
            </p:cNvSpPr>
            <p:nvPr/>
          </p:nvSpPr>
          <p:spPr bwMode="auto">
            <a:xfrm>
              <a:off x="10566434" y="5337841"/>
              <a:ext cx="503186" cy="245289"/>
            </a:xfrm>
            <a:custGeom>
              <a:avLst/>
              <a:gdLst>
                <a:gd name="T0" fmla="*/ 53 w 54"/>
                <a:gd name="T1" fmla="*/ 10 h 26"/>
                <a:gd name="T2" fmla="*/ 49 w 54"/>
                <a:gd name="T3" fmla="*/ 9 h 26"/>
                <a:gd name="T4" fmla="*/ 50 w 54"/>
                <a:gd name="T5" fmla="*/ 8 h 26"/>
                <a:gd name="T6" fmla="*/ 48 w 54"/>
                <a:gd name="T7" fmla="*/ 7 h 26"/>
                <a:gd name="T8" fmla="*/ 49 w 54"/>
                <a:gd name="T9" fmla="*/ 6 h 26"/>
                <a:gd name="T10" fmla="*/ 46 w 54"/>
                <a:gd name="T11" fmla="*/ 5 h 26"/>
                <a:gd name="T12" fmla="*/ 48 w 54"/>
                <a:gd name="T13" fmla="*/ 3 h 26"/>
                <a:gd name="T14" fmla="*/ 43 w 54"/>
                <a:gd name="T15" fmla="*/ 3 h 26"/>
                <a:gd name="T16" fmla="*/ 39 w 54"/>
                <a:gd name="T17" fmla="*/ 1 h 26"/>
                <a:gd name="T18" fmla="*/ 39 w 54"/>
                <a:gd name="T19" fmla="*/ 4 h 26"/>
                <a:gd name="T20" fmla="*/ 36 w 54"/>
                <a:gd name="T21" fmla="*/ 5 h 26"/>
                <a:gd name="T22" fmla="*/ 32 w 54"/>
                <a:gd name="T23" fmla="*/ 5 h 26"/>
                <a:gd name="T24" fmla="*/ 32 w 54"/>
                <a:gd name="T25" fmla="*/ 9 h 26"/>
                <a:gd name="T26" fmla="*/ 26 w 54"/>
                <a:gd name="T27" fmla="*/ 5 h 26"/>
                <a:gd name="T28" fmla="*/ 25 w 54"/>
                <a:gd name="T29" fmla="*/ 8 h 26"/>
                <a:gd name="T30" fmla="*/ 21 w 54"/>
                <a:gd name="T31" fmla="*/ 5 h 26"/>
                <a:gd name="T32" fmla="*/ 21 w 54"/>
                <a:gd name="T33" fmla="*/ 9 h 26"/>
                <a:gd name="T34" fmla="*/ 19 w 54"/>
                <a:gd name="T35" fmla="*/ 9 h 26"/>
                <a:gd name="T36" fmla="*/ 17 w 54"/>
                <a:gd name="T37" fmla="*/ 12 h 26"/>
                <a:gd name="T38" fmla="*/ 14 w 54"/>
                <a:gd name="T39" fmla="*/ 8 h 26"/>
                <a:gd name="T40" fmla="*/ 16 w 54"/>
                <a:gd name="T41" fmla="*/ 8 h 26"/>
                <a:gd name="T42" fmla="*/ 14 w 54"/>
                <a:gd name="T43" fmla="*/ 5 h 26"/>
                <a:gd name="T44" fmla="*/ 7 w 54"/>
                <a:gd name="T45" fmla="*/ 2 h 26"/>
                <a:gd name="T46" fmla="*/ 9 w 54"/>
                <a:gd name="T47" fmla="*/ 4 h 26"/>
                <a:gd name="T48" fmla="*/ 8 w 54"/>
                <a:gd name="T49" fmla="*/ 4 h 26"/>
                <a:gd name="T50" fmla="*/ 10 w 54"/>
                <a:gd name="T51" fmla="*/ 8 h 26"/>
                <a:gd name="T52" fmla="*/ 5 w 54"/>
                <a:gd name="T53" fmla="*/ 6 h 26"/>
                <a:gd name="T54" fmla="*/ 3 w 54"/>
                <a:gd name="T55" fmla="*/ 6 h 26"/>
                <a:gd name="T56" fmla="*/ 5 w 54"/>
                <a:gd name="T57" fmla="*/ 7 h 26"/>
                <a:gd name="T58" fmla="*/ 5 w 54"/>
                <a:gd name="T59" fmla="*/ 8 h 26"/>
                <a:gd name="T60" fmla="*/ 2 w 54"/>
                <a:gd name="T61" fmla="*/ 7 h 26"/>
                <a:gd name="T62" fmla="*/ 1 w 54"/>
                <a:gd name="T63" fmla="*/ 9 h 26"/>
                <a:gd name="T64" fmla="*/ 8 w 54"/>
                <a:gd name="T65" fmla="*/ 10 h 26"/>
                <a:gd name="T66" fmla="*/ 13 w 54"/>
                <a:gd name="T67" fmla="*/ 11 h 26"/>
                <a:gd name="T68" fmla="*/ 11 w 54"/>
                <a:gd name="T69" fmla="*/ 12 h 26"/>
                <a:gd name="T70" fmla="*/ 12 w 54"/>
                <a:gd name="T71" fmla="*/ 13 h 26"/>
                <a:gd name="T72" fmla="*/ 8 w 54"/>
                <a:gd name="T73" fmla="*/ 14 h 26"/>
                <a:gd name="T74" fmla="*/ 3 w 54"/>
                <a:gd name="T75" fmla="*/ 15 h 26"/>
                <a:gd name="T76" fmla="*/ 10 w 54"/>
                <a:gd name="T77" fmla="*/ 16 h 26"/>
                <a:gd name="T78" fmla="*/ 12 w 54"/>
                <a:gd name="T79" fmla="*/ 18 h 26"/>
                <a:gd name="T80" fmla="*/ 15 w 54"/>
                <a:gd name="T81" fmla="*/ 17 h 26"/>
                <a:gd name="T82" fmla="*/ 13 w 54"/>
                <a:gd name="T83" fmla="*/ 18 h 26"/>
                <a:gd name="T84" fmla="*/ 15 w 54"/>
                <a:gd name="T85" fmla="*/ 18 h 26"/>
                <a:gd name="T86" fmla="*/ 10 w 54"/>
                <a:gd name="T87" fmla="*/ 23 h 26"/>
                <a:gd name="T88" fmla="*/ 15 w 54"/>
                <a:gd name="T89" fmla="*/ 23 h 26"/>
                <a:gd name="T90" fmla="*/ 21 w 54"/>
                <a:gd name="T91" fmla="*/ 24 h 26"/>
                <a:gd name="T92" fmla="*/ 20 w 54"/>
                <a:gd name="T93" fmla="*/ 24 h 26"/>
                <a:gd name="T94" fmla="*/ 22 w 54"/>
                <a:gd name="T95" fmla="*/ 25 h 26"/>
                <a:gd name="T96" fmla="*/ 29 w 54"/>
                <a:gd name="T97" fmla="*/ 26 h 26"/>
                <a:gd name="T98" fmla="*/ 33 w 54"/>
                <a:gd name="T99" fmla="*/ 25 h 26"/>
                <a:gd name="T100" fmla="*/ 39 w 54"/>
                <a:gd name="T101" fmla="*/ 23 h 26"/>
                <a:gd name="T102" fmla="*/ 46 w 54"/>
                <a:gd name="T103" fmla="*/ 19 h 26"/>
                <a:gd name="T104" fmla="*/ 52 w 54"/>
                <a:gd name="T105" fmla="*/ 16 h 26"/>
                <a:gd name="T106" fmla="*/ 52 w 54"/>
                <a:gd name="T107" fmla="*/ 14 h 26"/>
                <a:gd name="T108" fmla="*/ 54 w 54"/>
                <a:gd name="T109" fmla="*/ 13 h 26"/>
                <a:gd name="T110" fmla="*/ 52 w 54"/>
                <a:gd name="T111" fmla="*/ 12 h 26"/>
                <a:gd name="T112" fmla="*/ 53 w 54"/>
                <a:gd name="T113" fmla="*/ 10 h 26"/>
                <a:gd name="T114" fmla="*/ 53 w 54"/>
                <a:gd name="T115"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4" h="26">
                  <a:moveTo>
                    <a:pt x="53" y="10"/>
                  </a:moveTo>
                  <a:cubicBezTo>
                    <a:pt x="53" y="10"/>
                    <a:pt x="49" y="9"/>
                    <a:pt x="49" y="9"/>
                  </a:cubicBezTo>
                  <a:cubicBezTo>
                    <a:pt x="49" y="9"/>
                    <a:pt x="50" y="8"/>
                    <a:pt x="50" y="8"/>
                  </a:cubicBezTo>
                  <a:cubicBezTo>
                    <a:pt x="49" y="8"/>
                    <a:pt x="47" y="8"/>
                    <a:pt x="48" y="7"/>
                  </a:cubicBezTo>
                  <a:cubicBezTo>
                    <a:pt x="48" y="7"/>
                    <a:pt x="49" y="6"/>
                    <a:pt x="49" y="6"/>
                  </a:cubicBezTo>
                  <a:cubicBezTo>
                    <a:pt x="48" y="5"/>
                    <a:pt x="46" y="5"/>
                    <a:pt x="46" y="5"/>
                  </a:cubicBezTo>
                  <a:cubicBezTo>
                    <a:pt x="46" y="4"/>
                    <a:pt x="48" y="3"/>
                    <a:pt x="48" y="3"/>
                  </a:cubicBezTo>
                  <a:cubicBezTo>
                    <a:pt x="48" y="3"/>
                    <a:pt x="44" y="4"/>
                    <a:pt x="43" y="3"/>
                  </a:cubicBezTo>
                  <a:cubicBezTo>
                    <a:pt x="42" y="2"/>
                    <a:pt x="41" y="1"/>
                    <a:pt x="39" y="1"/>
                  </a:cubicBezTo>
                  <a:cubicBezTo>
                    <a:pt x="38" y="1"/>
                    <a:pt x="40" y="3"/>
                    <a:pt x="39" y="4"/>
                  </a:cubicBezTo>
                  <a:cubicBezTo>
                    <a:pt x="38" y="5"/>
                    <a:pt x="37" y="4"/>
                    <a:pt x="36" y="5"/>
                  </a:cubicBezTo>
                  <a:cubicBezTo>
                    <a:pt x="35" y="6"/>
                    <a:pt x="34" y="5"/>
                    <a:pt x="32" y="5"/>
                  </a:cubicBezTo>
                  <a:cubicBezTo>
                    <a:pt x="30" y="4"/>
                    <a:pt x="33" y="8"/>
                    <a:pt x="32" y="9"/>
                  </a:cubicBezTo>
                  <a:cubicBezTo>
                    <a:pt x="32" y="9"/>
                    <a:pt x="28" y="2"/>
                    <a:pt x="26" y="5"/>
                  </a:cubicBezTo>
                  <a:cubicBezTo>
                    <a:pt x="25" y="5"/>
                    <a:pt x="26" y="7"/>
                    <a:pt x="25" y="8"/>
                  </a:cubicBezTo>
                  <a:cubicBezTo>
                    <a:pt x="25" y="9"/>
                    <a:pt x="22" y="5"/>
                    <a:pt x="21" y="5"/>
                  </a:cubicBezTo>
                  <a:cubicBezTo>
                    <a:pt x="20" y="5"/>
                    <a:pt x="23" y="9"/>
                    <a:pt x="21" y="9"/>
                  </a:cubicBezTo>
                  <a:cubicBezTo>
                    <a:pt x="20" y="9"/>
                    <a:pt x="20" y="9"/>
                    <a:pt x="19" y="9"/>
                  </a:cubicBezTo>
                  <a:cubicBezTo>
                    <a:pt x="18" y="9"/>
                    <a:pt x="17" y="11"/>
                    <a:pt x="17" y="12"/>
                  </a:cubicBezTo>
                  <a:cubicBezTo>
                    <a:pt x="17" y="11"/>
                    <a:pt x="14" y="9"/>
                    <a:pt x="14" y="8"/>
                  </a:cubicBezTo>
                  <a:cubicBezTo>
                    <a:pt x="14" y="8"/>
                    <a:pt x="16" y="8"/>
                    <a:pt x="16" y="8"/>
                  </a:cubicBezTo>
                  <a:cubicBezTo>
                    <a:pt x="16" y="7"/>
                    <a:pt x="14" y="5"/>
                    <a:pt x="14" y="5"/>
                  </a:cubicBezTo>
                  <a:cubicBezTo>
                    <a:pt x="13" y="5"/>
                    <a:pt x="8" y="0"/>
                    <a:pt x="7" y="2"/>
                  </a:cubicBezTo>
                  <a:cubicBezTo>
                    <a:pt x="7" y="3"/>
                    <a:pt x="10" y="3"/>
                    <a:pt x="9" y="4"/>
                  </a:cubicBezTo>
                  <a:cubicBezTo>
                    <a:pt x="9" y="4"/>
                    <a:pt x="9" y="4"/>
                    <a:pt x="8" y="4"/>
                  </a:cubicBezTo>
                  <a:cubicBezTo>
                    <a:pt x="10" y="3"/>
                    <a:pt x="11" y="7"/>
                    <a:pt x="10" y="8"/>
                  </a:cubicBezTo>
                  <a:cubicBezTo>
                    <a:pt x="10" y="8"/>
                    <a:pt x="2" y="1"/>
                    <a:pt x="5" y="6"/>
                  </a:cubicBezTo>
                  <a:cubicBezTo>
                    <a:pt x="5" y="6"/>
                    <a:pt x="3" y="6"/>
                    <a:pt x="3" y="6"/>
                  </a:cubicBezTo>
                  <a:cubicBezTo>
                    <a:pt x="3" y="7"/>
                    <a:pt x="5" y="7"/>
                    <a:pt x="5" y="7"/>
                  </a:cubicBezTo>
                  <a:cubicBezTo>
                    <a:pt x="5" y="6"/>
                    <a:pt x="5" y="8"/>
                    <a:pt x="5" y="8"/>
                  </a:cubicBezTo>
                  <a:cubicBezTo>
                    <a:pt x="5" y="8"/>
                    <a:pt x="3" y="7"/>
                    <a:pt x="2" y="7"/>
                  </a:cubicBezTo>
                  <a:cubicBezTo>
                    <a:pt x="3" y="7"/>
                    <a:pt x="0" y="10"/>
                    <a:pt x="1" y="9"/>
                  </a:cubicBezTo>
                  <a:cubicBezTo>
                    <a:pt x="0" y="11"/>
                    <a:pt x="8" y="10"/>
                    <a:pt x="8" y="10"/>
                  </a:cubicBezTo>
                  <a:cubicBezTo>
                    <a:pt x="9" y="10"/>
                    <a:pt x="13" y="11"/>
                    <a:pt x="13" y="11"/>
                  </a:cubicBezTo>
                  <a:cubicBezTo>
                    <a:pt x="12" y="11"/>
                    <a:pt x="11" y="11"/>
                    <a:pt x="11" y="12"/>
                  </a:cubicBezTo>
                  <a:cubicBezTo>
                    <a:pt x="11" y="12"/>
                    <a:pt x="12" y="13"/>
                    <a:pt x="12" y="13"/>
                  </a:cubicBezTo>
                  <a:cubicBezTo>
                    <a:pt x="11" y="14"/>
                    <a:pt x="9" y="14"/>
                    <a:pt x="8" y="14"/>
                  </a:cubicBezTo>
                  <a:cubicBezTo>
                    <a:pt x="8" y="14"/>
                    <a:pt x="2" y="15"/>
                    <a:pt x="3" y="15"/>
                  </a:cubicBezTo>
                  <a:cubicBezTo>
                    <a:pt x="5" y="16"/>
                    <a:pt x="8" y="15"/>
                    <a:pt x="10" y="16"/>
                  </a:cubicBezTo>
                  <a:cubicBezTo>
                    <a:pt x="11" y="17"/>
                    <a:pt x="11" y="18"/>
                    <a:pt x="12" y="18"/>
                  </a:cubicBezTo>
                  <a:cubicBezTo>
                    <a:pt x="12" y="18"/>
                    <a:pt x="14" y="17"/>
                    <a:pt x="15" y="17"/>
                  </a:cubicBezTo>
                  <a:cubicBezTo>
                    <a:pt x="14" y="17"/>
                    <a:pt x="13" y="18"/>
                    <a:pt x="13" y="18"/>
                  </a:cubicBezTo>
                  <a:cubicBezTo>
                    <a:pt x="13" y="19"/>
                    <a:pt x="15" y="18"/>
                    <a:pt x="15" y="18"/>
                  </a:cubicBezTo>
                  <a:cubicBezTo>
                    <a:pt x="16" y="19"/>
                    <a:pt x="8" y="23"/>
                    <a:pt x="10" y="23"/>
                  </a:cubicBezTo>
                  <a:cubicBezTo>
                    <a:pt x="12" y="24"/>
                    <a:pt x="14" y="23"/>
                    <a:pt x="15" y="23"/>
                  </a:cubicBezTo>
                  <a:cubicBezTo>
                    <a:pt x="17" y="23"/>
                    <a:pt x="19" y="23"/>
                    <a:pt x="21" y="24"/>
                  </a:cubicBezTo>
                  <a:cubicBezTo>
                    <a:pt x="20" y="23"/>
                    <a:pt x="20" y="24"/>
                    <a:pt x="20" y="24"/>
                  </a:cubicBezTo>
                  <a:cubicBezTo>
                    <a:pt x="21" y="25"/>
                    <a:pt x="22" y="25"/>
                    <a:pt x="22" y="25"/>
                  </a:cubicBezTo>
                  <a:cubicBezTo>
                    <a:pt x="24" y="26"/>
                    <a:pt x="27" y="26"/>
                    <a:pt x="29" y="26"/>
                  </a:cubicBezTo>
                  <a:cubicBezTo>
                    <a:pt x="31" y="26"/>
                    <a:pt x="31" y="25"/>
                    <a:pt x="33" y="25"/>
                  </a:cubicBezTo>
                  <a:cubicBezTo>
                    <a:pt x="35" y="24"/>
                    <a:pt x="37" y="24"/>
                    <a:pt x="39" y="23"/>
                  </a:cubicBezTo>
                  <a:cubicBezTo>
                    <a:pt x="42" y="21"/>
                    <a:pt x="43" y="20"/>
                    <a:pt x="46" y="19"/>
                  </a:cubicBezTo>
                  <a:cubicBezTo>
                    <a:pt x="48" y="19"/>
                    <a:pt x="49" y="16"/>
                    <a:pt x="52" y="16"/>
                  </a:cubicBezTo>
                  <a:cubicBezTo>
                    <a:pt x="52" y="15"/>
                    <a:pt x="53" y="15"/>
                    <a:pt x="52" y="14"/>
                  </a:cubicBezTo>
                  <a:cubicBezTo>
                    <a:pt x="51" y="13"/>
                    <a:pt x="53" y="13"/>
                    <a:pt x="54" y="13"/>
                  </a:cubicBezTo>
                  <a:cubicBezTo>
                    <a:pt x="54" y="13"/>
                    <a:pt x="52" y="12"/>
                    <a:pt x="52" y="12"/>
                  </a:cubicBezTo>
                  <a:cubicBezTo>
                    <a:pt x="52" y="11"/>
                    <a:pt x="54" y="10"/>
                    <a:pt x="53" y="10"/>
                  </a:cubicBezTo>
                  <a:cubicBezTo>
                    <a:pt x="51" y="9"/>
                    <a:pt x="54" y="10"/>
                    <a:pt x="53" y="1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4" name="Freeform 406">
              <a:extLst>
                <a:ext uri="{FF2B5EF4-FFF2-40B4-BE49-F238E27FC236}">
                  <a16:creationId xmlns:a16="http://schemas.microsoft.com/office/drawing/2014/main" id="{1173EFBC-87F0-7C47-B141-D1C3DEF674AC}"/>
                </a:ext>
              </a:extLst>
            </p:cNvPr>
            <p:cNvSpPr>
              <a:spLocks/>
            </p:cNvSpPr>
            <p:nvPr/>
          </p:nvSpPr>
          <p:spPr bwMode="auto">
            <a:xfrm>
              <a:off x="14085545" y="4439516"/>
              <a:ext cx="840765" cy="579771"/>
            </a:xfrm>
            <a:custGeom>
              <a:avLst/>
              <a:gdLst>
                <a:gd name="T0" fmla="*/ 77 w 90"/>
                <a:gd name="T1" fmla="*/ 2 h 62"/>
                <a:gd name="T2" fmla="*/ 66 w 90"/>
                <a:gd name="T3" fmla="*/ 6 h 62"/>
                <a:gd name="T4" fmla="*/ 51 w 90"/>
                <a:gd name="T5" fmla="*/ 8 h 62"/>
                <a:gd name="T6" fmla="*/ 48 w 90"/>
                <a:gd name="T7" fmla="*/ 9 h 62"/>
                <a:gd name="T8" fmla="*/ 39 w 90"/>
                <a:gd name="T9" fmla="*/ 11 h 62"/>
                <a:gd name="T10" fmla="*/ 32 w 90"/>
                <a:gd name="T11" fmla="*/ 14 h 62"/>
                <a:gd name="T12" fmla="*/ 26 w 90"/>
                <a:gd name="T13" fmla="*/ 19 h 62"/>
                <a:gd name="T14" fmla="*/ 26 w 90"/>
                <a:gd name="T15" fmla="*/ 21 h 62"/>
                <a:gd name="T16" fmla="*/ 27 w 90"/>
                <a:gd name="T17" fmla="*/ 23 h 62"/>
                <a:gd name="T18" fmla="*/ 23 w 90"/>
                <a:gd name="T19" fmla="*/ 25 h 62"/>
                <a:gd name="T20" fmla="*/ 21 w 90"/>
                <a:gd name="T21" fmla="*/ 28 h 62"/>
                <a:gd name="T22" fmla="*/ 21 w 90"/>
                <a:gd name="T23" fmla="*/ 29 h 62"/>
                <a:gd name="T24" fmla="*/ 14 w 90"/>
                <a:gd name="T25" fmla="*/ 31 h 62"/>
                <a:gd name="T26" fmla="*/ 19 w 90"/>
                <a:gd name="T27" fmla="*/ 34 h 62"/>
                <a:gd name="T28" fmla="*/ 9 w 90"/>
                <a:gd name="T29" fmla="*/ 38 h 62"/>
                <a:gd name="T30" fmla="*/ 6 w 90"/>
                <a:gd name="T31" fmla="*/ 41 h 62"/>
                <a:gd name="T32" fmla="*/ 5 w 90"/>
                <a:gd name="T33" fmla="*/ 47 h 62"/>
                <a:gd name="T34" fmla="*/ 4 w 90"/>
                <a:gd name="T35" fmla="*/ 53 h 62"/>
                <a:gd name="T36" fmla="*/ 12 w 90"/>
                <a:gd name="T37" fmla="*/ 55 h 62"/>
                <a:gd name="T38" fmla="*/ 12 w 90"/>
                <a:gd name="T39" fmla="*/ 56 h 62"/>
                <a:gd name="T40" fmla="*/ 16 w 90"/>
                <a:gd name="T41" fmla="*/ 62 h 62"/>
                <a:gd name="T42" fmla="*/ 26 w 90"/>
                <a:gd name="T43" fmla="*/ 61 h 62"/>
                <a:gd name="T44" fmla="*/ 26 w 90"/>
                <a:gd name="T45" fmla="*/ 59 h 62"/>
                <a:gd name="T46" fmla="*/ 20 w 90"/>
                <a:gd name="T47" fmla="*/ 48 h 62"/>
                <a:gd name="T48" fmla="*/ 20 w 90"/>
                <a:gd name="T49" fmla="*/ 42 h 62"/>
                <a:gd name="T50" fmla="*/ 22 w 90"/>
                <a:gd name="T51" fmla="*/ 40 h 62"/>
                <a:gd name="T52" fmla="*/ 21 w 90"/>
                <a:gd name="T53" fmla="*/ 36 h 62"/>
                <a:gd name="T54" fmla="*/ 27 w 90"/>
                <a:gd name="T55" fmla="*/ 34 h 62"/>
                <a:gd name="T56" fmla="*/ 27 w 90"/>
                <a:gd name="T57" fmla="*/ 32 h 62"/>
                <a:gd name="T58" fmla="*/ 32 w 90"/>
                <a:gd name="T59" fmla="*/ 31 h 62"/>
                <a:gd name="T60" fmla="*/ 35 w 90"/>
                <a:gd name="T61" fmla="*/ 29 h 62"/>
                <a:gd name="T62" fmla="*/ 35 w 90"/>
                <a:gd name="T63" fmla="*/ 26 h 62"/>
                <a:gd name="T64" fmla="*/ 42 w 90"/>
                <a:gd name="T65" fmla="*/ 24 h 62"/>
                <a:gd name="T66" fmla="*/ 45 w 90"/>
                <a:gd name="T67" fmla="*/ 22 h 62"/>
                <a:gd name="T68" fmla="*/ 58 w 90"/>
                <a:gd name="T69" fmla="*/ 15 h 62"/>
                <a:gd name="T70" fmla="*/ 81 w 90"/>
                <a:gd name="T71" fmla="*/ 8 h 62"/>
                <a:gd name="T72" fmla="*/ 84 w 90"/>
                <a:gd name="T73" fmla="*/ 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 h="62">
                  <a:moveTo>
                    <a:pt x="84" y="1"/>
                  </a:moveTo>
                  <a:cubicBezTo>
                    <a:pt x="81" y="1"/>
                    <a:pt x="80" y="0"/>
                    <a:pt x="77" y="2"/>
                  </a:cubicBezTo>
                  <a:cubicBezTo>
                    <a:pt x="76" y="2"/>
                    <a:pt x="72" y="3"/>
                    <a:pt x="73" y="4"/>
                  </a:cubicBezTo>
                  <a:cubicBezTo>
                    <a:pt x="72" y="4"/>
                    <a:pt x="68" y="6"/>
                    <a:pt x="66" y="6"/>
                  </a:cubicBezTo>
                  <a:cubicBezTo>
                    <a:pt x="64" y="6"/>
                    <a:pt x="61" y="7"/>
                    <a:pt x="59" y="8"/>
                  </a:cubicBezTo>
                  <a:cubicBezTo>
                    <a:pt x="56" y="8"/>
                    <a:pt x="54" y="8"/>
                    <a:pt x="51" y="8"/>
                  </a:cubicBezTo>
                  <a:cubicBezTo>
                    <a:pt x="51" y="8"/>
                    <a:pt x="45" y="8"/>
                    <a:pt x="46" y="9"/>
                  </a:cubicBezTo>
                  <a:cubicBezTo>
                    <a:pt x="46" y="9"/>
                    <a:pt x="48" y="9"/>
                    <a:pt x="48" y="9"/>
                  </a:cubicBezTo>
                  <a:cubicBezTo>
                    <a:pt x="47" y="10"/>
                    <a:pt x="45" y="10"/>
                    <a:pt x="44" y="11"/>
                  </a:cubicBezTo>
                  <a:cubicBezTo>
                    <a:pt x="43" y="11"/>
                    <a:pt x="41" y="11"/>
                    <a:pt x="39" y="11"/>
                  </a:cubicBezTo>
                  <a:cubicBezTo>
                    <a:pt x="38" y="11"/>
                    <a:pt x="38" y="11"/>
                    <a:pt x="36" y="12"/>
                  </a:cubicBezTo>
                  <a:cubicBezTo>
                    <a:pt x="35" y="15"/>
                    <a:pt x="34" y="14"/>
                    <a:pt x="32" y="14"/>
                  </a:cubicBezTo>
                  <a:cubicBezTo>
                    <a:pt x="30" y="15"/>
                    <a:pt x="31" y="17"/>
                    <a:pt x="28" y="17"/>
                  </a:cubicBezTo>
                  <a:cubicBezTo>
                    <a:pt x="26" y="17"/>
                    <a:pt x="27" y="19"/>
                    <a:pt x="26" y="19"/>
                  </a:cubicBezTo>
                  <a:cubicBezTo>
                    <a:pt x="25" y="20"/>
                    <a:pt x="22" y="18"/>
                    <a:pt x="23" y="19"/>
                  </a:cubicBezTo>
                  <a:cubicBezTo>
                    <a:pt x="23" y="20"/>
                    <a:pt x="26" y="21"/>
                    <a:pt x="26" y="21"/>
                  </a:cubicBezTo>
                  <a:cubicBezTo>
                    <a:pt x="26" y="21"/>
                    <a:pt x="22" y="22"/>
                    <a:pt x="22" y="22"/>
                  </a:cubicBezTo>
                  <a:cubicBezTo>
                    <a:pt x="22" y="23"/>
                    <a:pt x="27" y="23"/>
                    <a:pt x="27" y="23"/>
                  </a:cubicBezTo>
                  <a:cubicBezTo>
                    <a:pt x="27" y="24"/>
                    <a:pt x="20" y="24"/>
                    <a:pt x="21" y="25"/>
                  </a:cubicBezTo>
                  <a:cubicBezTo>
                    <a:pt x="21" y="24"/>
                    <a:pt x="23" y="25"/>
                    <a:pt x="23" y="25"/>
                  </a:cubicBezTo>
                  <a:cubicBezTo>
                    <a:pt x="21" y="26"/>
                    <a:pt x="20" y="25"/>
                    <a:pt x="20" y="26"/>
                  </a:cubicBezTo>
                  <a:cubicBezTo>
                    <a:pt x="19" y="27"/>
                    <a:pt x="21" y="28"/>
                    <a:pt x="21" y="28"/>
                  </a:cubicBezTo>
                  <a:cubicBezTo>
                    <a:pt x="20" y="28"/>
                    <a:pt x="19" y="28"/>
                    <a:pt x="18" y="28"/>
                  </a:cubicBezTo>
                  <a:cubicBezTo>
                    <a:pt x="18" y="28"/>
                    <a:pt x="20" y="29"/>
                    <a:pt x="21" y="29"/>
                  </a:cubicBezTo>
                  <a:cubicBezTo>
                    <a:pt x="19" y="29"/>
                    <a:pt x="18" y="29"/>
                    <a:pt x="17" y="30"/>
                  </a:cubicBezTo>
                  <a:cubicBezTo>
                    <a:pt x="16" y="31"/>
                    <a:pt x="15" y="31"/>
                    <a:pt x="14" y="31"/>
                  </a:cubicBezTo>
                  <a:cubicBezTo>
                    <a:pt x="12" y="32"/>
                    <a:pt x="12" y="33"/>
                    <a:pt x="14" y="33"/>
                  </a:cubicBezTo>
                  <a:cubicBezTo>
                    <a:pt x="15" y="33"/>
                    <a:pt x="18" y="34"/>
                    <a:pt x="19" y="34"/>
                  </a:cubicBezTo>
                  <a:cubicBezTo>
                    <a:pt x="17" y="35"/>
                    <a:pt x="15" y="33"/>
                    <a:pt x="15" y="36"/>
                  </a:cubicBezTo>
                  <a:cubicBezTo>
                    <a:pt x="15" y="37"/>
                    <a:pt x="10" y="37"/>
                    <a:pt x="9" y="38"/>
                  </a:cubicBezTo>
                  <a:cubicBezTo>
                    <a:pt x="8" y="39"/>
                    <a:pt x="9" y="39"/>
                    <a:pt x="9" y="40"/>
                  </a:cubicBezTo>
                  <a:cubicBezTo>
                    <a:pt x="9" y="40"/>
                    <a:pt x="6" y="41"/>
                    <a:pt x="6" y="41"/>
                  </a:cubicBezTo>
                  <a:cubicBezTo>
                    <a:pt x="2" y="42"/>
                    <a:pt x="7" y="42"/>
                    <a:pt x="7" y="43"/>
                  </a:cubicBezTo>
                  <a:cubicBezTo>
                    <a:pt x="8" y="44"/>
                    <a:pt x="5" y="47"/>
                    <a:pt x="5" y="47"/>
                  </a:cubicBezTo>
                  <a:cubicBezTo>
                    <a:pt x="3" y="49"/>
                    <a:pt x="0" y="47"/>
                    <a:pt x="0" y="51"/>
                  </a:cubicBezTo>
                  <a:cubicBezTo>
                    <a:pt x="0" y="55"/>
                    <a:pt x="2" y="53"/>
                    <a:pt x="4" y="53"/>
                  </a:cubicBezTo>
                  <a:cubicBezTo>
                    <a:pt x="6" y="54"/>
                    <a:pt x="7" y="55"/>
                    <a:pt x="9" y="54"/>
                  </a:cubicBezTo>
                  <a:cubicBezTo>
                    <a:pt x="9" y="54"/>
                    <a:pt x="11" y="56"/>
                    <a:pt x="12" y="55"/>
                  </a:cubicBezTo>
                  <a:cubicBezTo>
                    <a:pt x="12" y="55"/>
                    <a:pt x="10" y="55"/>
                    <a:pt x="10" y="56"/>
                  </a:cubicBezTo>
                  <a:cubicBezTo>
                    <a:pt x="11" y="56"/>
                    <a:pt x="12" y="56"/>
                    <a:pt x="12" y="56"/>
                  </a:cubicBezTo>
                  <a:cubicBezTo>
                    <a:pt x="12" y="56"/>
                    <a:pt x="10" y="60"/>
                    <a:pt x="10" y="60"/>
                  </a:cubicBezTo>
                  <a:cubicBezTo>
                    <a:pt x="12" y="61"/>
                    <a:pt x="14" y="61"/>
                    <a:pt x="16" y="62"/>
                  </a:cubicBezTo>
                  <a:cubicBezTo>
                    <a:pt x="19" y="62"/>
                    <a:pt x="20" y="62"/>
                    <a:pt x="23" y="62"/>
                  </a:cubicBezTo>
                  <a:cubicBezTo>
                    <a:pt x="24" y="61"/>
                    <a:pt x="25" y="61"/>
                    <a:pt x="26" y="61"/>
                  </a:cubicBezTo>
                  <a:cubicBezTo>
                    <a:pt x="27" y="62"/>
                    <a:pt x="28" y="62"/>
                    <a:pt x="30" y="62"/>
                  </a:cubicBezTo>
                  <a:cubicBezTo>
                    <a:pt x="31" y="62"/>
                    <a:pt x="27" y="59"/>
                    <a:pt x="26" y="59"/>
                  </a:cubicBezTo>
                  <a:cubicBezTo>
                    <a:pt x="24" y="57"/>
                    <a:pt x="23" y="55"/>
                    <a:pt x="22" y="53"/>
                  </a:cubicBezTo>
                  <a:cubicBezTo>
                    <a:pt x="20" y="51"/>
                    <a:pt x="21" y="50"/>
                    <a:pt x="20" y="48"/>
                  </a:cubicBezTo>
                  <a:cubicBezTo>
                    <a:pt x="19" y="45"/>
                    <a:pt x="18" y="45"/>
                    <a:pt x="20" y="43"/>
                  </a:cubicBezTo>
                  <a:cubicBezTo>
                    <a:pt x="21" y="43"/>
                    <a:pt x="20" y="43"/>
                    <a:pt x="20" y="42"/>
                  </a:cubicBezTo>
                  <a:cubicBezTo>
                    <a:pt x="21" y="41"/>
                    <a:pt x="24" y="42"/>
                    <a:pt x="24" y="41"/>
                  </a:cubicBezTo>
                  <a:cubicBezTo>
                    <a:pt x="24" y="41"/>
                    <a:pt x="22" y="40"/>
                    <a:pt x="22" y="40"/>
                  </a:cubicBezTo>
                  <a:cubicBezTo>
                    <a:pt x="23" y="39"/>
                    <a:pt x="26" y="40"/>
                    <a:pt x="26" y="39"/>
                  </a:cubicBezTo>
                  <a:cubicBezTo>
                    <a:pt x="26" y="38"/>
                    <a:pt x="21" y="37"/>
                    <a:pt x="21" y="36"/>
                  </a:cubicBezTo>
                  <a:cubicBezTo>
                    <a:pt x="21" y="36"/>
                    <a:pt x="29" y="37"/>
                    <a:pt x="29" y="37"/>
                  </a:cubicBezTo>
                  <a:cubicBezTo>
                    <a:pt x="29" y="36"/>
                    <a:pt x="27" y="35"/>
                    <a:pt x="27" y="34"/>
                  </a:cubicBezTo>
                  <a:cubicBezTo>
                    <a:pt x="27" y="33"/>
                    <a:pt x="30" y="35"/>
                    <a:pt x="31" y="34"/>
                  </a:cubicBezTo>
                  <a:cubicBezTo>
                    <a:pt x="31" y="33"/>
                    <a:pt x="27" y="31"/>
                    <a:pt x="27" y="32"/>
                  </a:cubicBezTo>
                  <a:cubicBezTo>
                    <a:pt x="27" y="31"/>
                    <a:pt x="31" y="33"/>
                    <a:pt x="32" y="32"/>
                  </a:cubicBezTo>
                  <a:cubicBezTo>
                    <a:pt x="32" y="32"/>
                    <a:pt x="33" y="31"/>
                    <a:pt x="32" y="31"/>
                  </a:cubicBezTo>
                  <a:cubicBezTo>
                    <a:pt x="32" y="31"/>
                    <a:pt x="30" y="29"/>
                    <a:pt x="30" y="29"/>
                  </a:cubicBezTo>
                  <a:cubicBezTo>
                    <a:pt x="32" y="29"/>
                    <a:pt x="33" y="30"/>
                    <a:pt x="35" y="29"/>
                  </a:cubicBezTo>
                  <a:cubicBezTo>
                    <a:pt x="35" y="28"/>
                    <a:pt x="37" y="27"/>
                    <a:pt x="37" y="27"/>
                  </a:cubicBezTo>
                  <a:cubicBezTo>
                    <a:pt x="37" y="26"/>
                    <a:pt x="35" y="26"/>
                    <a:pt x="35" y="26"/>
                  </a:cubicBezTo>
                  <a:cubicBezTo>
                    <a:pt x="36" y="26"/>
                    <a:pt x="39" y="26"/>
                    <a:pt x="39" y="24"/>
                  </a:cubicBezTo>
                  <a:cubicBezTo>
                    <a:pt x="39" y="22"/>
                    <a:pt x="41" y="25"/>
                    <a:pt x="42" y="24"/>
                  </a:cubicBezTo>
                  <a:cubicBezTo>
                    <a:pt x="42" y="24"/>
                    <a:pt x="41" y="23"/>
                    <a:pt x="41" y="23"/>
                  </a:cubicBezTo>
                  <a:cubicBezTo>
                    <a:pt x="42" y="22"/>
                    <a:pt x="45" y="23"/>
                    <a:pt x="45" y="22"/>
                  </a:cubicBezTo>
                  <a:cubicBezTo>
                    <a:pt x="46" y="21"/>
                    <a:pt x="45" y="20"/>
                    <a:pt x="44" y="20"/>
                  </a:cubicBezTo>
                  <a:cubicBezTo>
                    <a:pt x="49" y="18"/>
                    <a:pt x="53" y="16"/>
                    <a:pt x="58" y="15"/>
                  </a:cubicBezTo>
                  <a:cubicBezTo>
                    <a:pt x="61" y="14"/>
                    <a:pt x="65" y="13"/>
                    <a:pt x="68" y="12"/>
                  </a:cubicBezTo>
                  <a:cubicBezTo>
                    <a:pt x="73" y="11"/>
                    <a:pt x="77" y="10"/>
                    <a:pt x="81" y="8"/>
                  </a:cubicBezTo>
                  <a:cubicBezTo>
                    <a:pt x="83" y="8"/>
                    <a:pt x="86" y="6"/>
                    <a:pt x="88" y="4"/>
                  </a:cubicBezTo>
                  <a:cubicBezTo>
                    <a:pt x="90" y="2"/>
                    <a:pt x="86" y="1"/>
                    <a:pt x="84" y="1"/>
                  </a:cubicBezTo>
                  <a:cubicBezTo>
                    <a:pt x="82" y="1"/>
                    <a:pt x="86" y="1"/>
                    <a:pt x="84"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5" name="Freeform 407">
              <a:extLst>
                <a:ext uri="{FF2B5EF4-FFF2-40B4-BE49-F238E27FC236}">
                  <a16:creationId xmlns:a16="http://schemas.microsoft.com/office/drawing/2014/main" id="{4B5A4129-18E9-B545-982B-32D709441577}"/>
                </a:ext>
              </a:extLst>
            </p:cNvPr>
            <p:cNvSpPr>
              <a:spLocks/>
            </p:cNvSpPr>
            <p:nvPr/>
          </p:nvSpPr>
          <p:spPr bwMode="auto">
            <a:xfrm>
              <a:off x="16241600" y="4197415"/>
              <a:ext cx="299364" cy="149721"/>
            </a:xfrm>
            <a:custGeom>
              <a:avLst/>
              <a:gdLst>
                <a:gd name="T0" fmla="*/ 16 w 32"/>
                <a:gd name="T1" fmla="*/ 6 h 16"/>
                <a:gd name="T2" fmla="*/ 19 w 32"/>
                <a:gd name="T3" fmla="*/ 1 h 16"/>
                <a:gd name="T4" fmla="*/ 16 w 32"/>
                <a:gd name="T5" fmla="*/ 0 h 16"/>
                <a:gd name="T6" fmla="*/ 15 w 32"/>
                <a:gd name="T7" fmla="*/ 2 h 16"/>
                <a:gd name="T8" fmla="*/ 10 w 32"/>
                <a:gd name="T9" fmla="*/ 2 h 16"/>
                <a:gd name="T10" fmla="*/ 9 w 32"/>
                <a:gd name="T11" fmla="*/ 4 h 16"/>
                <a:gd name="T12" fmla="*/ 12 w 32"/>
                <a:gd name="T13" fmla="*/ 4 h 16"/>
                <a:gd name="T14" fmla="*/ 10 w 32"/>
                <a:gd name="T15" fmla="*/ 8 h 16"/>
                <a:gd name="T16" fmla="*/ 5 w 32"/>
                <a:gd name="T17" fmla="*/ 10 h 16"/>
                <a:gd name="T18" fmla="*/ 1 w 32"/>
                <a:gd name="T19" fmla="*/ 15 h 16"/>
                <a:gd name="T20" fmla="*/ 8 w 32"/>
                <a:gd name="T21" fmla="*/ 15 h 16"/>
                <a:gd name="T22" fmla="*/ 17 w 32"/>
                <a:gd name="T23" fmla="*/ 14 h 16"/>
                <a:gd name="T24" fmla="*/ 28 w 32"/>
                <a:gd name="T25" fmla="*/ 12 h 16"/>
                <a:gd name="T26" fmla="*/ 29 w 32"/>
                <a:gd name="T27" fmla="*/ 7 h 16"/>
                <a:gd name="T28" fmla="*/ 22 w 32"/>
                <a:gd name="T29" fmla="*/ 3 h 16"/>
                <a:gd name="T30" fmla="*/ 16 w 32"/>
                <a:gd name="T31" fmla="*/ 6 h 16"/>
                <a:gd name="T32" fmla="*/ 16 w 32"/>
                <a:gd name="T33"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16">
                  <a:moveTo>
                    <a:pt x="16" y="6"/>
                  </a:moveTo>
                  <a:cubicBezTo>
                    <a:pt x="16" y="6"/>
                    <a:pt x="19" y="2"/>
                    <a:pt x="19" y="1"/>
                  </a:cubicBezTo>
                  <a:cubicBezTo>
                    <a:pt x="18" y="0"/>
                    <a:pt x="17" y="0"/>
                    <a:pt x="16" y="0"/>
                  </a:cubicBezTo>
                  <a:cubicBezTo>
                    <a:pt x="15" y="0"/>
                    <a:pt x="15" y="2"/>
                    <a:pt x="15" y="2"/>
                  </a:cubicBezTo>
                  <a:cubicBezTo>
                    <a:pt x="13" y="2"/>
                    <a:pt x="12" y="0"/>
                    <a:pt x="10" y="2"/>
                  </a:cubicBezTo>
                  <a:cubicBezTo>
                    <a:pt x="10" y="2"/>
                    <a:pt x="8" y="3"/>
                    <a:pt x="9" y="4"/>
                  </a:cubicBezTo>
                  <a:cubicBezTo>
                    <a:pt x="10" y="4"/>
                    <a:pt x="11" y="5"/>
                    <a:pt x="12" y="4"/>
                  </a:cubicBezTo>
                  <a:cubicBezTo>
                    <a:pt x="10" y="5"/>
                    <a:pt x="5" y="6"/>
                    <a:pt x="10" y="8"/>
                  </a:cubicBezTo>
                  <a:cubicBezTo>
                    <a:pt x="7" y="7"/>
                    <a:pt x="6" y="8"/>
                    <a:pt x="5" y="10"/>
                  </a:cubicBezTo>
                  <a:cubicBezTo>
                    <a:pt x="4" y="11"/>
                    <a:pt x="0" y="15"/>
                    <a:pt x="1" y="15"/>
                  </a:cubicBezTo>
                  <a:cubicBezTo>
                    <a:pt x="3" y="16"/>
                    <a:pt x="6" y="16"/>
                    <a:pt x="8" y="15"/>
                  </a:cubicBezTo>
                  <a:cubicBezTo>
                    <a:pt x="11" y="13"/>
                    <a:pt x="14" y="13"/>
                    <a:pt x="17" y="14"/>
                  </a:cubicBezTo>
                  <a:cubicBezTo>
                    <a:pt x="21" y="14"/>
                    <a:pt x="24" y="13"/>
                    <a:pt x="28" y="12"/>
                  </a:cubicBezTo>
                  <a:cubicBezTo>
                    <a:pt x="30" y="11"/>
                    <a:pt x="32" y="8"/>
                    <a:pt x="29" y="7"/>
                  </a:cubicBezTo>
                  <a:cubicBezTo>
                    <a:pt x="27" y="6"/>
                    <a:pt x="24" y="2"/>
                    <a:pt x="22" y="3"/>
                  </a:cubicBezTo>
                  <a:cubicBezTo>
                    <a:pt x="20" y="3"/>
                    <a:pt x="18" y="6"/>
                    <a:pt x="16" y="6"/>
                  </a:cubicBezTo>
                  <a:cubicBezTo>
                    <a:pt x="15" y="6"/>
                    <a:pt x="17" y="6"/>
                    <a:pt x="16" y="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6" name="Freeform 408">
              <a:extLst>
                <a:ext uri="{FF2B5EF4-FFF2-40B4-BE49-F238E27FC236}">
                  <a16:creationId xmlns:a16="http://schemas.microsoft.com/office/drawing/2014/main" id="{187B114C-7C78-964C-861C-2C1107E4E08C}"/>
                </a:ext>
              </a:extLst>
            </p:cNvPr>
            <p:cNvSpPr>
              <a:spLocks/>
            </p:cNvSpPr>
            <p:nvPr/>
          </p:nvSpPr>
          <p:spPr bwMode="auto">
            <a:xfrm>
              <a:off x="15999561" y="4111405"/>
              <a:ext cx="280256" cy="149721"/>
            </a:xfrm>
            <a:custGeom>
              <a:avLst/>
              <a:gdLst>
                <a:gd name="T0" fmla="*/ 26 w 30"/>
                <a:gd name="T1" fmla="*/ 10 h 16"/>
                <a:gd name="T2" fmla="*/ 28 w 30"/>
                <a:gd name="T3" fmla="*/ 7 h 16"/>
                <a:gd name="T4" fmla="*/ 29 w 30"/>
                <a:gd name="T5" fmla="*/ 5 h 16"/>
                <a:gd name="T6" fmla="*/ 26 w 30"/>
                <a:gd name="T7" fmla="*/ 3 h 16"/>
                <a:gd name="T8" fmla="*/ 22 w 30"/>
                <a:gd name="T9" fmla="*/ 3 h 16"/>
                <a:gd name="T10" fmla="*/ 17 w 30"/>
                <a:gd name="T11" fmla="*/ 4 h 16"/>
                <a:gd name="T12" fmla="*/ 18 w 30"/>
                <a:gd name="T13" fmla="*/ 1 h 16"/>
                <a:gd name="T14" fmla="*/ 12 w 30"/>
                <a:gd name="T15" fmla="*/ 1 h 16"/>
                <a:gd name="T16" fmla="*/ 5 w 30"/>
                <a:gd name="T17" fmla="*/ 4 h 16"/>
                <a:gd name="T18" fmla="*/ 7 w 30"/>
                <a:gd name="T19" fmla="*/ 4 h 16"/>
                <a:gd name="T20" fmla="*/ 0 w 30"/>
                <a:gd name="T21" fmla="*/ 8 h 16"/>
                <a:gd name="T22" fmla="*/ 4 w 30"/>
                <a:gd name="T23" fmla="*/ 9 h 16"/>
                <a:gd name="T24" fmla="*/ 7 w 30"/>
                <a:gd name="T25" fmla="*/ 12 h 16"/>
                <a:gd name="T26" fmla="*/ 12 w 30"/>
                <a:gd name="T27" fmla="*/ 13 h 16"/>
                <a:gd name="T28" fmla="*/ 19 w 30"/>
                <a:gd name="T29" fmla="*/ 16 h 16"/>
                <a:gd name="T30" fmla="*/ 28 w 30"/>
                <a:gd name="T31" fmla="*/ 15 h 16"/>
                <a:gd name="T32" fmla="*/ 26 w 30"/>
                <a:gd name="T33" fmla="*/ 10 h 16"/>
                <a:gd name="T34" fmla="*/ 26 w 30"/>
                <a:gd name="T35"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16">
                  <a:moveTo>
                    <a:pt x="26" y="10"/>
                  </a:moveTo>
                  <a:cubicBezTo>
                    <a:pt x="29" y="11"/>
                    <a:pt x="27" y="9"/>
                    <a:pt x="28" y="7"/>
                  </a:cubicBezTo>
                  <a:cubicBezTo>
                    <a:pt x="28" y="6"/>
                    <a:pt x="29" y="6"/>
                    <a:pt x="29" y="5"/>
                  </a:cubicBezTo>
                  <a:cubicBezTo>
                    <a:pt x="29" y="4"/>
                    <a:pt x="27" y="3"/>
                    <a:pt x="26" y="3"/>
                  </a:cubicBezTo>
                  <a:cubicBezTo>
                    <a:pt x="25" y="2"/>
                    <a:pt x="23" y="2"/>
                    <a:pt x="22" y="3"/>
                  </a:cubicBezTo>
                  <a:cubicBezTo>
                    <a:pt x="22" y="3"/>
                    <a:pt x="17" y="4"/>
                    <a:pt x="17" y="4"/>
                  </a:cubicBezTo>
                  <a:cubicBezTo>
                    <a:pt x="17" y="4"/>
                    <a:pt x="21" y="2"/>
                    <a:pt x="18" y="1"/>
                  </a:cubicBezTo>
                  <a:cubicBezTo>
                    <a:pt x="16" y="0"/>
                    <a:pt x="14" y="1"/>
                    <a:pt x="12" y="1"/>
                  </a:cubicBezTo>
                  <a:cubicBezTo>
                    <a:pt x="11" y="1"/>
                    <a:pt x="6" y="2"/>
                    <a:pt x="5" y="4"/>
                  </a:cubicBezTo>
                  <a:cubicBezTo>
                    <a:pt x="5" y="4"/>
                    <a:pt x="7" y="4"/>
                    <a:pt x="7" y="4"/>
                  </a:cubicBezTo>
                  <a:cubicBezTo>
                    <a:pt x="7" y="4"/>
                    <a:pt x="0" y="7"/>
                    <a:pt x="0" y="8"/>
                  </a:cubicBezTo>
                  <a:cubicBezTo>
                    <a:pt x="0" y="8"/>
                    <a:pt x="4" y="9"/>
                    <a:pt x="4" y="9"/>
                  </a:cubicBezTo>
                  <a:cubicBezTo>
                    <a:pt x="5" y="9"/>
                    <a:pt x="6" y="11"/>
                    <a:pt x="7" y="12"/>
                  </a:cubicBezTo>
                  <a:cubicBezTo>
                    <a:pt x="9" y="13"/>
                    <a:pt x="10" y="13"/>
                    <a:pt x="12" y="13"/>
                  </a:cubicBezTo>
                  <a:cubicBezTo>
                    <a:pt x="14" y="14"/>
                    <a:pt x="17" y="16"/>
                    <a:pt x="19" y="16"/>
                  </a:cubicBezTo>
                  <a:cubicBezTo>
                    <a:pt x="22" y="16"/>
                    <a:pt x="25" y="16"/>
                    <a:pt x="28" y="15"/>
                  </a:cubicBezTo>
                  <a:cubicBezTo>
                    <a:pt x="30" y="15"/>
                    <a:pt x="26" y="10"/>
                    <a:pt x="26" y="10"/>
                  </a:cubicBezTo>
                  <a:cubicBezTo>
                    <a:pt x="27" y="10"/>
                    <a:pt x="25" y="10"/>
                    <a:pt x="26" y="1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7" name="Freeform 409">
              <a:extLst>
                <a:ext uri="{FF2B5EF4-FFF2-40B4-BE49-F238E27FC236}">
                  <a16:creationId xmlns:a16="http://schemas.microsoft.com/office/drawing/2014/main" id="{9F96FF0F-C53B-DE47-843C-0EE5588BA449}"/>
                </a:ext>
              </a:extLst>
            </p:cNvPr>
            <p:cNvSpPr>
              <a:spLocks/>
            </p:cNvSpPr>
            <p:nvPr/>
          </p:nvSpPr>
          <p:spPr bwMode="auto">
            <a:xfrm>
              <a:off x="15916758" y="4120960"/>
              <a:ext cx="140127" cy="47785"/>
            </a:xfrm>
            <a:custGeom>
              <a:avLst/>
              <a:gdLst>
                <a:gd name="T0" fmla="*/ 9 w 15"/>
                <a:gd name="T1" fmla="*/ 1 h 5"/>
                <a:gd name="T2" fmla="*/ 4 w 15"/>
                <a:gd name="T3" fmla="*/ 1 h 5"/>
                <a:gd name="T4" fmla="*/ 0 w 15"/>
                <a:gd name="T5" fmla="*/ 1 h 5"/>
                <a:gd name="T6" fmla="*/ 1 w 15"/>
                <a:gd name="T7" fmla="*/ 3 h 5"/>
                <a:gd name="T8" fmla="*/ 6 w 15"/>
                <a:gd name="T9" fmla="*/ 5 h 5"/>
                <a:gd name="T10" fmla="*/ 9 w 15"/>
                <a:gd name="T11" fmla="*/ 1 h 5"/>
                <a:gd name="T12" fmla="*/ 9 w 15"/>
                <a:gd name="T13" fmla="*/ 1 h 5"/>
              </a:gdLst>
              <a:ahLst/>
              <a:cxnLst>
                <a:cxn ang="0">
                  <a:pos x="T0" y="T1"/>
                </a:cxn>
                <a:cxn ang="0">
                  <a:pos x="T2" y="T3"/>
                </a:cxn>
                <a:cxn ang="0">
                  <a:pos x="T4" y="T5"/>
                </a:cxn>
                <a:cxn ang="0">
                  <a:pos x="T6" y="T7"/>
                </a:cxn>
                <a:cxn ang="0">
                  <a:pos x="T8" y="T9"/>
                </a:cxn>
                <a:cxn ang="0">
                  <a:pos x="T10" y="T11"/>
                </a:cxn>
                <a:cxn ang="0">
                  <a:pos x="T12" y="T13"/>
                </a:cxn>
              </a:cxnLst>
              <a:rect l="0" t="0" r="r" b="b"/>
              <a:pathLst>
                <a:path w="15" h="5">
                  <a:moveTo>
                    <a:pt x="9" y="1"/>
                  </a:moveTo>
                  <a:cubicBezTo>
                    <a:pt x="8" y="1"/>
                    <a:pt x="6" y="1"/>
                    <a:pt x="4" y="1"/>
                  </a:cubicBezTo>
                  <a:cubicBezTo>
                    <a:pt x="3" y="1"/>
                    <a:pt x="1" y="0"/>
                    <a:pt x="0" y="1"/>
                  </a:cubicBezTo>
                  <a:cubicBezTo>
                    <a:pt x="0" y="1"/>
                    <a:pt x="0" y="3"/>
                    <a:pt x="1" y="3"/>
                  </a:cubicBezTo>
                  <a:cubicBezTo>
                    <a:pt x="3" y="4"/>
                    <a:pt x="4" y="5"/>
                    <a:pt x="6" y="5"/>
                  </a:cubicBezTo>
                  <a:cubicBezTo>
                    <a:pt x="8" y="5"/>
                    <a:pt x="15" y="2"/>
                    <a:pt x="9" y="1"/>
                  </a:cubicBezTo>
                  <a:cubicBezTo>
                    <a:pt x="8" y="1"/>
                    <a:pt x="10" y="2"/>
                    <a:pt x="9"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8" name="Freeform 410">
              <a:extLst>
                <a:ext uri="{FF2B5EF4-FFF2-40B4-BE49-F238E27FC236}">
                  <a16:creationId xmlns:a16="http://schemas.microsoft.com/office/drawing/2014/main" id="{7BBEE5D6-8ECE-0E40-B0C3-F494E32CCEA7}"/>
                </a:ext>
              </a:extLst>
            </p:cNvPr>
            <p:cNvSpPr>
              <a:spLocks/>
            </p:cNvSpPr>
            <p:nvPr/>
          </p:nvSpPr>
          <p:spPr bwMode="auto">
            <a:xfrm>
              <a:off x="15942235" y="3990355"/>
              <a:ext cx="235667" cy="149721"/>
            </a:xfrm>
            <a:custGeom>
              <a:avLst/>
              <a:gdLst>
                <a:gd name="T0" fmla="*/ 7 w 25"/>
                <a:gd name="T1" fmla="*/ 15 h 16"/>
                <a:gd name="T2" fmla="*/ 3 w 25"/>
                <a:gd name="T3" fmla="*/ 13 h 16"/>
                <a:gd name="T4" fmla="*/ 4 w 25"/>
                <a:gd name="T5" fmla="*/ 12 h 16"/>
                <a:gd name="T6" fmla="*/ 0 w 25"/>
                <a:gd name="T7" fmla="*/ 12 h 16"/>
                <a:gd name="T8" fmla="*/ 3 w 25"/>
                <a:gd name="T9" fmla="*/ 11 h 16"/>
                <a:gd name="T10" fmla="*/ 2 w 25"/>
                <a:gd name="T11" fmla="*/ 10 h 16"/>
                <a:gd name="T12" fmla="*/ 6 w 25"/>
                <a:gd name="T13" fmla="*/ 6 h 16"/>
                <a:gd name="T14" fmla="*/ 5 w 25"/>
                <a:gd name="T15" fmla="*/ 6 h 16"/>
                <a:gd name="T16" fmla="*/ 11 w 25"/>
                <a:gd name="T17" fmla="*/ 3 h 16"/>
                <a:gd name="T18" fmla="*/ 18 w 25"/>
                <a:gd name="T19" fmla="*/ 0 h 16"/>
                <a:gd name="T20" fmla="*/ 20 w 25"/>
                <a:gd name="T21" fmla="*/ 4 h 16"/>
                <a:gd name="T22" fmla="*/ 25 w 25"/>
                <a:gd name="T23" fmla="*/ 7 h 16"/>
                <a:gd name="T24" fmla="*/ 21 w 25"/>
                <a:gd name="T25" fmla="*/ 9 h 16"/>
                <a:gd name="T26" fmla="*/ 23 w 25"/>
                <a:gd name="T27" fmla="*/ 12 h 16"/>
                <a:gd name="T28" fmla="*/ 19 w 25"/>
                <a:gd name="T29" fmla="*/ 13 h 16"/>
                <a:gd name="T30" fmla="*/ 7 w 25"/>
                <a:gd name="T31" fmla="*/ 15 h 16"/>
                <a:gd name="T32" fmla="*/ 7 w 25"/>
                <a:gd name="T33"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16">
                  <a:moveTo>
                    <a:pt x="7" y="15"/>
                  </a:moveTo>
                  <a:cubicBezTo>
                    <a:pt x="6" y="14"/>
                    <a:pt x="4" y="14"/>
                    <a:pt x="3" y="13"/>
                  </a:cubicBezTo>
                  <a:cubicBezTo>
                    <a:pt x="2" y="12"/>
                    <a:pt x="4" y="12"/>
                    <a:pt x="4" y="12"/>
                  </a:cubicBezTo>
                  <a:cubicBezTo>
                    <a:pt x="4" y="12"/>
                    <a:pt x="0" y="13"/>
                    <a:pt x="0" y="12"/>
                  </a:cubicBezTo>
                  <a:cubicBezTo>
                    <a:pt x="0" y="10"/>
                    <a:pt x="3" y="11"/>
                    <a:pt x="3" y="11"/>
                  </a:cubicBezTo>
                  <a:cubicBezTo>
                    <a:pt x="3" y="10"/>
                    <a:pt x="2" y="10"/>
                    <a:pt x="2" y="10"/>
                  </a:cubicBezTo>
                  <a:cubicBezTo>
                    <a:pt x="2" y="10"/>
                    <a:pt x="7" y="7"/>
                    <a:pt x="6" y="6"/>
                  </a:cubicBezTo>
                  <a:cubicBezTo>
                    <a:pt x="6" y="6"/>
                    <a:pt x="5" y="6"/>
                    <a:pt x="5" y="6"/>
                  </a:cubicBezTo>
                  <a:cubicBezTo>
                    <a:pt x="6" y="4"/>
                    <a:pt x="9" y="4"/>
                    <a:pt x="11" y="3"/>
                  </a:cubicBezTo>
                  <a:cubicBezTo>
                    <a:pt x="13" y="2"/>
                    <a:pt x="16" y="1"/>
                    <a:pt x="18" y="0"/>
                  </a:cubicBezTo>
                  <a:cubicBezTo>
                    <a:pt x="18" y="0"/>
                    <a:pt x="19" y="3"/>
                    <a:pt x="20" y="4"/>
                  </a:cubicBezTo>
                  <a:cubicBezTo>
                    <a:pt x="20" y="4"/>
                    <a:pt x="25" y="6"/>
                    <a:pt x="25" y="7"/>
                  </a:cubicBezTo>
                  <a:cubicBezTo>
                    <a:pt x="25" y="8"/>
                    <a:pt x="20" y="7"/>
                    <a:pt x="21" y="9"/>
                  </a:cubicBezTo>
                  <a:cubicBezTo>
                    <a:pt x="21" y="9"/>
                    <a:pt x="23" y="10"/>
                    <a:pt x="23" y="12"/>
                  </a:cubicBezTo>
                  <a:cubicBezTo>
                    <a:pt x="22" y="12"/>
                    <a:pt x="20" y="12"/>
                    <a:pt x="19" y="13"/>
                  </a:cubicBezTo>
                  <a:cubicBezTo>
                    <a:pt x="16" y="14"/>
                    <a:pt x="10" y="16"/>
                    <a:pt x="7" y="15"/>
                  </a:cubicBezTo>
                  <a:cubicBezTo>
                    <a:pt x="6" y="14"/>
                    <a:pt x="9" y="16"/>
                    <a:pt x="7" y="1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9" name="Freeform 411">
              <a:extLst>
                <a:ext uri="{FF2B5EF4-FFF2-40B4-BE49-F238E27FC236}">
                  <a16:creationId xmlns:a16="http://schemas.microsoft.com/office/drawing/2014/main" id="{AA68DA93-5453-4345-AADB-90B021FA9375}"/>
                </a:ext>
              </a:extLst>
            </p:cNvPr>
            <p:cNvSpPr>
              <a:spLocks/>
            </p:cNvSpPr>
            <p:nvPr/>
          </p:nvSpPr>
          <p:spPr bwMode="auto">
            <a:xfrm>
              <a:off x="18426316" y="4579679"/>
              <a:ext cx="235667" cy="76452"/>
            </a:xfrm>
            <a:custGeom>
              <a:avLst/>
              <a:gdLst>
                <a:gd name="T0" fmla="*/ 5 w 25"/>
                <a:gd name="T1" fmla="*/ 3 h 8"/>
                <a:gd name="T2" fmla="*/ 3 w 25"/>
                <a:gd name="T3" fmla="*/ 1 h 8"/>
                <a:gd name="T4" fmla="*/ 1 w 25"/>
                <a:gd name="T5" fmla="*/ 2 h 8"/>
                <a:gd name="T6" fmla="*/ 2 w 25"/>
                <a:gd name="T7" fmla="*/ 4 h 8"/>
                <a:gd name="T8" fmla="*/ 5 w 25"/>
                <a:gd name="T9" fmla="*/ 6 h 8"/>
                <a:gd name="T10" fmla="*/ 16 w 25"/>
                <a:gd name="T11" fmla="*/ 8 h 8"/>
                <a:gd name="T12" fmla="*/ 24 w 25"/>
                <a:gd name="T13" fmla="*/ 5 h 8"/>
                <a:gd name="T14" fmla="*/ 23 w 25"/>
                <a:gd name="T15" fmla="*/ 6 h 8"/>
                <a:gd name="T16" fmla="*/ 20 w 25"/>
                <a:gd name="T17" fmla="*/ 4 h 8"/>
                <a:gd name="T18" fmla="*/ 15 w 25"/>
                <a:gd name="T19" fmla="*/ 4 h 8"/>
                <a:gd name="T20" fmla="*/ 10 w 25"/>
                <a:gd name="T21" fmla="*/ 2 h 8"/>
                <a:gd name="T22" fmla="*/ 5 w 25"/>
                <a:gd name="T23"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8">
                  <a:moveTo>
                    <a:pt x="5" y="3"/>
                  </a:moveTo>
                  <a:cubicBezTo>
                    <a:pt x="4" y="3"/>
                    <a:pt x="4" y="1"/>
                    <a:pt x="3" y="1"/>
                  </a:cubicBezTo>
                  <a:cubicBezTo>
                    <a:pt x="3" y="0"/>
                    <a:pt x="1" y="2"/>
                    <a:pt x="1" y="2"/>
                  </a:cubicBezTo>
                  <a:cubicBezTo>
                    <a:pt x="0" y="4"/>
                    <a:pt x="1" y="4"/>
                    <a:pt x="2" y="4"/>
                  </a:cubicBezTo>
                  <a:cubicBezTo>
                    <a:pt x="3" y="4"/>
                    <a:pt x="4" y="6"/>
                    <a:pt x="5" y="6"/>
                  </a:cubicBezTo>
                  <a:cubicBezTo>
                    <a:pt x="9" y="7"/>
                    <a:pt x="12" y="8"/>
                    <a:pt x="16" y="8"/>
                  </a:cubicBezTo>
                  <a:cubicBezTo>
                    <a:pt x="17" y="8"/>
                    <a:pt x="25" y="7"/>
                    <a:pt x="24" y="5"/>
                  </a:cubicBezTo>
                  <a:cubicBezTo>
                    <a:pt x="23" y="5"/>
                    <a:pt x="23" y="6"/>
                    <a:pt x="23" y="6"/>
                  </a:cubicBezTo>
                  <a:cubicBezTo>
                    <a:pt x="22" y="6"/>
                    <a:pt x="21" y="5"/>
                    <a:pt x="20" y="4"/>
                  </a:cubicBezTo>
                  <a:cubicBezTo>
                    <a:pt x="19" y="4"/>
                    <a:pt x="17" y="3"/>
                    <a:pt x="15" y="4"/>
                  </a:cubicBezTo>
                  <a:cubicBezTo>
                    <a:pt x="14" y="4"/>
                    <a:pt x="12" y="2"/>
                    <a:pt x="10" y="2"/>
                  </a:cubicBezTo>
                  <a:cubicBezTo>
                    <a:pt x="8" y="2"/>
                    <a:pt x="7" y="3"/>
                    <a:pt x="5"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40" name="Freeform 412">
              <a:extLst>
                <a:ext uri="{FF2B5EF4-FFF2-40B4-BE49-F238E27FC236}">
                  <a16:creationId xmlns:a16="http://schemas.microsoft.com/office/drawing/2014/main" id="{CAE40512-CD3D-4847-97E4-037B14B1A469}"/>
                </a:ext>
              </a:extLst>
            </p:cNvPr>
            <p:cNvSpPr>
              <a:spLocks/>
            </p:cNvSpPr>
            <p:nvPr/>
          </p:nvSpPr>
          <p:spPr bwMode="auto">
            <a:xfrm>
              <a:off x="18126952" y="4729398"/>
              <a:ext cx="197453" cy="76452"/>
            </a:xfrm>
            <a:custGeom>
              <a:avLst/>
              <a:gdLst>
                <a:gd name="T0" fmla="*/ 2 w 21"/>
                <a:gd name="T1" fmla="*/ 6 h 8"/>
                <a:gd name="T2" fmla="*/ 8 w 21"/>
                <a:gd name="T3" fmla="*/ 6 h 8"/>
                <a:gd name="T4" fmla="*/ 14 w 21"/>
                <a:gd name="T5" fmla="*/ 8 h 8"/>
                <a:gd name="T6" fmla="*/ 19 w 21"/>
                <a:gd name="T7" fmla="*/ 7 h 8"/>
                <a:gd name="T8" fmla="*/ 17 w 21"/>
                <a:gd name="T9" fmla="*/ 4 h 8"/>
                <a:gd name="T10" fmla="*/ 7 w 21"/>
                <a:gd name="T11" fmla="*/ 2 h 8"/>
                <a:gd name="T12" fmla="*/ 4 w 21"/>
                <a:gd name="T13" fmla="*/ 5 h 8"/>
                <a:gd name="T14" fmla="*/ 2 w 21"/>
                <a:gd name="T15" fmla="*/ 6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8">
                  <a:moveTo>
                    <a:pt x="2" y="6"/>
                  </a:moveTo>
                  <a:cubicBezTo>
                    <a:pt x="5" y="6"/>
                    <a:pt x="6" y="6"/>
                    <a:pt x="8" y="6"/>
                  </a:cubicBezTo>
                  <a:cubicBezTo>
                    <a:pt x="10" y="7"/>
                    <a:pt x="12" y="7"/>
                    <a:pt x="14" y="8"/>
                  </a:cubicBezTo>
                  <a:cubicBezTo>
                    <a:pt x="16" y="8"/>
                    <a:pt x="18" y="8"/>
                    <a:pt x="19" y="7"/>
                  </a:cubicBezTo>
                  <a:cubicBezTo>
                    <a:pt x="21" y="6"/>
                    <a:pt x="18" y="5"/>
                    <a:pt x="17" y="4"/>
                  </a:cubicBezTo>
                  <a:cubicBezTo>
                    <a:pt x="14" y="2"/>
                    <a:pt x="11" y="0"/>
                    <a:pt x="7" y="2"/>
                  </a:cubicBezTo>
                  <a:cubicBezTo>
                    <a:pt x="5" y="3"/>
                    <a:pt x="5" y="4"/>
                    <a:pt x="4" y="5"/>
                  </a:cubicBezTo>
                  <a:cubicBezTo>
                    <a:pt x="3" y="5"/>
                    <a:pt x="0" y="6"/>
                    <a:pt x="2" y="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41" name="Freeform 413">
              <a:extLst>
                <a:ext uri="{FF2B5EF4-FFF2-40B4-BE49-F238E27FC236}">
                  <a16:creationId xmlns:a16="http://schemas.microsoft.com/office/drawing/2014/main" id="{819B23FF-F513-5147-BFAD-C340F285F93D}"/>
                </a:ext>
              </a:extLst>
            </p:cNvPr>
            <p:cNvSpPr>
              <a:spLocks/>
            </p:cNvSpPr>
            <p:nvPr/>
          </p:nvSpPr>
          <p:spPr bwMode="auto">
            <a:xfrm>
              <a:off x="18136507" y="4694361"/>
              <a:ext cx="76432" cy="44598"/>
            </a:xfrm>
            <a:custGeom>
              <a:avLst/>
              <a:gdLst>
                <a:gd name="T0" fmla="*/ 3 w 8"/>
                <a:gd name="T1" fmla="*/ 5 h 5"/>
                <a:gd name="T2" fmla="*/ 4 w 8"/>
                <a:gd name="T3" fmla="*/ 1 h 5"/>
                <a:gd name="T4" fmla="*/ 3 w 8"/>
                <a:gd name="T5" fmla="*/ 5 h 5"/>
                <a:gd name="T6" fmla="*/ 3 w 8"/>
                <a:gd name="T7" fmla="*/ 5 h 5"/>
              </a:gdLst>
              <a:ahLst/>
              <a:cxnLst>
                <a:cxn ang="0">
                  <a:pos x="T0" y="T1"/>
                </a:cxn>
                <a:cxn ang="0">
                  <a:pos x="T2" y="T3"/>
                </a:cxn>
                <a:cxn ang="0">
                  <a:pos x="T4" y="T5"/>
                </a:cxn>
                <a:cxn ang="0">
                  <a:pos x="T6" y="T7"/>
                </a:cxn>
              </a:cxnLst>
              <a:rect l="0" t="0" r="r" b="b"/>
              <a:pathLst>
                <a:path w="8" h="5">
                  <a:moveTo>
                    <a:pt x="3" y="5"/>
                  </a:moveTo>
                  <a:cubicBezTo>
                    <a:pt x="0" y="5"/>
                    <a:pt x="1" y="0"/>
                    <a:pt x="4" y="1"/>
                  </a:cubicBezTo>
                  <a:cubicBezTo>
                    <a:pt x="8" y="2"/>
                    <a:pt x="6" y="4"/>
                    <a:pt x="3" y="5"/>
                  </a:cubicBezTo>
                  <a:cubicBezTo>
                    <a:pt x="1" y="5"/>
                    <a:pt x="5" y="5"/>
                    <a:pt x="3" y="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42" name="Freeform 414">
              <a:extLst>
                <a:ext uri="{FF2B5EF4-FFF2-40B4-BE49-F238E27FC236}">
                  <a16:creationId xmlns:a16="http://schemas.microsoft.com/office/drawing/2014/main" id="{40E0FA8B-8E79-1546-B876-545519A58AC9}"/>
                </a:ext>
              </a:extLst>
            </p:cNvPr>
            <p:cNvSpPr>
              <a:spLocks/>
            </p:cNvSpPr>
            <p:nvPr/>
          </p:nvSpPr>
          <p:spPr bwMode="auto">
            <a:xfrm>
              <a:off x="17932683" y="4560566"/>
              <a:ext cx="28662" cy="47785"/>
            </a:xfrm>
            <a:custGeom>
              <a:avLst/>
              <a:gdLst>
                <a:gd name="T0" fmla="*/ 1 w 3"/>
                <a:gd name="T1" fmla="*/ 3 h 5"/>
                <a:gd name="T2" fmla="*/ 3 w 3"/>
                <a:gd name="T3" fmla="*/ 1 h 5"/>
                <a:gd name="T4" fmla="*/ 1 w 3"/>
                <a:gd name="T5" fmla="*/ 5 h 5"/>
                <a:gd name="T6" fmla="*/ 1 w 3"/>
                <a:gd name="T7" fmla="*/ 3 h 5"/>
                <a:gd name="T8" fmla="*/ 1 w 3"/>
                <a:gd name="T9" fmla="*/ 3 h 5"/>
              </a:gdLst>
              <a:ahLst/>
              <a:cxnLst>
                <a:cxn ang="0">
                  <a:pos x="T0" y="T1"/>
                </a:cxn>
                <a:cxn ang="0">
                  <a:pos x="T2" y="T3"/>
                </a:cxn>
                <a:cxn ang="0">
                  <a:pos x="T4" y="T5"/>
                </a:cxn>
                <a:cxn ang="0">
                  <a:pos x="T6" y="T7"/>
                </a:cxn>
                <a:cxn ang="0">
                  <a:pos x="T8" y="T9"/>
                </a:cxn>
              </a:cxnLst>
              <a:rect l="0" t="0" r="r" b="b"/>
              <a:pathLst>
                <a:path w="3" h="5">
                  <a:moveTo>
                    <a:pt x="1" y="3"/>
                  </a:moveTo>
                  <a:cubicBezTo>
                    <a:pt x="0" y="2"/>
                    <a:pt x="2" y="0"/>
                    <a:pt x="3" y="1"/>
                  </a:cubicBezTo>
                  <a:cubicBezTo>
                    <a:pt x="3" y="2"/>
                    <a:pt x="2" y="5"/>
                    <a:pt x="1" y="5"/>
                  </a:cubicBezTo>
                  <a:cubicBezTo>
                    <a:pt x="1" y="5"/>
                    <a:pt x="1" y="3"/>
                    <a:pt x="1" y="3"/>
                  </a:cubicBezTo>
                  <a:cubicBezTo>
                    <a:pt x="0" y="2"/>
                    <a:pt x="1" y="3"/>
                    <a:pt x="1"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43" name="Freeform 415">
              <a:extLst>
                <a:ext uri="{FF2B5EF4-FFF2-40B4-BE49-F238E27FC236}">
                  <a16:creationId xmlns:a16="http://schemas.microsoft.com/office/drawing/2014/main" id="{1618D69F-037D-954A-817C-165391677307}"/>
                </a:ext>
              </a:extLst>
            </p:cNvPr>
            <p:cNvSpPr>
              <a:spLocks/>
            </p:cNvSpPr>
            <p:nvPr/>
          </p:nvSpPr>
          <p:spPr bwMode="auto">
            <a:xfrm>
              <a:off x="17932683" y="4700729"/>
              <a:ext cx="38217" cy="47785"/>
            </a:xfrm>
            <a:custGeom>
              <a:avLst/>
              <a:gdLst>
                <a:gd name="T0" fmla="*/ 4 w 4"/>
                <a:gd name="T1" fmla="*/ 4 h 5"/>
                <a:gd name="T2" fmla="*/ 0 w 4"/>
                <a:gd name="T3" fmla="*/ 1 h 5"/>
                <a:gd name="T4" fmla="*/ 4 w 4"/>
                <a:gd name="T5" fmla="*/ 4 h 5"/>
              </a:gdLst>
              <a:ahLst/>
              <a:cxnLst>
                <a:cxn ang="0">
                  <a:pos x="T0" y="T1"/>
                </a:cxn>
                <a:cxn ang="0">
                  <a:pos x="T2" y="T3"/>
                </a:cxn>
                <a:cxn ang="0">
                  <a:pos x="T4" y="T5"/>
                </a:cxn>
              </a:cxnLst>
              <a:rect l="0" t="0" r="r" b="b"/>
              <a:pathLst>
                <a:path w="4" h="5">
                  <a:moveTo>
                    <a:pt x="4" y="4"/>
                  </a:moveTo>
                  <a:cubicBezTo>
                    <a:pt x="4" y="3"/>
                    <a:pt x="1" y="0"/>
                    <a:pt x="0" y="1"/>
                  </a:cubicBezTo>
                  <a:cubicBezTo>
                    <a:pt x="0" y="1"/>
                    <a:pt x="3" y="5"/>
                    <a:pt x="4"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44" name="Freeform 416">
              <a:extLst>
                <a:ext uri="{FF2B5EF4-FFF2-40B4-BE49-F238E27FC236}">
                  <a16:creationId xmlns:a16="http://schemas.microsoft.com/office/drawing/2014/main" id="{BA2885EB-E8CE-134E-8A6F-402A683419FC}"/>
                </a:ext>
              </a:extLst>
            </p:cNvPr>
            <p:cNvSpPr>
              <a:spLocks/>
            </p:cNvSpPr>
            <p:nvPr/>
          </p:nvSpPr>
          <p:spPr bwMode="auto">
            <a:xfrm>
              <a:off x="17996378" y="4525526"/>
              <a:ext cx="394905" cy="149721"/>
            </a:xfrm>
            <a:custGeom>
              <a:avLst/>
              <a:gdLst>
                <a:gd name="T0" fmla="*/ 34 w 42"/>
                <a:gd name="T1" fmla="*/ 4 h 16"/>
                <a:gd name="T2" fmla="*/ 29 w 42"/>
                <a:gd name="T3" fmla="*/ 3 h 16"/>
                <a:gd name="T4" fmla="*/ 23 w 42"/>
                <a:gd name="T5" fmla="*/ 0 h 16"/>
                <a:gd name="T6" fmla="*/ 22 w 42"/>
                <a:gd name="T7" fmla="*/ 2 h 16"/>
                <a:gd name="T8" fmla="*/ 20 w 42"/>
                <a:gd name="T9" fmla="*/ 6 h 16"/>
                <a:gd name="T10" fmla="*/ 11 w 42"/>
                <a:gd name="T11" fmla="*/ 1 h 16"/>
                <a:gd name="T12" fmla="*/ 4 w 42"/>
                <a:gd name="T13" fmla="*/ 3 h 16"/>
                <a:gd name="T14" fmla="*/ 2 w 42"/>
                <a:gd name="T15" fmla="*/ 6 h 16"/>
                <a:gd name="T16" fmla="*/ 1 w 42"/>
                <a:gd name="T17" fmla="*/ 10 h 16"/>
                <a:gd name="T18" fmla="*/ 9 w 42"/>
                <a:gd name="T19" fmla="*/ 14 h 16"/>
                <a:gd name="T20" fmla="*/ 13 w 42"/>
                <a:gd name="T21" fmla="*/ 15 h 16"/>
                <a:gd name="T22" fmla="*/ 15 w 42"/>
                <a:gd name="T23" fmla="*/ 13 h 16"/>
                <a:gd name="T24" fmla="*/ 16 w 42"/>
                <a:gd name="T25" fmla="*/ 14 h 16"/>
                <a:gd name="T26" fmla="*/ 18 w 42"/>
                <a:gd name="T27" fmla="*/ 14 h 16"/>
                <a:gd name="T28" fmla="*/ 25 w 42"/>
                <a:gd name="T29" fmla="*/ 12 h 16"/>
                <a:gd name="T30" fmla="*/ 28 w 42"/>
                <a:gd name="T31" fmla="*/ 14 h 16"/>
                <a:gd name="T32" fmla="*/ 34 w 42"/>
                <a:gd name="T33" fmla="*/ 13 h 16"/>
                <a:gd name="T34" fmla="*/ 33 w 42"/>
                <a:gd name="T35" fmla="*/ 12 h 16"/>
                <a:gd name="T36" fmla="*/ 37 w 42"/>
                <a:gd name="T37" fmla="*/ 12 h 16"/>
                <a:gd name="T38" fmla="*/ 39 w 42"/>
                <a:gd name="T39" fmla="*/ 11 h 16"/>
                <a:gd name="T40" fmla="*/ 40 w 42"/>
                <a:gd name="T41" fmla="*/ 9 h 16"/>
                <a:gd name="T42" fmla="*/ 39 w 42"/>
                <a:gd name="T43" fmla="*/ 9 h 16"/>
                <a:gd name="T44" fmla="*/ 42 w 42"/>
                <a:gd name="T45" fmla="*/ 6 h 16"/>
                <a:gd name="T46" fmla="*/ 34 w 42"/>
                <a:gd name="T47" fmla="*/ 4 h 16"/>
                <a:gd name="T48" fmla="*/ 34 w 42"/>
                <a:gd name="T4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 h="16">
                  <a:moveTo>
                    <a:pt x="34" y="4"/>
                  </a:moveTo>
                  <a:cubicBezTo>
                    <a:pt x="32" y="3"/>
                    <a:pt x="31" y="4"/>
                    <a:pt x="29" y="3"/>
                  </a:cubicBezTo>
                  <a:cubicBezTo>
                    <a:pt x="29" y="3"/>
                    <a:pt x="24" y="0"/>
                    <a:pt x="23" y="0"/>
                  </a:cubicBezTo>
                  <a:cubicBezTo>
                    <a:pt x="23" y="0"/>
                    <a:pt x="24" y="1"/>
                    <a:pt x="22" y="2"/>
                  </a:cubicBezTo>
                  <a:cubicBezTo>
                    <a:pt x="20" y="2"/>
                    <a:pt x="22" y="5"/>
                    <a:pt x="20" y="6"/>
                  </a:cubicBezTo>
                  <a:cubicBezTo>
                    <a:pt x="19" y="6"/>
                    <a:pt x="12" y="1"/>
                    <a:pt x="11" y="1"/>
                  </a:cubicBezTo>
                  <a:cubicBezTo>
                    <a:pt x="9" y="0"/>
                    <a:pt x="4" y="1"/>
                    <a:pt x="4" y="3"/>
                  </a:cubicBezTo>
                  <a:cubicBezTo>
                    <a:pt x="4" y="5"/>
                    <a:pt x="0" y="4"/>
                    <a:pt x="2" y="6"/>
                  </a:cubicBezTo>
                  <a:cubicBezTo>
                    <a:pt x="3" y="7"/>
                    <a:pt x="0" y="9"/>
                    <a:pt x="1" y="10"/>
                  </a:cubicBezTo>
                  <a:cubicBezTo>
                    <a:pt x="3" y="12"/>
                    <a:pt x="6" y="13"/>
                    <a:pt x="9" y="14"/>
                  </a:cubicBezTo>
                  <a:cubicBezTo>
                    <a:pt x="10" y="15"/>
                    <a:pt x="12" y="16"/>
                    <a:pt x="13" y="15"/>
                  </a:cubicBezTo>
                  <a:cubicBezTo>
                    <a:pt x="14" y="15"/>
                    <a:pt x="14" y="12"/>
                    <a:pt x="15" y="13"/>
                  </a:cubicBezTo>
                  <a:cubicBezTo>
                    <a:pt x="15" y="13"/>
                    <a:pt x="15" y="14"/>
                    <a:pt x="16" y="14"/>
                  </a:cubicBezTo>
                  <a:cubicBezTo>
                    <a:pt x="17" y="14"/>
                    <a:pt x="18" y="14"/>
                    <a:pt x="18" y="14"/>
                  </a:cubicBezTo>
                  <a:cubicBezTo>
                    <a:pt x="20" y="13"/>
                    <a:pt x="22" y="13"/>
                    <a:pt x="25" y="12"/>
                  </a:cubicBezTo>
                  <a:cubicBezTo>
                    <a:pt x="27" y="12"/>
                    <a:pt x="27" y="14"/>
                    <a:pt x="28" y="14"/>
                  </a:cubicBezTo>
                  <a:cubicBezTo>
                    <a:pt x="29" y="14"/>
                    <a:pt x="34" y="13"/>
                    <a:pt x="34" y="13"/>
                  </a:cubicBezTo>
                  <a:cubicBezTo>
                    <a:pt x="34" y="13"/>
                    <a:pt x="33" y="12"/>
                    <a:pt x="33" y="12"/>
                  </a:cubicBezTo>
                  <a:cubicBezTo>
                    <a:pt x="33" y="11"/>
                    <a:pt x="36" y="12"/>
                    <a:pt x="37" y="12"/>
                  </a:cubicBezTo>
                  <a:cubicBezTo>
                    <a:pt x="37" y="12"/>
                    <a:pt x="39" y="12"/>
                    <a:pt x="39" y="11"/>
                  </a:cubicBezTo>
                  <a:cubicBezTo>
                    <a:pt x="39" y="10"/>
                    <a:pt x="40" y="9"/>
                    <a:pt x="40" y="9"/>
                  </a:cubicBezTo>
                  <a:cubicBezTo>
                    <a:pt x="40" y="9"/>
                    <a:pt x="40" y="9"/>
                    <a:pt x="39" y="9"/>
                  </a:cubicBezTo>
                  <a:cubicBezTo>
                    <a:pt x="39" y="8"/>
                    <a:pt x="42" y="7"/>
                    <a:pt x="42" y="6"/>
                  </a:cubicBezTo>
                  <a:cubicBezTo>
                    <a:pt x="41" y="5"/>
                    <a:pt x="36" y="4"/>
                    <a:pt x="34" y="4"/>
                  </a:cubicBezTo>
                  <a:cubicBezTo>
                    <a:pt x="32" y="3"/>
                    <a:pt x="36" y="4"/>
                    <a:pt x="34"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45" name="Freeform 417">
              <a:extLst>
                <a:ext uri="{FF2B5EF4-FFF2-40B4-BE49-F238E27FC236}">
                  <a16:creationId xmlns:a16="http://schemas.microsoft.com/office/drawing/2014/main" id="{0883215E-1A88-EA4B-8B3D-68C7E9B741FF}"/>
                </a:ext>
              </a:extLst>
            </p:cNvPr>
            <p:cNvSpPr>
              <a:spLocks/>
            </p:cNvSpPr>
            <p:nvPr/>
          </p:nvSpPr>
          <p:spPr bwMode="auto">
            <a:xfrm>
              <a:off x="18222495" y="4570124"/>
              <a:ext cx="73248" cy="76452"/>
            </a:xfrm>
            <a:custGeom>
              <a:avLst/>
              <a:gdLst>
                <a:gd name="T0" fmla="*/ 7 w 8"/>
                <a:gd name="T1" fmla="*/ 6 h 8"/>
                <a:gd name="T2" fmla="*/ 4 w 8"/>
                <a:gd name="T3" fmla="*/ 0 h 8"/>
                <a:gd name="T4" fmla="*/ 6 w 8"/>
                <a:gd name="T5" fmla="*/ 2 h 8"/>
                <a:gd name="T6" fmla="*/ 7 w 8"/>
                <a:gd name="T7" fmla="*/ 6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0" y="1"/>
                    <a:pt x="4" y="0"/>
                  </a:cubicBezTo>
                  <a:cubicBezTo>
                    <a:pt x="5" y="0"/>
                    <a:pt x="8" y="0"/>
                    <a:pt x="6" y="2"/>
                  </a:cubicBezTo>
                  <a:cubicBezTo>
                    <a:pt x="3" y="4"/>
                    <a:pt x="7" y="4"/>
                    <a:pt x="7" y="6"/>
                  </a:cubicBezTo>
                  <a:cubicBezTo>
                    <a:pt x="6" y="8"/>
                    <a:pt x="7" y="5"/>
                    <a:pt x="7" y="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46" name="Freeform 418">
              <a:extLst>
                <a:ext uri="{FF2B5EF4-FFF2-40B4-BE49-F238E27FC236}">
                  <a16:creationId xmlns:a16="http://schemas.microsoft.com/office/drawing/2014/main" id="{0BBFF517-01B2-694E-95E9-89AE5A4E0588}"/>
                </a:ext>
              </a:extLst>
            </p:cNvPr>
            <p:cNvSpPr>
              <a:spLocks/>
            </p:cNvSpPr>
            <p:nvPr/>
          </p:nvSpPr>
          <p:spPr bwMode="auto">
            <a:xfrm>
              <a:off x="19445425" y="5076623"/>
              <a:ext cx="101909" cy="57338"/>
            </a:xfrm>
            <a:custGeom>
              <a:avLst/>
              <a:gdLst>
                <a:gd name="T0" fmla="*/ 3 w 11"/>
                <a:gd name="T1" fmla="*/ 4 h 6"/>
                <a:gd name="T2" fmla="*/ 1 w 11"/>
                <a:gd name="T3" fmla="*/ 1 h 6"/>
                <a:gd name="T4" fmla="*/ 6 w 11"/>
                <a:gd name="T5" fmla="*/ 1 h 6"/>
                <a:gd name="T6" fmla="*/ 3 w 11"/>
                <a:gd name="T7" fmla="*/ 4 h 6"/>
                <a:gd name="T8" fmla="*/ 3 w 11"/>
                <a:gd name="T9" fmla="*/ 4 h 6"/>
              </a:gdLst>
              <a:ahLst/>
              <a:cxnLst>
                <a:cxn ang="0">
                  <a:pos x="T0" y="T1"/>
                </a:cxn>
                <a:cxn ang="0">
                  <a:pos x="T2" y="T3"/>
                </a:cxn>
                <a:cxn ang="0">
                  <a:pos x="T4" y="T5"/>
                </a:cxn>
                <a:cxn ang="0">
                  <a:pos x="T6" y="T7"/>
                </a:cxn>
                <a:cxn ang="0">
                  <a:pos x="T8" y="T9"/>
                </a:cxn>
              </a:cxnLst>
              <a:rect l="0" t="0" r="r" b="b"/>
              <a:pathLst>
                <a:path w="11" h="6">
                  <a:moveTo>
                    <a:pt x="3" y="4"/>
                  </a:moveTo>
                  <a:cubicBezTo>
                    <a:pt x="1" y="3"/>
                    <a:pt x="0" y="3"/>
                    <a:pt x="1" y="1"/>
                  </a:cubicBezTo>
                  <a:cubicBezTo>
                    <a:pt x="2" y="0"/>
                    <a:pt x="4" y="1"/>
                    <a:pt x="6" y="1"/>
                  </a:cubicBezTo>
                  <a:cubicBezTo>
                    <a:pt x="11" y="2"/>
                    <a:pt x="6" y="6"/>
                    <a:pt x="3" y="4"/>
                  </a:cubicBezTo>
                  <a:cubicBezTo>
                    <a:pt x="2" y="3"/>
                    <a:pt x="4" y="5"/>
                    <a:pt x="3"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47" name="Freeform 419">
              <a:extLst>
                <a:ext uri="{FF2B5EF4-FFF2-40B4-BE49-F238E27FC236}">
                  <a16:creationId xmlns:a16="http://schemas.microsoft.com/office/drawing/2014/main" id="{CD61CD14-1A2A-B340-A7EC-181E2EF9672A}"/>
                </a:ext>
              </a:extLst>
            </p:cNvPr>
            <p:cNvSpPr>
              <a:spLocks/>
            </p:cNvSpPr>
            <p:nvPr/>
          </p:nvSpPr>
          <p:spPr bwMode="auto">
            <a:xfrm>
              <a:off x="19247970" y="5898496"/>
              <a:ext cx="57323" cy="47785"/>
            </a:xfrm>
            <a:custGeom>
              <a:avLst/>
              <a:gdLst>
                <a:gd name="T0" fmla="*/ 5 w 6"/>
                <a:gd name="T1" fmla="*/ 2 h 5"/>
                <a:gd name="T2" fmla="*/ 5 w 6"/>
                <a:gd name="T3" fmla="*/ 1 h 5"/>
                <a:gd name="T4" fmla="*/ 2 w 6"/>
                <a:gd name="T5" fmla="*/ 1 h 5"/>
                <a:gd name="T6" fmla="*/ 1 w 6"/>
                <a:gd name="T7" fmla="*/ 3 h 5"/>
                <a:gd name="T8" fmla="*/ 0 w 6"/>
                <a:gd name="T9" fmla="*/ 4 h 5"/>
                <a:gd name="T10" fmla="*/ 5 w 6"/>
                <a:gd name="T11" fmla="*/ 2 h 5"/>
                <a:gd name="T12" fmla="*/ 5 w 6"/>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5" y="2"/>
                  </a:moveTo>
                  <a:cubicBezTo>
                    <a:pt x="6" y="2"/>
                    <a:pt x="5" y="1"/>
                    <a:pt x="5" y="1"/>
                  </a:cubicBezTo>
                  <a:cubicBezTo>
                    <a:pt x="4" y="0"/>
                    <a:pt x="3" y="1"/>
                    <a:pt x="2" y="1"/>
                  </a:cubicBezTo>
                  <a:cubicBezTo>
                    <a:pt x="1" y="1"/>
                    <a:pt x="0" y="2"/>
                    <a:pt x="1" y="3"/>
                  </a:cubicBezTo>
                  <a:cubicBezTo>
                    <a:pt x="1" y="3"/>
                    <a:pt x="0" y="5"/>
                    <a:pt x="0" y="4"/>
                  </a:cubicBezTo>
                  <a:cubicBezTo>
                    <a:pt x="0" y="4"/>
                    <a:pt x="5" y="2"/>
                    <a:pt x="5" y="2"/>
                  </a:cubicBezTo>
                  <a:cubicBezTo>
                    <a:pt x="6" y="2"/>
                    <a:pt x="3" y="3"/>
                    <a:pt x="5"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48" name="Freeform 420">
              <a:extLst>
                <a:ext uri="{FF2B5EF4-FFF2-40B4-BE49-F238E27FC236}">
                  <a16:creationId xmlns:a16="http://schemas.microsoft.com/office/drawing/2014/main" id="{6B627887-1424-3F44-95C8-EA93C6A5C5C0}"/>
                </a:ext>
              </a:extLst>
            </p:cNvPr>
            <p:cNvSpPr>
              <a:spLocks/>
            </p:cNvSpPr>
            <p:nvPr/>
          </p:nvSpPr>
          <p:spPr bwMode="auto">
            <a:xfrm>
              <a:off x="18005931" y="6172454"/>
              <a:ext cx="47770" cy="25484"/>
            </a:xfrm>
            <a:custGeom>
              <a:avLst/>
              <a:gdLst>
                <a:gd name="T0" fmla="*/ 3 w 5"/>
                <a:gd name="T1" fmla="*/ 3 h 3"/>
                <a:gd name="T2" fmla="*/ 3 w 5"/>
                <a:gd name="T3" fmla="*/ 0 h 3"/>
                <a:gd name="T4" fmla="*/ 3 w 5"/>
                <a:gd name="T5" fmla="*/ 3 h 3"/>
              </a:gdLst>
              <a:ahLst/>
              <a:cxnLst>
                <a:cxn ang="0">
                  <a:pos x="T0" y="T1"/>
                </a:cxn>
                <a:cxn ang="0">
                  <a:pos x="T2" y="T3"/>
                </a:cxn>
                <a:cxn ang="0">
                  <a:pos x="T4" y="T5"/>
                </a:cxn>
              </a:cxnLst>
              <a:rect l="0" t="0" r="r" b="b"/>
              <a:pathLst>
                <a:path w="5" h="3">
                  <a:moveTo>
                    <a:pt x="3" y="3"/>
                  </a:moveTo>
                  <a:cubicBezTo>
                    <a:pt x="1" y="3"/>
                    <a:pt x="0" y="1"/>
                    <a:pt x="3" y="0"/>
                  </a:cubicBezTo>
                  <a:cubicBezTo>
                    <a:pt x="5" y="0"/>
                    <a:pt x="4" y="3"/>
                    <a:pt x="3"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49" name="Freeform 421">
              <a:extLst>
                <a:ext uri="{FF2B5EF4-FFF2-40B4-BE49-F238E27FC236}">
                  <a16:creationId xmlns:a16="http://schemas.microsoft.com/office/drawing/2014/main" id="{310A05AE-A3EE-0946-9733-DE203B566968}"/>
                </a:ext>
              </a:extLst>
            </p:cNvPr>
            <p:cNvSpPr>
              <a:spLocks/>
            </p:cNvSpPr>
            <p:nvPr/>
          </p:nvSpPr>
          <p:spPr bwMode="auto">
            <a:xfrm>
              <a:off x="18846696" y="6452780"/>
              <a:ext cx="47770" cy="44598"/>
            </a:xfrm>
            <a:custGeom>
              <a:avLst/>
              <a:gdLst>
                <a:gd name="T0" fmla="*/ 5 w 5"/>
                <a:gd name="T1" fmla="*/ 1 h 5"/>
                <a:gd name="T2" fmla="*/ 1 w 5"/>
                <a:gd name="T3" fmla="*/ 5 h 5"/>
                <a:gd name="T4" fmla="*/ 4 w 5"/>
                <a:gd name="T5" fmla="*/ 3 h 5"/>
                <a:gd name="T6" fmla="*/ 5 w 5"/>
                <a:gd name="T7" fmla="*/ 1 h 5"/>
              </a:gdLst>
              <a:ahLst/>
              <a:cxnLst>
                <a:cxn ang="0">
                  <a:pos x="T0" y="T1"/>
                </a:cxn>
                <a:cxn ang="0">
                  <a:pos x="T2" y="T3"/>
                </a:cxn>
                <a:cxn ang="0">
                  <a:pos x="T4" y="T5"/>
                </a:cxn>
                <a:cxn ang="0">
                  <a:pos x="T6" y="T7"/>
                </a:cxn>
              </a:cxnLst>
              <a:rect l="0" t="0" r="r" b="b"/>
              <a:pathLst>
                <a:path w="5" h="5">
                  <a:moveTo>
                    <a:pt x="5" y="1"/>
                  </a:moveTo>
                  <a:cubicBezTo>
                    <a:pt x="5" y="1"/>
                    <a:pt x="0" y="5"/>
                    <a:pt x="1" y="5"/>
                  </a:cubicBezTo>
                  <a:cubicBezTo>
                    <a:pt x="2" y="5"/>
                    <a:pt x="4" y="3"/>
                    <a:pt x="4" y="3"/>
                  </a:cubicBezTo>
                  <a:cubicBezTo>
                    <a:pt x="5" y="2"/>
                    <a:pt x="5" y="0"/>
                    <a:pt x="5"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50" name="Freeform 422">
              <a:extLst>
                <a:ext uri="{FF2B5EF4-FFF2-40B4-BE49-F238E27FC236}">
                  <a16:creationId xmlns:a16="http://schemas.microsoft.com/office/drawing/2014/main" id="{F49A6AD4-49BA-4F41-B285-D0F04E09AB95}"/>
                </a:ext>
              </a:extLst>
            </p:cNvPr>
            <p:cNvSpPr>
              <a:spLocks/>
            </p:cNvSpPr>
            <p:nvPr/>
          </p:nvSpPr>
          <p:spPr bwMode="auto">
            <a:xfrm>
              <a:off x="18818035" y="6526047"/>
              <a:ext cx="19109" cy="9556"/>
            </a:xfrm>
            <a:custGeom>
              <a:avLst/>
              <a:gdLst>
                <a:gd name="T0" fmla="*/ 1 w 2"/>
                <a:gd name="T1" fmla="*/ 0 h 1"/>
                <a:gd name="T2" fmla="*/ 1 w 2"/>
                <a:gd name="T3" fmla="*/ 1 h 1"/>
                <a:gd name="T4" fmla="*/ 1 w 2"/>
                <a:gd name="T5" fmla="*/ 0 h 1"/>
              </a:gdLst>
              <a:ahLst/>
              <a:cxnLst>
                <a:cxn ang="0">
                  <a:pos x="T0" y="T1"/>
                </a:cxn>
                <a:cxn ang="0">
                  <a:pos x="T2" y="T3"/>
                </a:cxn>
                <a:cxn ang="0">
                  <a:pos x="T4" y="T5"/>
                </a:cxn>
              </a:cxnLst>
              <a:rect l="0" t="0" r="r" b="b"/>
              <a:pathLst>
                <a:path w="2" h="1">
                  <a:moveTo>
                    <a:pt x="1" y="0"/>
                  </a:moveTo>
                  <a:cubicBezTo>
                    <a:pt x="1" y="0"/>
                    <a:pt x="0" y="1"/>
                    <a:pt x="1" y="1"/>
                  </a:cubicBezTo>
                  <a:cubicBezTo>
                    <a:pt x="1" y="1"/>
                    <a:pt x="2" y="0"/>
                    <a:pt x="1"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51" name="Freeform 423">
              <a:extLst>
                <a:ext uri="{FF2B5EF4-FFF2-40B4-BE49-F238E27FC236}">
                  <a16:creationId xmlns:a16="http://schemas.microsoft.com/office/drawing/2014/main" id="{74C93EEB-8575-3543-B857-661CC084ABF6}"/>
                </a:ext>
              </a:extLst>
            </p:cNvPr>
            <p:cNvSpPr>
              <a:spLocks/>
            </p:cNvSpPr>
            <p:nvPr/>
          </p:nvSpPr>
          <p:spPr bwMode="auto">
            <a:xfrm>
              <a:off x="18687463" y="6675768"/>
              <a:ext cx="28662" cy="9556"/>
            </a:xfrm>
            <a:custGeom>
              <a:avLst/>
              <a:gdLst>
                <a:gd name="T0" fmla="*/ 2 w 3"/>
                <a:gd name="T1" fmla="*/ 0 h 1"/>
                <a:gd name="T2" fmla="*/ 1 w 3"/>
                <a:gd name="T3" fmla="*/ 1 h 1"/>
                <a:gd name="T4" fmla="*/ 2 w 3"/>
                <a:gd name="T5" fmla="*/ 0 h 1"/>
              </a:gdLst>
              <a:ahLst/>
              <a:cxnLst>
                <a:cxn ang="0">
                  <a:pos x="T0" y="T1"/>
                </a:cxn>
                <a:cxn ang="0">
                  <a:pos x="T2" y="T3"/>
                </a:cxn>
                <a:cxn ang="0">
                  <a:pos x="T4" y="T5"/>
                </a:cxn>
              </a:cxnLst>
              <a:rect l="0" t="0" r="r" b="b"/>
              <a:pathLst>
                <a:path w="3" h="1">
                  <a:moveTo>
                    <a:pt x="2" y="0"/>
                  </a:moveTo>
                  <a:cubicBezTo>
                    <a:pt x="2" y="0"/>
                    <a:pt x="0" y="1"/>
                    <a:pt x="1" y="1"/>
                  </a:cubicBezTo>
                  <a:cubicBezTo>
                    <a:pt x="1" y="1"/>
                    <a:pt x="3" y="0"/>
                    <a:pt x="2"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52" name="Freeform 424">
              <a:extLst>
                <a:ext uri="{FF2B5EF4-FFF2-40B4-BE49-F238E27FC236}">
                  <a16:creationId xmlns:a16="http://schemas.microsoft.com/office/drawing/2014/main" id="{6CCD373D-54E9-9C4C-81E5-2B3BAE6CC140}"/>
                </a:ext>
              </a:extLst>
            </p:cNvPr>
            <p:cNvSpPr>
              <a:spLocks/>
            </p:cNvSpPr>
            <p:nvPr/>
          </p:nvSpPr>
          <p:spPr bwMode="auto">
            <a:xfrm>
              <a:off x="18575996" y="6723551"/>
              <a:ext cx="66879" cy="38227"/>
            </a:xfrm>
            <a:custGeom>
              <a:avLst/>
              <a:gdLst>
                <a:gd name="T0" fmla="*/ 6 w 7"/>
                <a:gd name="T1" fmla="*/ 0 h 4"/>
                <a:gd name="T2" fmla="*/ 1 w 7"/>
                <a:gd name="T3" fmla="*/ 3 h 4"/>
                <a:gd name="T4" fmla="*/ 6 w 7"/>
                <a:gd name="T5" fmla="*/ 0 h 4"/>
              </a:gdLst>
              <a:ahLst/>
              <a:cxnLst>
                <a:cxn ang="0">
                  <a:pos x="T0" y="T1"/>
                </a:cxn>
                <a:cxn ang="0">
                  <a:pos x="T2" y="T3"/>
                </a:cxn>
                <a:cxn ang="0">
                  <a:pos x="T4" y="T5"/>
                </a:cxn>
              </a:cxnLst>
              <a:rect l="0" t="0" r="r" b="b"/>
              <a:pathLst>
                <a:path w="7" h="4">
                  <a:moveTo>
                    <a:pt x="6" y="0"/>
                  </a:moveTo>
                  <a:cubicBezTo>
                    <a:pt x="5" y="0"/>
                    <a:pt x="0" y="2"/>
                    <a:pt x="1" y="3"/>
                  </a:cubicBezTo>
                  <a:cubicBezTo>
                    <a:pt x="2" y="4"/>
                    <a:pt x="7" y="0"/>
                    <a:pt x="6"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53" name="Freeform 425">
              <a:extLst>
                <a:ext uri="{FF2B5EF4-FFF2-40B4-BE49-F238E27FC236}">
                  <a16:creationId xmlns:a16="http://schemas.microsoft.com/office/drawing/2014/main" id="{604785FB-A4BA-BF49-8AC3-5353DCBBA83C}"/>
                </a:ext>
              </a:extLst>
            </p:cNvPr>
            <p:cNvSpPr>
              <a:spLocks/>
            </p:cNvSpPr>
            <p:nvPr/>
          </p:nvSpPr>
          <p:spPr bwMode="auto">
            <a:xfrm>
              <a:off x="18502748" y="6761778"/>
              <a:ext cx="54139" cy="35042"/>
            </a:xfrm>
            <a:custGeom>
              <a:avLst/>
              <a:gdLst>
                <a:gd name="T0" fmla="*/ 5 w 6"/>
                <a:gd name="T1" fmla="*/ 0 h 4"/>
                <a:gd name="T2" fmla="*/ 1 w 6"/>
                <a:gd name="T3" fmla="*/ 3 h 4"/>
                <a:gd name="T4" fmla="*/ 5 w 6"/>
                <a:gd name="T5" fmla="*/ 0 h 4"/>
                <a:gd name="T6" fmla="*/ 5 w 6"/>
                <a:gd name="T7" fmla="*/ 0 h 4"/>
              </a:gdLst>
              <a:ahLst/>
              <a:cxnLst>
                <a:cxn ang="0">
                  <a:pos x="T0" y="T1"/>
                </a:cxn>
                <a:cxn ang="0">
                  <a:pos x="T2" y="T3"/>
                </a:cxn>
                <a:cxn ang="0">
                  <a:pos x="T4" y="T5"/>
                </a:cxn>
                <a:cxn ang="0">
                  <a:pos x="T6" y="T7"/>
                </a:cxn>
              </a:cxnLst>
              <a:rect l="0" t="0" r="r" b="b"/>
              <a:pathLst>
                <a:path w="6" h="4">
                  <a:moveTo>
                    <a:pt x="5" y="0"/>
                  </a:moveTo>
                  <a:cubicBezTo>
                    <a:pt x="5" y="0"/>
                    <a:pt x="0" y="2"/>
                    <a:pt x="1" y="3"/>
                  </a:cubicBezTo>
                  <a:cubicBezTo>
                    <a:pt x="2" y="4"/>
                    <a:pt x="5" y="0"/>
                    <a:pt x="5" y="0"/>
                  </a:cubicBezTo>
                  <a:cubicBezTo>
                    <a:pt x="5" y="0"/>
                    <a:pt x="6" y="0"/>
                    <a:pt x="5"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54" name="Freeform 426">
              <a:extLst>
                <a:ext uri="{FF2B5EF4-FFF2-40B4-BE49-F238E27FC236}">
                  <a16:creationId xmlns:a16="http://schemas.microsoft.com/office/drawing/2014/main" id="{90D4E146-C544-0046-AD21-21D4E475621F}"/>
                </a:ext>
              </a:extLst>
            </p:cNvPr>
            <p:cNvSpPr>
              <a:spLocks/>
            </p:cNvSpPr>
            <p:nvPr/>
          </p:nvSpPr>
          <p:spPr bwMode="auto">
            <a:xfrm>
              <a:off x="18454978" y="6790447"/>
              <a:ext cx="47770" cy="44598"/>
            </a:xfrm>
            <a:custGeom>
              <a:avLst/>
              <a:gdLst>
                <a:gd name="T0" fmla="*/ 4 w 5"/>
                <a:gd name="T1" fmla="*/ 0 h 5"/>
                <a:gd name="T2" fmla="*/ 0 w 5"/>
                <a:gd name="T3" fmla="*/ 4 h 5"/>
                <a:gd name="T4" fmla="*/ 4 w 5"/>
                <a:gd name="T5" fmla="*/ 0 h 5"/>
                <a:gd name="T6" fmla="*/ 4 w 5"/>
                <a:gd name="T7" fmla="*/ 0 h 5"/>
              </a:gdLst>
              <a:ahLst/>
              <a:cxnLst>
                <a:cxn ang="0">
                  <a:pos x="T0" y="T1"/>
                </a:cxn>
                <a:cxn ang="0">
                  <a:pos x="T2" y="T3"/>
                </a:cxn>
                <a:cxn ang="0">
                  <a:pos x="T4" y="T5"/>
                </a:cxn>
                <a:cxn ang="0">
                  <a:pos x="T6" y="T7"/>
                </a:cxn>
              </a:cxnLst>
              <a:rect l="0" t="0" r="r" b="b"/>
              <a:pathLst>
                <a:path w="5" h="5">
                  <a:moveTo>
                    <a:pt x="4" y="0"/>
                  </a:moveTo>
                  <a:cubicBezTo>
                    <a:pt x="4" y="0"/>
                    <a:pt x="0" y="4"/>
                    <a:pt x="0" y="4"/>
                  </a:cubicBezTo>
                  <a:cubicBezTo>
                    <a:pt x="2" y="5"/>
                    <a:pt x="4" y="0"/>
                    <a:pt x="4" y="0"/>
                  </a:cubicBezTo>
                  <a:cubicBezTo>
                    <a:pt x="4" y="0"/>
                    <a:pt x="5" y="0"/>
                    <a:pt x="4"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55" name="Freeform 427">
              <a:extLst>
                <a:ext uri="{FF2B5EF4-FFF2-40B4-BE49-F238E27FC236}">
                  <a16:creationId xmlns:a16="http://schemas.microsoft.com/office/drawing/2014/main" id="{748B3F11-232F-794F-B45A-91B784E21596}"/>
                </a:ext>
              </a:extLst>
            </p:cNvPr>
            <p:cNvSpPr>
              <a:spLocks/>
            </p:cNvSpPr>
            <p:nvPr/>
          </p:nvSpPr>
          <p:spPr bwMode="auto">
            <a:xfrm>
              <a:off x="18445422" y="6854158"/>
              <a:ext cx="9553" cy="9556"/>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1"/>
                    <a:pt x="1" y="1"/>
                  </a:cubicBezTo>
                  <a:cubicBezTo>
                    <a:pt x="1" y="1"/>
                    <a:pt x="1" y="0"/>
                    <a:pt x="1"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56" name="Freeform 428">
              <a:extLst>
                <a:ext uri="{FF2B5EF4-FFF2-40B4-BE49-F238E27FC236}">
                  <a16:creationId xmlns:a16="http://schemas.microsoft.com/office/drawing/2014/main" id="{B2EEE5A3-49A2-234E-BC99-AFE20460257F}"/>
                </a:ext>
              </a:extLst>
            </p:cNvPr>
            <p:cNvSpPr>
              <a:spLocks/>
            </p:cNvSpPr>
            <p:nvPr/>
          </p:nvSpPr>
          <p:spPr bwMode="auto">
            <a:xfrm>
              <a:off x="18397652" y="6815931"/>
              <a:ext cx="47770" cy="38227"/>
            </a:xfrm>
            <a:custGeom>
              <a:avLst/>
              <a:gdLst>
                <a:gd name="T0" fmla="*/ 4 w 5"/>
                <a:gd name="T1" fmla="*/ 1 h 4"/>
                <a:gd name="T2" fmla="*/ 0 w 5"/>
                <a:gd name="T3" fmla="*/ 4 h 4"/>
                <a:gd name="T4" fmla="*/ 4 w 5"/>
                <a:gd name="T5" fmla="*/ 1 h 4"/>
                <a:gd name="T6" fmla="*/ 4 w 5"/>
                <a:gd name="T7" fmla="*/ 1 h 4"/>
              </a:gdLst>
              <a:ahLst/>
              <a:cxnLst>
                <a:cxn ang="0">
                  <a:pos x="T0" y="T1"/>
                </a:cxn>
                <a:cxn ang="0">
                  <a:pos x="T2" y="T3"/>
                </a:cxn>
                <a:cxn ang="0">
                  <a:pos x="T4" y="T5"/>
                </a:cxn>
                <a:cxn ang="0">
                  <a:pos x="T6" y="T7"/>
                </a:cxn>
              </a:cxnLst>
              <a:rect l="0" t="0" r="r" b="b"/>
              <a:pathLst>
                <a:path w="5" h="4">
                  <a:moveTo>
                    <a:pt x="4" y="1"/>
                  </a:moveTo>
                  <a:cubicBezTo>
                    <a:pt x="2" y="2"/>
                    <a:pt x="0" y="3"/>
                    <a:pt x="0" y="4"/>
                  </a:cubicBezTo>
                  <a:cubicBezTo>
                    <a:pt x="0" y="4"/>
                    <a:pt x="4" y="1"/>
                    <a:pt x="4" y="1"/>
                  </a:cubicBezTo>
                  <a:cubicBezTo>
                    <a:pt x="3" y="1"/>
                    <a:pt x="5" y="0"/>
                    <a:pt x="4"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57" name="Freeform 429">
              <a:extLst>
                <a:ext uri="{FF2B5EF4-FFF2-40B4-BE49-F238E27FC236}">
                  <a16:creationId xmlns:a16="http://schemas.microsoft.com/office/drawing/2014/main" id="{E4947749-F0C7-5541-9BEC-534F87C45363}"/>
                </a:ext>
              </a:extLst>
            </p:cNvPr>
            <p:cNvSpPr>
              <a:spLocks/>
            </p:cNvSpPr>
            <p:nvPr/>
          </p:nvSpPr>
          <p:spPr bwMode="auto">
            <a:xfrm>
              <a:off x="18053701" y="7163156"/>
              <a:ext cx="19109" cy="28669"/>
            </a:xfrm>
            <a:custGeom>
              <a:avLst/>
              <a:gdLst>
                <a:gd name="T0" fmla="*/ 1 w 2"/>
                <a:gd name="T1" fmla="*/ 0 h 3"/>
                <a:gd name="T2" fmla="*/ 1 w 2"/>
                <a:gd name="T3" fmla="*/ 3 h 3"/>
                <a:gd name="T4" fmla="*/ 1 w 2"/>
                <a:gd name="T5" fmla="*/ 0 h 3"/>
              </a:gdLst>
              <a:ahLst/>
              <a:cxnLst>
                <a:cxn ang="0">
                  <a:pos x="T0" y="T1"/>
                </a:cxn>
                <a:cxn ang="0">
                  <a:pos x="T2" y="T3"/>
                </a:cxn>
                <a:cxn ang="0">
                  <a:pos x="T4" y="T5"/>
                </a:cxn>
              </a:cxnLst>
              <a:rect l="0" t="0" r="r" b="b"/>
              <a:pathLst>
                <a:path w="2" h="3">
                  <a:moveTo>
                    <a:pt x="1" y="0"/>
                  </a:moveTo>
                  <a:cubicBezTo>
                    <a:pt x="1" y="0"/>
                    <a:pt x="0" y="3"/>
                    <a:pt x="1" y="3"/>
                  </a:cubicBezTo>
                  <a:cubicBezTo>
                    <a:pt x="2" y="3"/>
                    <a:pt x="2" y="0"/>
                    <a:pt x="1"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grpSp>
          <p:nvGrpSpPr>
            <p:cNvPr id="58" name="Group 57">
              <a:extLst>
                <a:ext uri="{FF2B5EF4-FFF2-40B4-BE49-F238E27FC236}">
                  <a16:creationId xmlns:a16="http://schemas.microsoft.com/office/drawing/2014/main" id="{FD1FCA5A-8A26-574A-B2AF-17567DF19C9A}"/>
                </a:ext>
              </a:extLst>
            </p:cNvPr>
            <p:cNvGrpSpPr/>
            <p:nvPr/>
          </p:nvGrpSpPr>
          <p:grpSpPr>
            <a:xfrm>
              <a:off x="17709756" y="6761778"/>
              <a:ext cx="697449" cy="662593"/>
              <a:chOff x="5961121" y="2686387"/>
              <a:chExt cx="288233" cy="273757"/>
            </a:xfrm>
            <a:grpFill/>
          </p:grpSpPr>
          <p:sp>
            <p:nvSpPr>
              <p:cNvPr id="423" name="Freeform 430">
                <a:extLst>
                  <a:ext uri="{FF2B5EF4-FFF2-40B4-BE49-F238E27FC236}">
                    <a16:creationId xmlns:a16="http://schemas.microsoft.com/office/drawing/2014/main" id="{21FBE130-06F9-3449-B387-88525ACF5DB5}"/>
                  </a:ext>
                </a:extLst>
              </p:cNvPr>
              <p:cNvSpPr>
                <a:spLocks/>
              </p:cNvSpPr>
              <p:nvPr/>
            </p:nvSpPr>
            <p:spPr bwMode="auto">
              <a:xfrm>
                <a:off x="6130902" y="2686387"/>
                <a:ext cx="118452" cy="100026"/>
              </a:xfrm>
              <a:custGeom>
                <a:avLst/>
                <a:gdLst>
                  <a:gd name="T0" fmla="*/ 28 w 31"/>
                  <a:gd name="T1" fmla="*/ 10 h 26"/>
                  <a:gd name="T2" fmla="*/ 29 w 31"/>
                  <a:gd name="T3" fmla="*/ 7 h 26"/>
                  <a:gd name="T4" fmla="*/ 27 w 31"/>
                  <a:gd name="T5" fmla="*/ 10 h 26"/>
                  <a:gd name="T6" fmla="*/ 20 w 31"/>
                  <a:gd name="T7" fmla="*/ 8 h 26"/>
                  <a:gd name="T8" fmla="*/ 11 w 31"/>
                  <a:gd name="T9" fmla="*/ 1 h 26"/>
                  <a:gd name="T10" fmla="*/ 11 w 31"/>
                  <a:gd name="T11" fmla="*/ 5 h 26"/>
                  <a:gd name="T12" fmla="*/ 9 w 31"/>
                  <a:gd name="T13" fmla="*/ 11 h 26"/>
                  <a:gd name="T14" fmla="*/ 7 w 31"/>
                  <a:gd name="T15" fmla="*/ 14 h 26"/>
                  <a:gd name="T16" fmla="*/ 4 w 31"/>
                  <a:gd name="T17" fmla="*/ 14 h 26"/>
                  <a:gd name="T18" fmla="*/ 5 w 31"/>
                  <a:gd name="T19" fmla="*/ 16 h 26"/>
                  <a:gd name="T20" fmla="*/ 1 w 31"/>
                  <a:gd name="T21" fmla="*/ 18 h 26"/>
                  <a:gd name="T22" fmla="*/ 2 w 31"/>
                  <a:gd name="T23" fmla="*/ 23 h 26"/>
                  <a:gd name="T24" fmla="*/ 4 w 31"/>
                  <a:gd name="T25" fmla="*/ 25 h 26"/>
                  <a:gd name="T26" fmla="*/ 6 w 31"/>
                  <a:gd name="T27" fmla="*/ 23 h 26"/>
                  <a:gd name="T28" fmla="*/ 7 w 31"/>
                  <a:gd name="T29" fmla="*/ 23 h 26"/>
                  <a:gd name="T30" fmla="*/ 4 w 31"/>
                  <a:gd name="T31" fmla="*/ 20 h 26"/>
                  <a:gd name="T32" fmla="*/ 7 w 31"/>
                  <a:gd name="T33" fmla="*/ 19 h 26"/>
                  <a:gd name="T34" fmla="*/ 12 w 31"/>
                  <a:gd name="T35" fmla="*/ 18 h 26"/>
                  <a:gd name="T36" fmla="*/ 17 w 31"/>
                  <a:gd name="T37" fmla="*/ 21 h 26"/>
                  <a:gd name="T38" fmla="*/ 21 w 31"/>
                  <a:gd name="T39" fmla="*/ 16 h 26"/>
                  <a:gd name="T40" fmla="*/ 31 w 31"/>
                  <a:gd name="T41" fmla="*/ 14 h 26"/>
                  <a:gd name="T42" fmla="*/ 29 w 31"/>
                  <a:gd name="T43" fmla="*/ 12 h 26"/>
                  <a:gd name="T44" fmla="*/ 28 w 31"/>
                  <a:gd name="T45" fmla="*/ 10 h 26"/>
                  <a:gd name="T46" fmla="*/ 28 w 31"/>
                  <a:gd name="T47"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 h="26">
                    <a:moveTo>
                      <a:pt x="28" y="10"/>
                    </a:moveTo>
                    <a:cubicBezTo>
                      <a:pt x="28" y="10"/>
                      <a:pt x="29" y="8"/>
                      <a:pt x="29" y="7"/>
                    </a:cubicBezTo>
                    <a:cubicBezTo>
                      <a:pt x="29" y="8"/>
                      <a:pt x="27" y="10"/>
                      <a:pt x="27" y="10"/>
                    </a:cubicBezTo>
                    <a:cubicBezTo>
                      <a:pt x="25" y="10"/>
                      <a:pt x="21" y="9"/>
                      <a:pt x="20" y="8"/>
                    </a:cubicBezTo>
                    <a:cubicBezTo>
                      <a:pt x="17" y="7"/>
                      <a:pt x="15" y="2"/>
                      <a:pt x="11" y="1"/>
                    </a:cubicBezTo>
                    <a:cubicBezTo>
                      <a:pt x="9" y="0"/>
                      <a:pt x="10" y="4"/>
                      <a:pt x="11" y="5"/>
                    </a:cubicBezTo>
                    <a:cubicBezTo>
                      <a:pt x="11" y="7"/>
                      <a:pt x="10" y="9"/>
                      <a:pt x="9" y="11"/>
                    </a:cubicBezTo>
                    <a:cubicBezTo>
                      <a:pt x="8" y="12"/>
                      <a:pt x="10" y="15"/>
                      <a:pt x="7" y="14"/>
                    </a:cubicBezTo>
                    <a:cubicBezTo>
                      <a:pt x="7" y="14"/>
                      <a:pt x="5" y="13"/>
                      <a:pt x="4" y="14"/>
                    </a:cubicBezTo>
                    <a:cubicBezTo>
                      <a:pt x="4" y="15"/>
                      <a:pt x="5" y="16"/>
                      <a:pt x="5" y="16"/>
                    </a:cubicBezTo>
                    <a:cubicBezTo>
                      <a:pt x="5" y="16"/>
                      <a:pt x="2" y="18"/>
                      <a:pt x="1" y="18"/>
                    </a:cubicBezTo>
                    <a:cubicBezTo>
                      <a:pt x="0" y="20"/>
                      <a:pt x="3" y="21"/>
                      <a:pt x="2" y="23"/>
                    </a:cubicBezTo>
                    <a:cubicBezTo>
                      <a:pt x="1" y="24"/>
                      <a:pt x="3" y="26"/>
                      <a:pt x="4" y="25"/>
                    </a:cubicBezTo>
                    <a:cubicBezTo>
                      <a:pt x="5" y="24"/>
                      <a:pt x="5" y="23"/>
                      <a:pt x="6" y="23"/>
                    </a:cubicBezTo>
                    <a:cubicBezTo>
                      <a:pt x="6" y="23"/>
                      <a:pt x="7" y="24"/>
                      <a:pt x="7" y="23"/>
                    </a:cubicBezTo>
                    <a:cubicBezTo>
                      <a:pt x="7" y="22"/>
                      <a:pt x="5" y="21"/>
                      <a:pt x="4" y="20"/>
                    </a:cubicBezTo>
                    <a:cubicBezTo>
                      <a:pt x="3" y="18"/>
                      <a:pt x="7" y="19"/>
                      <a:pt x="7" y="19"/>
                    </a:cubicBezTo>
                    <a:cubicBezTo>
                      <a:pt x="9" y="19"/>
                      <a:pt x="10" y="17"/>
                      <a:pt x="12" y="18"/>
                    </a:cubicBezTo>
                    <a:cubicBezTo>
                      <a:pt x="14" y="19"/>
                      <a:pt x="15" y="20"/>
                      <a:pt x="17" y="21"/>
                    </a:cubicBezTo>
                    <a:cubicBezTo>
                      <a:pt x="20" y="23"/>
                      <a:pt x="19" y="17"/>
                      <a:pt x="21" y="16"/>
                    </a:cubicBezTo>
                    <a:cubicBezTo>
                      <a:pt x="21" y="16"/>
                      <a:pt x="31" y="16"/>
                      <a:pt x="31" y="14"/>
                    </a:cubicBezTo>
                    <a:cubicBezTo>
                      <a:pt x="30" y="13"/>
                      <a:pt x="27" y="15"/>
                      <a:pt x="29" y="12"/>
                    </a:cubicBezTo>
                    <a:cubicBezTo>
                      <a:pt x="30" y="11"/>
                      <a:pt x="27" y="12"/>
                      <a:pt x="28" y="10"/>
                    </a:cubicBezTo>
                    <a:cubicBezTo>
                      <a:pt x="29" y="7"/>
                      <a:pt x="28" y="11"/>
                      <a:pt x="28" y="1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424" name="Freeform 431">
                <a:extLst>
                  <a:ext uri="{FF2B5EF4-FFF2-40B4-BE49-F238E27FC236}">
                    <a16:creationId xmlns:a16="http://schemas.microsoft.com/office/drawing/2014/main" id="{E1A6A8CF-75D4-CA41-AABE-6DFD7D477402}"/>
                  </a:ext>
                </a:extLst>
              </p:cNvPr>
              <p:cNvSpPr>
                <a:spLocks/>
              </p:cNvSpPr>
              <p:nvPr/>
            </p:nvSpPr>
            <p:spPr bwMode="auto">
              <a:xfrm>
                <a:off x="5961121" y="2778517"/>
                <a:ext cx="215847" cy="181627"/>
              </a:xfrm>
              <a:custGeom>
                <a:avLst/>
                <a:gdLst>
                  <a:gd name="T0" fmla="*/ 52 w 56"/>
                  <a:gd name="T1" fmla="*/ 1 h 47"/>
                  <a:gd name="T2" fmla="*/ 51 w 56"/>
                  <a:gd name="T3" fmla="*/ 1 h 47"/>
                  <a:gd name="T4" fmla="*/ 52 w 56"/>
                  <a:gd name="T5" fmla="*/ 3 h 47"/>
                  <a:gd name="T6" fmla="*/ 49 w 56"/>
                  <a:gd name="T7" fmla="*/ 3 h 47"/>
                  <a:gd name="T8" fmla="*/ 47 w 56"/>
                  <a:gd name="T9" fmla="*/ 5 h 47"/>
                  <a:gd name="T10" fmla="*/ 45 w 56"/>
                  <a:gd name="T11" fmla="*/ 6 h 47"/>
                  <a:gd name="T12" fmla="*/ 46 w 56"/>
                  <a:gd name="T13" fmla="*/ 7 h 47"/>
                  <a:gd name="T14" fmla="*/ 46 w 56"/>
                  <a:gd name="T15" fmla="*/ 10 h 47"/>
                  <a:gd name="T16" fmla="*/ 46 w 56"/>
                  <a:gd name="T17" fmla="*/ 13 h 47"/>
                  <a:gd name="T18" fmla="*/ 41 w 56"/>
                  <a:gd name="T19" fmla="*/ 22 h 47"/>
                  <a:gd name="T20" fmla="*/ 36 w 56"/>
                  <a:gd name="T21" fmla="*/ 27 h 47"/>
                  <a:gd name="T22" fmla="*/ 31 w 56"/>
                  <a:gd name="T23" fmla="*/ 27 h 47"/>
                  <a:gd name="T24" fmla="*/ 32 w 56"/>
                  <a:gd name="T25" fmla="*/ 24 h 47"/>
                  <a:gd name="T26" fmla="*/ 30 w 56"/>
                  <a:gd name="T27" fmla="*/ 25 h 47"/>
                  <a:gd name="T28" fmla="*/ 29 w 56"/>
                  <a:gd name="T29" fmla="*/ 27 h 47"/>
                  <a:gd name="T30" fmla="*/ 25 w 56"/>
                  <a:gd name="T31" fmla="*/ 33 h 47"/>
                  <a:gd name="T32" fmla="*/ 25 w 56"/>
                  <a:gd name="T33" fmla="*/ 34 h 47"/>
                  <a:gd name="T34" fmla="*/ 23 w 56"/>
                  <a:gd name="T35" fmla="*/ 36 h 47"/>
                  <a:gd name="T36" fmla="*/ 21 w 56"/>
                  <a:gd name="T37" fmla="*/ 35 h 47"/>
                  <a:gd name="T38" fmla="*/ 17 w 56"/>
                  <a:gd name="T39" fmla="*/ 35 h 47"/>
                  <a:gd name="T40" fmla="*/ 9 w 56"/>
                  <a:gd name="T41" fmla="*/ 36 h 47"/>
                  <a:gd name="T42" fmla="*/ 2 w 56"/>
                  <a:gd name="T43" fmla="*/ 42 h 47"/>
                  <a:gd name="T44" fmla="*/ 1 w 56"/>
                  <a:gd name="T45" fmla="*/ 44 h 47"/>
                  <a:gd name="T46" fmla="*/ 3 w 56"/>
                  <a:gd name="T47" fmla="*/ 43 h 47"/>
                  <a:gd name="T48" fmla="*/ 5 w 56"/>
                  <a:gd name="T49" fmla="*/ 44 h 47"/>
                  <a:gd name="T50" fmla="*/ 22 w 56"/>
                  <a:gd name="T51" fmla="*/ 40 h 47"/>
                  <a:gd name="T52" fmla="*/ 21 w 56"/>
                  <a:gd name="T53" fmla="*/ 43 h 47"/>
                  <a:gd name="T54" fmla="*/ 24 w 56"/>
                  <a:gd name="T55" fmla="*/ 47 h 47"/>
                  <a:gd name="T56" fmla="*/ 27 w 56"/>
                  <a:gd name="T57" fmla="*/ 44 h 47"/>
                  <a:gd name="T58" fmla="*/ 30 w 56"/>
                  <a:gd name="T59" fmla="*/ 43 h 47"/>
                  <a:gd name="T60" fmla="*/ 31 w 56"/>
                  <a:gd name="T61" fmla="*/ 40 h 47"/>
                  <a:gd name="T62" fmla="*/ 38 w 56"/>
                  <a:gd name="T63" fmla="*/ 39 h 47"/>
                  <a:gd name="T64" fmla="*/ 41 w 56"/>
                  <a:gd name="T65" fmla="*/ 40 h 47"/>
                  <a:gd name="T66" fmla="*/ 43 w 56"/>
                  <a:gd name="T67" fmla="*/ 37 h 47"/>
                  <a:gd name="T68" fmla="*/ 45 w 56"/>
                  <a:gd name="T69" fmla="*/ 35 h 47"/>
                  <a:gd name="T70" fmla="*/ 46 w 56"/>
                  <a:gd name="T71" fmla="*/ 38 h 47"/>
                  <a:gd name="T72" fmla="*/ 48 w 56"/>
                  <a:gd name="T73" fmla="*/ 37 h 47"/>
                  <a:gd name="T74" fmla="*/ 49 w 56"/>
                  <a:gd name="T75" fmla="*/ 35 h 47"/>
                  <a:gd name="T76" fmla="*/ 49 w 56"/>
                  <a:gd name="T77" fmla="*/ 32 h 47"/>
                  <a:gd name="T78" fmla="*/ 51 w 56"/>
                  <a:gd name="T79" fmla="*/ 26 h 47"/>
                  <a:gd name="T80" fmla="*/ 51 w 56"/>
                  <a:gd name="T81" fmla="*/ 19 h 47"/>
                  <a:gd name="T82" fmla="*/ 53 w 56"/>
                  <a:gd name="T83" fmla="*/ 19 h 47"/>
                  <a:gd name="T84" fmla="*/ 55 w 56"/>
                  <a:gd name="T85" fmla="*/ 17 h 47"/>
                  <a:gd name="T86" fmla="*/ 55 w 56"/>
                  <a:gd name="T87" fmla="*/ 9 h 47"/>
                  <a:gd name="T88" fmla="*/ 52 w 56"/>
                  <a:gd name="T89" fmla="*/ 1 h 47"/>
                  <a:gd name="T90" fmla="*/ 52 w 56"/>
                  <a:gd name="T91"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 h="47">
                    <a:moveTo>
                      <a:pt x="52" y="1"/>
                    </a:moveTo>
                    <a:cubicBezTo>
                      <a:pt x="51" y="1"/>
                      <a:pt x="51" y="0"/>
                      <a:pt x="51" y="1"/>
                    </a:cubicBezTo>
                    <a:cubicBezTo>
                      <a:pt x="49" y="2"/>
                      <a:pt x="51" y="2"/>
                      <a:pt x="52" y="3"/>
                    </a:cubicBezTo>
                    <a:cubicBezTo>
                      <a:pt x="53" y="4"/>
                      <a:pt x="50" y="5"/>
                      <a:pt x="49" y="3"/>
                    </a:cubicBezTo>
                    <a:cubicBezTo>
                      <a:pt x="48" y="1"/>
                      <a:pt x="47" y="4"/>
                      <a:pt x="47" y="5"/>
                    </a:cubicBezTo>
                    <a:cubicBezTo>
                      <a:pt x="46" y="5"/>
                      <a:pt x="45" y="6"/>
                      <a:pt x="45" y="6"/>
                    </a:cubicBezTo>
                    <a:cubicBezTo>
                      <a:pt x="45" y="8"/>
                      <a:pt x="46" y="7"/>
                      <a:pt x="46" y="7"/>
                    </a:cubicBezTo>
                    <a:cubicBezTo>
                      <a:pt x="46" y="8"/>
                      <a:pt x="46" y="9"/>
                      <a:pt x="46" y="10"/>
                    </a:cubicBezTo>
                    <a:cubicBezTo>
                      <a:pt x="46" y="11"/>
                      <a:pt x="47" y="11"/>
                      <a:pt x="46" y="13"/>
                    </a:cubicBezTo>
                    <a:cubicBezTo>
                      <a:pt x="44" y="16"/>
                      <a:pt x="43" y="19"/>
                      <a:pt x="41" y="22"/>
                    </a:cubicBezTo>
                    <a:cubicBezTo>
                      <a:pt x="40" y="23"/>
                      <a:pt x="37" y="27"/>
                      <a:pt x="36" y="27"/>
                    </a:cubicBezTo>
                    <a:cubicBezTo>
                      <a:pt x="34" y="27"/>
                      <a:pt x="32" y="28"/>
                      <a:pt x="31" y="27"/>
                    </a:cubicBezTo>
                    <a:cubicBezTo>
                      <a:pt x="30" y="26"/>
                      <a:pt x="32" y="25"/>
                      <a:pt x="32" y="24"/>
                    </a:cubicBezTo>
                    <a:cubicBezTo>
                      <a:pt x="33" y="23"/>
                      <a:pt x="30" y="25"/>
                      <a:pt x="30" y="25"/>
                    </a:cubicBezTo>
                    <a:cubicBezTo>
                      <a:pt x="29" y="26"/>
                      <a:pt x="29" y="26"/>
                      <a:pt x="29" y="27"/>
                    </a:cubicBezTo>
                    <a:cubicBezTo>
                      <a:pt x="29" y="30"/>
                      <a:pt x="26" y="31"/>
                      <a:pt x="25" y="33"/>
                    </a:cubicBezTo>
                    <a:cubicBezTo>
                      <a:pt x="25" y="33"/>
                      <a:pt x="25" y="34"/>
                      <a:pt x="25" y="34"/>
                    </a:cubicBezTo>
                    <a:cubicBezTo>
                      <a:pt x="25" y="35"/>
                      <a:pt x="23" y="36"/>
                      <a:pt x="23" y="36"/>
                    </a:cubicBezTo>
                    <a:cubicBezTo>
                      <a:pt x="22" y="36"/>
                      <a:pt x="23" y="35"/>
                      <a:pt x="21" y="35"/>
                    </a:cubicBezTo>
                    <a:cubicBezTo>
                      <a:pt x="20" y="35"/>
                      <a:pt x="19" y="35"/>
                      <a:pt x="17" y="35"/>
                    </a:cubicBezTo>
                    <a:cubicBezTo>
                      <a:pt x="14" y="36"/>
                      <a:pt x="12" y="35"/>
                      <a:pt x="9" y="36"/>
                    </a:cubicBezTo>
                    <a:cubicBezTo>
                      <a:pt x="7" y="38"/>
                      <a:pt x="4" y="40"/>
                      <a:pt x="2" y="42"/>
                    </a:cubicBezTo>
                    <a:cubicBezTo>
                      <a:pt x="0" y="42"/>
                      <a:pt x="0" y="45"/>
                      <a:pt x="1" y="44"/>
                    </a:cubicBezTo>
                    <a:cubicBezTo>
                      <a:pt x="2" y="44"/>
                      <a:pt x="2" y="43"/>
                      <a:pt x="3" y="43"/>
                    </a:cubicBezTo>
                    <a:cubicBezTo>
                      <a:pt x="4" y="44"/>
                      <a:pt x="5" y="45"/>
                      <a:pt x="5" y="44"/>
                    </a:cubicBezTo>
                    <a:cubicBezTo>
                      <a:pt x="10" y="43"/>
                      <a:pt x="17" y="39"/>
                      <a:pt x="22" y="40"/>
                    </a:cubicBezTo>
                    <a:cubicBezTo>
                      <a:pt x="23" y="41"/>
                      <a:pt x="21" y="43"/>
                      <a:pt x="21" y="43"/>
                    </a:cubicBezTo>
                    <a:cubicBezTo>
                      <a:pt x="22" y="44"/>
                      <a:pt x="23" y="47"/>
                      <a:pt x="24" y="47"/>
                    </a:cubicBezTo>
                    <a:cubicBezTo>
                      <a:pt x="25" y="46"/>
                      <a:pt x="26" y="45"/>
                      <a:pt x="27" y="44"/>
                    </a:cubicBezTo>
                    <a:cubicBezTo>
                      <a:pt x="28" y="42"/>
                      <a:pt x="28" y="43"/>
                      <a:pt x="30" y="43"/>
                    </a:cubicBezTo>
                    <a:cubicBezTo>
                      <a:pt x="29" y="43"/>
                      <a:pt x="28" y="35"/>
                      <a:pt x="31" y="40"/>
                    </a:cubicBezTo>
                    <a:cubicBezTo>
                      <a:pt x="32" y="42"/>
                      <a:pt x="37" y="40"/>
                      <a:pt x="38" y="39"/>
                    </a:cubicBezTo>
                    <a:cubicBezTo>
                      <a:pt x="40" y="36"/>
                      <a:pt x="40" y="42"/>
                      <a:pt x="41" y="40"/>
                    </a:cubicBezTo>
                    <a:cubicBezTo>
                      <a:pt x="41" y="39"/>
                      <a:pt x="42" y="37"/>
                      <a:pt x="43" y="37"/>
                    </a:cubicBezTo>
                    <a:cubicBezTo>
                      <a:pt x="44" y="36"/>
                      <a:pt x="44" y="37"/>
                      <a:pt x="45" y="35"/>
                    </a:cubicBezTo>
                    <a:cubicBezTo>
                      <a:pt x="45" y="35"/>
                      <a:pt x="45" y="39"/>
                      <a:pt x="46" y="38"/>
                    </a:cubicBezTo>
                    <a:cubicBezTo>
                      <a:pt x="46" y="38"/>
                      <a:pt x="47" y="38"/>
                      <a:pt x="48" y="37"/>
                    </a:cubicBezTo>
                    <a:cubicBezTo>
                      <a:pt x="49" y="37"/>
                      <a:pt x="48" y="36"/>
                      <a:pt x="49" y="35"/>
                    </a:cubicBezTo>
                    <a:cubicBezTo>
                      <a:pt x="51" y="34"/>
                      <a:pt x="51" y="34"/>
                      <a:pt x="49" y="32"/>
                    </a:cubicBezTo>
                    <a:cubicBezTo>
                      <a:pt x="48" y="31"/>
                      <a:pt x="51" y="28"/>
                      <a:pt x="51" y="26"/>
                    </a:cubicBezTo>
                    <a:cubicBezTo>
                      <a:pt x="52" y="24"/>
                      <a:pt x="50" y="21"/>
                      <a:pt x="51" y="19"/>
                    </a:cubicBezTo>
                    <a:cubicBezTo>
                      <a:pt x="52" y="18"/>
                      <a:pt x="52" y="19"/>
                      <a:pt x="53" y="19"/>
                    </a:cubicBezTo>
                    <a:cubicBezTo>
                      <a:pt x="54" y="19"/>
                      <a:pt x="55" y="17"/>
                      <a:pt x="55" y="17"/>
                    </a:cubicBezTo>
                    <a:cubicBezTo>
                      <a:pt x="56" y="14"/>
                      <a:pt x="56" y="11"/>
                      <a:pt x="55" y="9"/>
                    </a:cubicBezTo>
                    <a:cubicBezTo>
                      <a:pt x="55" y="8"/>
                      <a:pt x="52" y="1"/>
                      <a:pt x="52" y="1"/>
                    </a:cubicBezTo>
                    <a:cubicBezTo>
                      <a:pt x="52" y="1"/>
                      <a:pt x="52" y="1"/>
                      <a:pt x="52"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grpSp>
        <p:sp>
          <p:nvSpPr>
            <p:cNvPr id="59" name="Freeform 432">
              <a:extLst>
                <a:ext uri="{FF2B5EF4-FFF2-40B4-BE49-F238E27FC236}">
                  <a16:creationId xmlns:a16="http://schemas.microsoft.com/office/drawing/2014/main" id="{BA3665CE-1537-7744-B48A-EDB30E1B1582}"/>
                </a:ext>
              </a:extLst>
            </p:cNvPr>
            <p:cNvSpPr>
              <a:spLocks/>
            </p:cNvSpPr>
            <p:nvPr/>
          </p:nvSpPr>
          <p:spPr bwMode="auto">
            <a:xfrm>
              <a:off x="17884911" y="7370216"/>
              <a:ext cx="19109" cy="25484"/>
            </a:xfrm>
            <a:custGeom>
              <a:avLst/>
              <a:gdLst>
                <a:gd name="T0" fmla="*/ 2 w 2"/>
                <a:gd name="T1" fmla="*/ 0 h 3"/>
                <a:gd name="T2" fmla="*/ 0 w 2"/>
                <a:gd name="T3" fmla="*/ 1 h 3"/>
                <a:gd name="T4" fmla="*/ 2 w 2"/>
                <a:gd name="T5" fmla="*/ 0 h 3"/>
              </a:gdLst>
              <a:ahLst/>
              <a:cxnLst>
                <a:cxn ang="0">
                  <a:pos x="T0" y="T1"/>
                </a:cxn>
                <a:cxn ang="0">
                  <a:pos x="T2" y="T3"/>
                </a:cxn>
                <a:cxn ang="0">
                  <a:pos x="T4" y="T5"/>
                </a:cxn>
              </a:cxnLst>
              <a:rect l="0" t="0" r="r" b="b"/>
              <a:pathLst>
                <a:path w="2" h="3">
                  <a:moveTo>
                    <a:pt x="2" y="0"/>
                  </a:moveTo>
                  <a:cubicBezTo>
                    <a:pt x="2" y="0"/>
                    <a:pt x="0" y="1"/>
                    <a:pt x="0" y="1"/>
                  </a:cubicBezTo>
                  <a:cubicBezTo>
                    <a:pt x="1" y="3"/>
                    <a:pt x="2" y="1"/>
                    <a:pt x="2"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60" name="Freeform 433">
              <a:extLst>
                <a:ext uri="{FF2B5EF4-FFF2-40B4-BE49-F238E27FC236}">
                  <a16:creationId xmlns:a16="http://schemas.microsoft.com/office/drawing/2014/main" id="{0796482A-DF76-B94D-A092-8A46C291DC7C}"/>
                </a:ext>
              </a:extLst>
            </p:cNvPr>
            <p:cNvSpPr>
              <a:spLocks/>
            </p:cNvSpPr>
            <p:nvPr/>
          </p:nvSpPr>
          <p:spPr bwMode="auto">
            <a:xfrm>
              <a:off x="17773446" y="7370216"/>
              <a:ext cx="121018" cy="92380"/>
            </a:xfrm>
            <a:custGeom>
              <a:avLst/>
              <a:gdLst>
                <a:gd name="T0" fmla="*/ 11 w 13"/>
                <a:gd name="T1" fmla="*/ 2 h 10"/>
                <a:gd name="T2" fmla="*/ 7 w 13"/>
                <a:gd name="T3" fmla="*/ 2 h 10"/>
                <a:gd name="T4" fmla="*/ 5 w 13"/>
                <a:gd name="T5" fmla="*/ 3 h 10"/>
                <a:gd name="T6" fmla="*/ 3 w 13"/>
                <a:gd name="T7" fmla="*/ 4 h 10"/>
                <a:gd name="T8" fmla="*/ 0 w 13"/>
                <a:gd name="T9" fmla="*/ 6 h 10"/>
                <a:gd name="T10" fmla="*/ 3 w 13"/>
                <a:gd name="T11" fmla="*/ 9 h 10"/>
                <a:gd name="T12" fmla="*/ 6 w 13"/>
                <a:gd name="T13" fmla="*/ 6 h 10"/>
                <a:gd name="T14" fmla="*/ 10 w 13"/>
                <a:gd name="T15" fmla="*/ 6 h 10"/>
                <a:gd name="T16" fmla="*/ 11 w 13"/>
                <a:gd name="T17" fmla="*/ 2 h 10"/>
                <a:gd name="T18" fmla="*/ 11 w 13"/>
                <a:gd name="T19"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0">
                  <a:moveTo>
                    <a:pt x="11" y="2"/>
                  </a:moveTo>
                  <a:cubicBezTo>
                    <a:pt x="9" y="2"/>
                    <a:pt x="9" y="0"/>
                    <a:pt x="7" y="2"/>
                  </a:cubicBezTo>
                  <a:cubicBezTo>
                    <a:pt x="6" y="2"/>
                    <a:pt x="5" y="4"/>
                    <a:pt x="5" y="3"/>
                  </a:cubicBezTo>
                  <a:cubicBezTo>
                    <a:pt x="4" y="2"/>
                    <a:pt x="3" y="4"/>
                    <a:pt x="3" y="4"/>
                  </a:cubicBezTo>
                  <a:cubicBezTo>
                    <a:pt x="2" y="6"/>
                    <a:pt x="1" y="5"/>
                    <a:pt x="0" y="6"/>
                  </a:cubicBezTo>
                  <a:cubicBezTo>
                    <a:pt x="0" y="5"/>
                    <a:pt x="2" y="9"/>
                    <a:pt x="3" y="9"/>
                  </a:cubicBezTo>
                  <a:cubicBezTo>
                    <a:pt x="3" y="10"/>
                    <a:pt x="5" y="6"/>
                    <a:pt x="6" y="6"/>
                  </a:cubicBezTo>
                  <a:cubicBezTo>
                    <a:pt x="7" y="6"/>
                    <a:pt x="9" y="7"/>
                    <a:pt x="10" y="6"/>
                  </a:cubicBezTo>
                  <a:cubicBezTo>
                    <a:pt x="11" y="6"/>
                    <a:pt x="13" y="3"/>
                    <a:pt x="11" y="2"/>
                  </a:cubicBezTo>
                  <a:cubicBezTo>
                    <a:pt x="10" y="2"/>
                    <a:pt x="11" y="2"/>
                    <a:pt x="11"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61" name="Freeform 434">
              <a:extLst>
                <a:ext uri="{FF2B5EF4-FFF2-40B4-BE49-F238E27FC236}">
                  <a16:creationId xmlns:a16="http://schemas.microsoft.com/office/drawing/2014/main" id="{55E7AA2D-6309-9E46-9272-10F1F323D601}"/>
                </a:ext>
              </a:extLst>
            </p:cNvPr>
            <p:cNvSpPr>
              <a:spLocks/>
            </p:cNvSpPr>
            <p:nvPr/>
          </p:nvSpPr>
          <p:spPr bwMode="auto">
            <a:xfrm>
              <a:off x="17652427" y="7405258"/>
              <a:ext cx="101909" cy="149721"/>
            </a:xfrm>
            <a:custGeom>
              <a:avLst/>
              <a:gdLst>
                <a:gd name="T0" fmla="*/ 7 w 11"/>
                <a:gd name="T1" fmla="*/ 0 h 16"/>
                <a:gd name="T2" fmla="*/ 2 w 11"/>
                <a:gd name="T3" fmla="*/ 2 h 16"/>
                <a:gd name="T4" fmla="*/ 0 w 11"/>
                <a:gd name="T5" fmla="*/ 6 h 16"/>
                <a:gd name="T6" fmla="*/ 2 w 11"/>
                <a:gd name="T7" fmla="*/ 6 h 16"/>
                <a:gd name="T8" fmla="*/ 3 w 11"/>
                <a:gd name="T9" fmla="*/ 4 h 16"/>
                <a:gd name="T10" fmla="*/ 4 w 11"/>
                <a:gd name="T11" fmla="*/ 5 h 16"/>
                <a:gd name="T12" fmla="*/ 3 w 11"/>
                <a:gd name="T13" fmla="*/ 10 h 16"/>
                <a:gd name="T14" fmla="*/ 3 w 11"/>
                <a:gd name="T15" fmla="*/ 11 h 16"/>
                <a:gd name="T16" fmla="*/ 3 w 11"/>
                <a:gd name="T17" fmla="*/ 13 h 16"/>
                <a:gd name="T18" fmla="*/ 5 w 11"/>
                <a:gd name="T19" fmla="*/ 12 h 16"/>
                <a:gd name="T20" fmla="*/ 6 w 11"/>
                <a:gd name="T21" fmla="*/ 15 h 16"/>
                <a:gd name="T22" fmla="*/ 8 w 11"/>
                <a:gd name="T23" fmla="*/ 12 h 16"/>
                <a:gd name="T24" fmla="*/ 11 w 11"/>
                <a:gd name="T25" fmla="*/ 7 h 16"/>
                <a:gd name="T26" fmla="*/ 10 w 11"/>
                <a:gd name="T27" fmla="*/ 2 h 16"/>
                <a:gd name="T28" fmla="*/ 7 w 11"/>
                <a:gd name="T2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16">
                  <a:moveTo>
                    <a:pt x="7" y="0"/>
                  </a:moveTo>
                  <a:cubicBezTo>
                    <a:pt x="5" y="0"/>
                    <a:pt x="3" y="1"/>
                    <a:pt x="2" y="2"/>
                  </a:cubicBezTo>
                  <a:cubicBezTo>
                    <a:pt x="0" y="3"/>
                    <a:pt x="0" y="4"/>
                    <a:pt x="0" y="6"/>
                  </a:cubicBezTo>
                  <a:cubicBezTo>
                    <a:pt x="0" y="5"/>
                    <a:pt x="3" y="5"/>
                    <a:pt x="2" y="6"/>
                  </a:cubicBezTo>
                  <a:cubicBezTo>
                    <a:pt x="3" y="5"/>
                    <a:pt x="2" y="4"/>
                    <a:pt x="3" y="4"/>
                  </a:cubicBezTo>
                  <a:cubicBezTo>
                    <a:pt x="3" y="4"/>
                    <a:pt x="4" y="4"/>
                    <a:pt x="4" y="5"/>
                  </a:cubicBezTo>
                  <a:cubicBezTo>
                    <a:pt x="4" y="7"/>
                    <a:pt x="4" y="8"/>
                    <a:pt x="3" y="10"/>
                  </a:cubicBezTo>
                  <a:cubicBezTo>
                    <a:pt x="2" y="11"/>
                    <a:pt x="3" y="11"/>
                    <a:pt x="3" y="11"/>
                  </a:cubicBezTo>
                  <a:cubicBezTo>
                    <a:pt x="3" y="12"/>
                    <a:pt x="3" y="13"/>
                    <a:pt x="3" y="13"/>
                  </a:cubicBezTo>
                  <a:cubicBezTo>
                    <a:pt x="3" y="16"/>
                    <a:pt x="5" y="12"/>
                    <a:pt x="5" y="12"/>
                  </a:cubicBezTo>
                  <a:cubicBezTo>
                    <a:pt x="5" y="12"/>
                    <a:pt x="5" y="15"/>
                    <a:pt x="6" y="15"/>
                  </a:cubicBezTo>
                  <a:cubicBezTo>
                    <a:pt x="6" y="16"/>
                    <a:pt x="8" y="13"/>
                    <a:pt x="8" y="12"/>
                  </a:cubicBezTo>
                  <a:cubicBezTo>
                    <a:pt x="10" y="10"/>
                    <a:pt x="10" y="8"/>
                    <a:pt x="11" y="7"/>
                  </a:cubicBezTo>
                  <a:cubicBezTo>
                    <a:pt x="11" y="5"/>
                    <a:pt x="10" y="4"/>
                    <a:pt x="10" y="2"/>
                  </a:cubicBezTo>
                  <a:cubicBezTo>
                    <a:pt x="10" y="0"/>
                    <a:pt x="7" y="2"/>
                    <a:pt x="7"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62" name="Freeform 435">
              <a:extLst>
                <a:ext uri="{FF2B5EF4-FFF2-40B4-BE49-F238E27FC236}">
                  <a16:creationId xmlns:a16="http://schemas.microsoft.com/office/drawing/2014/main" id="{4C337747-C0A6-3641-9BEA-C42F0D1ED9CD}"/>
                </a:ext>
              </a:extLst>
            </p:cNvPr>
            <p:cNvSpPr>
              <a:spLocks/>
            </p:cNvSpPr>
            <p:nvPr/>
          </p:nvSpPr>
          <p:spPr bwMode="auto">
            <a:xfrm>
              <a:off x="17550518" y="7771599"/>
              <a:ext cx="35033" cy="28669"/>
            </a:xfrm>
            <a:custGeom>
              <a:avLst/>
              <a:gdLst>
                <a:gd name="T0" fmla="*/ 4 w 4"/>
                <a:gd name="T1" fmla="*/ 0 h 3"/>
                <a:gd name="T2" fmla="*/ 1 w 4"/>
                <a:gd name="T3" fmla="*/ 3 h 3"/>
                <a:gd name="T4" fmla="*/ 4 w 4"/>
                <a:gd name="T5" fmla="*/ 0 h 3"/>
              </a:gdLst>
              <a:ahLst/>
              <a:cxnLst>
                <a:cxn ang="0">
                  <a:pos x="T0" y="T1"/>
                </a:cxn>
                <a:cxn ang="0">
                  <a:pos x="T2" y="T3"/>
                </a:cxn>
                <a:cxn ang="0">
                  <a:pos x="T4" y="T5"/>
                </a:cxn>
              </a:cxnLst>
              <a:rect l="0" t="0" r="r" b="b"/>
              <a:pathLst>
                <a:path w="4" h="3">
                  <a:moveTo>
                    <a:pt x="4" y="0"/>
                  </a:moveTo>
                  <a:cubicBezTo>
                    <a:pt x="3" y="0"/>
                    <a:pt x="0" y="1"/>
                    <a:pt x="1" y="3"/>
                  </a:cubicBezTo>
                  <a:cubicBezTo>
                    <a:pt x="1" y="3"/>
                    <a:pt x="4" y="0"/>
                    <a:pt x="4"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63" name="Freeform 436">
              <a:extLst>
                <a:ext uri="{FF2B5EF4-FFF2-40B4-BE49-F238E27FC236}">
                  <a16:creationId xmlns:a16="http://schemas.microsoft.com/office/drawing/2014/main" id="{B7FE50F0-ADA9-DB47-B206-E82372228B21}"/>
                </a:ext>
              </a:extLst>
            </p:cNvPr>
            <p:cNvSpPr>
              <a:spLocks/>
            </p:cNvSpPr>
            <p:nvPr/>
          </p:nvSpPr>
          <p:spPr bwMode="auto">
            <a:xfrm>
              <a:off x="17633319" y="7679216"/>
              <a:ext cx="19109" cy="15928"/>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1" y="0"/>
                    <a:pt x="0" y="1"/>
                    <a:pt x="0" y="1"/>
                  </a:cubicBezTo>
                  <a:cubicBezTo>
                    <a:pt x="0" y="2"/>
                    <a:pt x="2" y="0"/>
                    <a:pt x="2"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64" name="Freeform 437">
              <a:extLst>
                <a:ext uri="{FF2B5EF4-FFF2-40B4-BE49-F238E27FC236}">
                  <a16:creationId xmlns:a16="http://schemas.microsoft.com/office/drawing/2014/main" id="{C748F1CA-71C9-1E42-992C-8193C9BC5870}"/>
                </a:ext>
              </a:extLst>
            </p:cNvPr>
            <p:cNvSpPr>
              <a:spLocks/>
            </p:cNvSpPr>
            <p:nvPr/>
          </p:nvSpPr>
          <p:spPr bwMode="auto">
            <a:xfrm>
              <a:off x="17381727" y="7873535"/>
              <a:ext cx="19109" cy="9556"/>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1" y="0"/>
                    <a:pt x="0" y="1"/>
                    <a:pt x="1" y="1"/>
                  </a:cubicBezTo>
                  <a:cubicBezTo>
                    <a:pt x="2" y="1"/>
                    <a:pt x="2" y="0"/>
                    <a:pt x="2"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65" name="Freeform 438">
              <a:extLst>
                <a:ext uri="{FF2B5EF4-FFF2-40B4-BE49-F238E27FC236}">
                  <a16:creationId xmlns:a16="http://schemas.microsoft.com/office/drawing/2014/main" id="{9DC92DD5-A2C4-4649-8F01-D586F382C89D}"/>
                </a:ext>
              </a:extLst>
            </p:cNvPr>
            <p:cNvSpPr>
              <a:spLocks/>
            </p:cNvSpPr>
            <p:nvPr/>
          </p:nvSpPr>
          <p:spPr bwMode="auto">
            <a:xfrm>
              <a:off x="17203386" y="7838493"/>
              <a:ext cx="111465" cy="156092"/>
            </a:xfrm>
            <a:custGeom>
              <a:avLst/>
              <a:gdLst>
                <a:gd name="T0" fmla="*/ 8 w 12"/>
                <a:gd name="T1" fmla="*/ 1 h 17"/>
                <a:gd name="T2" fmla="*/ 0 w 12"/>
                <a:gd name="T3" fmla="*/ 8 h 17"/>
                <a:gd name="T4" fmla="*/ 1 w 12"/>
                <a:gd name="T5" fmla="*/ 14 h 17"/>
                <a:gd name="T6" fmla="*/ 3 w 12"/>
                <a:gd name="T7" fmla="*/ 17 h 17"/>
                <a:gd name="T8" fmla="*/ 8 w 12"/>
                <a:gd name="T9" fmla="*/ 1 h 17"/>
                <a:gd name="T10" fmla="*/ 8 w 12"/>
                <a:gd name="T11" fmla="*/ 1 h 17"/>
              </a:gdLst>
              <a:ahLst/>
              <a:cxnLst>
                <a:cxn ang="0">
                  <a:pos x="T0" y="T1"/>
                </a:cxn>
                <a:cxn ang="0">
                  <a:pos x="T2" y="T3"/>
                </a:cxn>
                <a:cxn ang="0">
                  <a:pos x="T4" y="T5"/>
                </a:cxn>
                <a:cxn ang="0">
                  <a:pos x="T6" y="T7"/>
                </a:cxn>
                <a:cxn ang="0">
                  <a:pos x="T8" y="T9"/>
                </a:cxn>
                <a:cxn ang="0">
                  <a:pos x="T10" y="T11"/>
                </a:cxn>
              </a:cxnLst>
              <a:rect l="0" t="0" r="r" b="b"/>
              <a:pathLst>
                <a:path w="12" h="17">
                  <a:moveTo>
                    <a:pt x="8" y="1"/>
                  </a:moveTo>
                  <a:cubicBezTo>
                    <a:pt x="5" y="0"/>
                    <a:pt x="1" y="6"/>
                    <a:pt x="0" y="8"/>
                  </a:cubicBezTo>
                  <a:cubicBezTo>
                    <a:pt x="0" y="10"/>
                    <a:pt x="0" y="12"/>
                    <a:pt x="1" y="14"/>
                  </a:cubicBezTo>
                  <a:cubicBezTo>
                    <a:pt x="1" y="14"/>
                    <a:pt x="3" y="17"/>
                    <a:pt x="3" y="17"/>
                  </a:cubicBezTo>
                  <a:cubicBezTo>
                    <a:pt x="4" y="15"/>
                    <a:pt x="12" y="2"/>
                    <a:pt x="8" y="1"/>
                  </a:cubicBezTo>
                  <a:cubicBezTo>
                    <a:pt x="7" y="1"/>
                    <a:pt x="9" y="1"/>
                    <a:pt x="8"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66" name="Freeform 439">
              <a:extLst>
                <a:ext uri="{FF2B5EF4-FFF2-40B4-BE49-F238E27FC236}">
                  <a16:creationId xmlns:a16="http://schemas.microsoft.com/office/drawing/2014/main" id="{2BE12169-DDF8-404E-8742-B925F8B4A4CA}"/>
                </a:ext>
              </a:extLst>
            </p:cNvPr>
            <p:cNvSpPr>
              <a:spLocks/>
            </p:cNvSpPr>
            <p:nvPr/>
          </p:nvSpPr>
          <p:spPr bwMode="auto">
            <a:xfrm>
              <a:off x="16652429" y="8099708"/>
              <a:ext cx="130574" cy="92380"/>
            </a:xfrm>
            <a:custGeom>
              <a:avLst/>
              <a:gdLst>
                <a:gd name="T0" fmla="*/ 13 w 14"/>
                <a:gd name="T1" fmla="*/ 1 h 10"/>
                <a:gd name="T2" fmla="*/ 9 w 14"/>
                <a:gd name="T3" fmla="*/ 0 h 10"/>
                <a:gd name="T4" fmla="*/ 4 w 14"/>
                <a:gd name="T5" fmla="*/ 2 h 10"/>
                <a:gd name="T6" fmla="*/ 4 w 14"/>
                <a:gd name="T7" fmla="*/ 9 h 10"/>
                <a:gd name="T8" fmla="*/ 11 w 14"/>
                <a:gd name="T9" fmla="*/ 6 h 10"/>
                <a:gd name="T10" fmla="*/ 13 w 14"/>
                <a:gd name="T11" fmla="*/ 1 h 10"/>
              </a:gdLst>
              <a:ahLst/>
              <a:cxnLst>
                <a:cxn ang="0">
                  <a:pos x="T0" y="T1"/>
                </a:cxn>
                <a:cxn ang="0">
                  <a:pos x="T2" y="T3"/>
                </a:cxn>
                <a:cxn ang="0">
                  <a:pos x="T4" y="T5"/>
                </a:cxn>
                <a:cxn ang="0">
                  <a:pos x="T6" y="T7"/>
                </a:cxn>
                <a:cxn ang="0">
                  <a:pos x="T8" y="T9"/>
                </a:cxn>
                <a:cxn ang="0">
                  <a:pos x="T10" y="T11"/>
                </a:cxn>
              </a:cxnLst>
              <a:rect l="0" t="0" r="r" b="b"/>
              <a:pathLst>
                <a:path w="14" h="10">
                  <a:moveTo>
                    <a:pt x="13" y="1"/>
                  </a:moveTo>
                  <a:cubicBezTo>
                    <a:pt x="12" y="1"/>
                    <a:pt x="11" y="0"/>
                    <a:pt x="9" y="0"/>
                  </a:cubicBezTo>
                  <a:cubicBezTo>
                    <a:pt x="7" y="0"/>
                    <a:pt x="6" y="1"/>
                    <a:pt x="4" y="2"/>
                  </a:cubicBezTo>
                  <a:cubicBezTo>
                    <a:pt x="2" y="4"/>
                    <a:pt x="0" y="7"/>
                    <a:pt x="4" y="9"/>
                  </a:cubicBezTo>
                  <a:cubicBezTo>
                    <a:pt x="6" y="10"/>
                    <a:pt x="10" y="8"/>
                    <a:pt x="11" y="6"/>
                  </a:cubicBezTo>
                  <a:cubicBezTo>
                    <a:pt x="11" y="5"/>
                    <a:pt x="14" y="1"/>
                    <a:pt x="13"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67" name="Freeform 440">
              <a:extLst>
                <a:ext uri="{FF2B5EF4-FFF2-40B4-BE49-F238E27FC236}">
                  <a16:creationId xmlns:a16="http://schemas.microsoft.com/office/drawing/2014/main" id="{CB2E37E3-9078-F440-93BF-9E32446A9EC3}"/>
                </a:ext>
              </a:extLst>
            </p:cNvPr>
            <p:cNvSpPr>
              <a:spLocks/>
            </p:cNvSpPr>
            <p:nvPr/>
          </p:nvSpPr>
          <p:spPr bwMode="auto">
            <a:xfrm>
              <a:off x="17184277" y="8163419"/>
              <a:ext cx="187897" cy="264400"/>
            </a:xfrm>
            <a:custGeom>
              <a:avLst/>
              <a:gdLst>
                <a:gd name="T0" fmla="*/ 12 w 20"/>
                <a:gd name="T1" fmla="*/ 2 h 28"/>
                <a:gd name="T2" fmla="*/ 9 w 20"/>
                <a:gd name="T3" fmla="*/ 2 h 28"/>
                <a:gd name="T4" fmla="*/ 4 w 20"/>
                <a:gd name="T5" fmla="*/ 3 h 28"/>
                <a:gd name="T6" fmla="*/ 3 w 20"/>
                <a:gd name="T7" fmla="*/ 11 h 28"/>
                <a:gd name="T8" fmla="*/ 3 w 20"/>
                <a:gd name="T9" fmla="*/ 13 h 28"/>
                <a:gd name="T10" fmla="*/ 0 w 20"/>
                <a:gd name="T11" fmla="*/ 13 h 28"/>
                <a:gd name="T12" fmla="*/ 3 w 20"/>
                <a:gd name="T13" fmla="*/ 22 h 28"/>
                <a:gd name="T14" fmla="*/ 5 w 20"/>
                <a:gd name="T15" fmla="*/ 20 h 28"/>
                <a:gd name="T16" fmla="*/ 7 w 20"/>
                <a:gd name="T17" fmla="*/ 22 h 28"/>
                <a:gd name="T18" fmla="*/ 4 w 20"/>
                <a:gd name="T19" fmla="*/ 23 h 28"/>
                <a:gd name="T20" fmla="*/ 8 w 20"/>
                <a:gd name="T21" fmla="*/ 26 h 28"/>
                <a:gd name="T22" fmla="*/ 11 w 20"/>
                <a:gd name="T23" fmla="*/ 25 h 28"/>
                <a:gd name="T24" fmla="*/ 15 w 20"/>
                <a:gd name="T25" fmla="*/ 28 h 28"/>
                <a:gd name="T26" fmla="*/ 14 w 20"/>
                <a:gd name="T27" fmla="*/ 25 h 28"/>
                <a:gd name="T28" fmla="*/ 17 w 20"/>
                <a:gd name="T29" fmla="*/ 24 h 28"/>
                <a:gd name="T30" fmla="*/ 10 w 20"/>
                <a:gd name="T31" fmla="*/ 22 h 28"/>
                <a:gd name="T32" fmla="*/ 9 w 20"/>
                <a:gd name="T33" fmla="*/ 16 h 28"/>
                <a:gd name="T34" fmla="*/ 12 w 20"/>
                <a:gd name="T35" fmla="*/ 12 h 28"/>
                <a:gd name="T36" fmla="*/ 13 w 20"/>
                <a:gd name="T37" fmla="*/ 7 h 28"/>
                <a:gd name="T38" fmla="*/ 12 w 20"/>
                <a:gd name="T39" fmla="*/ 2 h 28"/>
                <a:gd name="T40" fmla="*/ 12 w 20"/>
                <a:gd name="T41"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 h="28">
                  <a:moveTo>
                    <a:pt x="12" y="2"/>
                  </a:moveTo>
                  <a:cubicBezTo>
                    <a:pt x="10" y="1"/>
                    <a:pt x="11" y="5"/>
                    <a:pt x="9" y="2"/>
                  </a:cubicBezTo>
                  <a:cubicBezTo>
                    <a:pt x="8" y="0"/>
                    <a:pt x="4" y="1"/>
                    <a:pt x="4" y="3"/>
                  </a:cubicBezTo>
                  <a:cubicBezTo>
                    <a:pt x="3" y="6"/>
                    <a:pt x="4" y="8"/>
                    <a:pt x="3" y="11"/>
                  </a:cubicBezTo>
                  <a:cubicBezTo>
                    <a:pt x="3" y="12"/>
                    <a:pt x="3" y="13"/>
                    <a:pt x="3" y="13"/>
                  </a:cubicBezTo>
                  <a:cubicBezTo>
                    <a:pt x="2" y="14"/>
                    <a:pt x="0" y="13"/>
                    <a:pt x="0" y="13"/>
                  </a:cubicBezTo>
                  <a:cubicBezTo>
                    <a:pt x="0" y="13"/>
                    <a:pt x="2" y="22"/>
                    <a:pt x="3" y="22"/>
                  </a:cubicBezTo>
                  <a:cubicBezTo>
                    <a:pt x="3" y="22"/>
                    <a:pt x="4" y="19"/>
                    <a:pt x="5" y="20"/>
                  </a:cubicBezTo>
                  <a:cubicBezTo>
                    <a:pt x="5" y="20"/>
                    <a:pt x="7" y="21"/>
                    <a:pt x="7" y="22"/>
                  </a:cubicBezTo>
                  <a:cubicBezTo>
                    <a:pt x="7" y="23"/>
                    <a:pt x="4" y="21"/>
                    <a:pt x="4" y="23"/>
                  </a:cubicBezTo>
                  <a:cubicBezTo>
                    <a:pt x="4" y="25"/>
                    <a:pt x="6" y="27"/>
                    <a:pt x="8" y="26"/>
                  </a:cubicBezTo>
                  <a:cubicBezTo>
                    <a:pt x="9" y="26"/>
                    <a:pt x="10" y="24"/>
                    <a:pt x="11" y="25"/>
                  </a:cubicBezTo>
                  <a:cubicBezTo>
                    <a:pt x="11" y="25"/>
                    <a:pt x="15" y="28"/>
                    <a:pt x="15" y="28"/>
                  </a:cubicBezTo>
                  <a:cubicBezTo>
                    <a:pt x="16" y="27"/>
                    <a:pt x="13" y="26"/>
                    <a:pt x="14" y="25"/>
                  </a:cubicBezTo>
                  <a:cubicBezTo>
                    <a:pt x="13" y="26"/>
                    <a:pt x="20" y="28"/>
                    <a:pt x="17" y="24"/>
                  </a:cubicBezTo>
                  <a:cubicBezTo>
                    <a:pt x="15" y="22"/>
                    <a:pt x="11" y="25"/>
                    <a:pt x="10" y="22"/>
                  </a:cubicBezTo>
                  <a:cubicBezTo>
                    <a:pt x="9" y="20"/>
                    <a:pt x="9" y="19"/>
                    <a:pt x="9" y="16"/>
                  </a:cubicBezTo>
                  <a:cubicBezTo>
                    <a:pt x="9" y="14"/>
                    <a:pt x="11" y="14"/>
                    <a:pt x="12" y="12"/>
                  </a:cubicBezTo>
                  <a:cubicBezTo>
                    <a:pt x="14" y="10"/>
                    <a:pt x="14" y="9"/>
                    <a:pt x="13" y="7"/>
                  </a:cubicBezTo>
                  <a:cubicBezTo>
                    <a:pt x="13" y="7"/>
                    <a:pt x="13" y="2"/>
                    <a:pt x="12" y="2"/>
                  </a:cubicBezTo>
                  <a:cubicBezTo>
                    <a:pt x="11" y="2"/>
                    <a:pt x="13" y="2"/>
                    <a:pt x="12"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68" name="Freeform 441">
              <a:extLst>
                <a:ext uri="{FF2B5EF4-FFF2-40B4-BE49-F238E27FC236}">
                  <a16:creationId xmlns:a16="http://schemas.microsoft.com/office/drawing/2014/main" id="{8CF81BB3-F511-164A-8E23-4D8D117D1A00}"/>
                </a:ext>
              </a:extLst>
            </p:cNvPr>
            <p:cNvSpPr>
              <a:spLocks/>
            </p:cNvSpPr>
            <p:nvPr/>
          </p:nvSpPr>
          <p:spPr bwMode="auto">
            <a:xfrm>
              <a:off x="17343512" y="8389592"/>
              <a:ext cx="57323" cy="73269"/>
            </a:xfrm>
            <a:custGeom>
              <a:avLst/>
              <a:gdLst>
                <a:gd name="T0" fmla="*/ 3 w 6"/>
                <a:gd name="T1" fmla="*/ 1 h 8"/>
                <a:gd name="T2" fmla="*/ 1 w 6"/>
                <a:gd name="T3" fmla="*/ 1 h 8"/>
                <a:gd name="T4" fmla="*/ 0 w 6"/>
                <a:gd name="T5" fmla="*/ 3 h 8"/>
                <a:gd name="T6" fmla="*/ 2 w 6"/>
                <a:gd name="T7" fmla="*/ 6 h 8"/>
                <a:gd name="T8" fmla="*/ 5 w 6"/>
                <a:gd name="T9" fmla="*/ 7 h 8"/>
                <a:gd name="T10" fmla="*/ 4 w 6"/>
                <a:gd name="T11" fmla="*/ 4 h 8"/>
                <a:gd name="T12" fmla="*/ 3 w 6"/>
                <a:gd name="T13" fmla="*/ 1 h 8"/>
                <a:gd name="T14" fmla="*/ 3 w 6"/>
                <a:gd name="T15" fmla="*/ 1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8">
                  <a:moveTo>
                    <a:pt x="3" y="1"/>
                  </a:moveTo>
                  <a:cubicBezTo>
                    <a:pt x="3" y="1"/>
                    <a:pt x="2" y="0"/>
                    <a:pt x="1" y="1"/>
                  </a:cubicBezTo>
                  <a:cubicBezTo>
                    <a:pt x="1" y="2"/>
                    <a:pt x="0" y="2"/>
                    <a:pt x="0" y="3"/>
                  </a:cubicBezTo>
                  <a:cubicBezTo>
                    <a:pt x="1" y="4"/>
                    <a:pt x="0" y="5"/>
                    <a:pt x="2" y="6"/>
                  </a:cubicBezTo>
                  <a:cubicBezTo>
                    <a:pt x="2" y="6"/>
                    <a:pt x="6" y="8"/>
                    <a:pt x="5" y="7"/>
                  </a:cubicBezTo>
                  <a:cubicBezTo>
                    <a:pt x="5" y="6"/>
                    <a:pt x="5" y="5"/>
                    <a:pt x="4" y="4"/>
                  </a:cubicBezTo>
                  <a:cubicBezTo>
                    <a:pt x="2" y="4"/>
                    <a:pt x="2" y="1"/>
                    <a:pt x="3" y="1"/>
                  </a:cubicBezTo>
                  <a:cubicBezTo>
                    <a:pt x="2" y="1"/>
                    <a:pt x="4" y="1"/>
                    <a:pt x="3"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69" name="Freeform 442">
              <a:extLst>
                <a:ext uri="{FF2B5EF4-FFF2-40B4-BE49-F238E27FC236}">
                  <a16:creationId xmlns:a16="http://schemas.microsoft.com/office/drawing/2014/main" id="{005F5A54-367F-D142-AAF8-243C3DDF856D}"/>
                </a:ext>
              </a:extLst>
            </p:cNvPr>
            <p:cNvSpPr>
              <a:spLocks/>
            </p:cNvSpPr>
            <p:nvPr/>
          </p:nvSpPr>
          <p:spPr bwMode="auto">
            <a:xfrm>
              <a:off x="17381727" y="8453303"/>
              <a:ext cx="92356" cy="124237"/>
            </a:xfrm>
            <a:custGeom>
              <a:avLst/>
              <a:gdLst>
                <a:gd name="T0" fmla="*/ 4 w 10"/>
                <a:gd name="T1" fmla="*/ 0 h 13"/>
                <a:gd name="T2" fmla="*/ 2 w 10"/>
                <a:gd name="T3" fmla="*/ 1 h 13"/>
                <a:gd name="T4" fmla="*/ 4 w 10"/>
                <a:gd name="T5" fmla="*/ 4 h 13"/>
                <a:gd name="T6" fmla="*/ 4 w 10"/>
                <a:gd name="T7" fmla="*/ 9 h 13"/>
                <a:gd name="T8" fmla="*/ 5 w 10"/>
                <a:gd name="T9" fmla="*/ 13 h 13"/>
                <a:gd name="T10" fmla="*/ 5 w 10"/>
                <a:gd name="T11" fmla="*/ 11 h 13"/>
                <a:gd name="T12" fmla="*/ 9 w 10"/>
                <a:gd name="T13" fmla="*/ 8 h 13"/>
                <a:gd name="T14" fmla="*/ 8 w 10"/>
                <a:gd name="T15" fmla="*/ 6 h 13"/>
                <a:gd name="T16" fmla="*/ 9 w 10"/>
                <a:gd name="T17" fmla="*/ 5 h 13"/>
                <a:gd name="T18" fmla="*/ 7 w 10"/>
                <a:gd name="T19" fmla="*/ 1 h 13"/>
                <a:gd name="T20" fmla="*/ 4 w 10"/>
                <a:gd name="T2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3">
                  <a:moveTo>
                    <a:pt x="4" y="0"/>
                  </a:moveTo>
                  <a:cubicBezTo>
                    <a:pt x="3" y="0"/>
                    <a:pt x="4" y="0"/>
                    <a:pt x="2" y="1"/>
                  </a:cubicBezTo>
                  <a:cubicBezTo>
                    <a:pt x="1" y="2"/>
                    <a:pt x="3" y="3"/>
                    <a:pt x="4" y="4"/>
                  </a:cubicBezTo>
                  <a:cubicBezTo>
                    <a:pt x="5" y="6"/>
                    <a:pt x="0" y="7"/>
                    <a:pt x="4" y="9"/>
                  </a:cubicBezTo>
                  <a:cubicBezTo>
                    <a:pt x="5" y="10"/>
                    <a:pt x="3" y="12"/>
                    <a:pt x="5" y="13"/>
                  </a:cubicBezTo>
                  <a:cubicBezTo>
                    <a:pt x="6" y="13"/>
                    <a:pt x="6" y="12"/>
                    <a:pt x="5" y="11"/>
                  </a:cubicBezTo>
                  <a:cubicBezTo>
                    <a:pt x="3" y="5"/>
                    <a:pt x="9" y="10"/>
                    <a:pt x="9" y="8"/>
                  </a:cubicBezTo>
                  <a:cubicBezTo>
                    <a:pt x="9" y="7"/>
                    <a:pt x="7" y="6"/>
                    <a:pt x="8" y="6"/>
                  </a:cubicBezTo>
                  <a:cubicBezTo>
                    <a:pt x="8" y="5"/>
                    <a:pt x="10" y="6"/>
                    <a:pt x="9" y="5"/>
                  </a:cubicBezTo>
                  <a:cubicBezTo>
                    <a:pt x="8" y="4"/>
                    <a:pt x="6" y="3"/>
                    <a:pt x="7" y="1"/>
                  </a:cubicBezTo>
                  <a:cubicBezTo>
                    <a:pt x="7" y="0"/>
                    <a:pt x="5" y="0"/>
                    <a:pt x="4"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70" name="Freeform 443">
              <a:extLst>
                <a:ext uri="{FF2B5EF4-FFF2-40B4-BE49-F238E27FC236}">
                  <a16:creationId xmlns:a16="http://schemas.microsoft.com/office/drawing/2014/main" id="{1048D0DF-2294-CB4A-A605-092D5F808AC5}"/>
                </a:ext>
              </a:extLst>
            </p:cNvPr>
            <p:cNvSpPr>
              <a:spLocks/>
            </p:cNvSpPr>
            <p:nvPr/>
          </p:nvSpPr>
          <p:spPr bwMode="auto">
            <a:xfrm>
              <a:off x="17212936" y="8399150"/>
              <a:ext cx="57323" cy="73269"/>
            </a:xfrm>
            <a:custGeom>
              <a:avLst/>
              <a:gdLst>
                <a:gd name="T0" fmla="*/ 6 w 6"/>
                <a:gd name="T1" fmla="*/ 5 h 8"/>
                <a:gd name="T2" fmla="*/ 0 w 6"/>
                <a:gd name="T3" fmla="*/ 2 h 8"/>
                <a:gd name="T4" fmla="*/ 3 w 6"/>
                <a:gd name="T5" fmla="*/ 6 h 8"/>
                <a:gd name="T6" fmla="*/ 6 w 6"/>
                <a:gd name="T7" fmla="*/ 5 h 8"/>
                <a:gd name="T8" fmla="*/ 6 w 6"/>
                <a:gd name="T9" fmla="*/ 5 h 8"/>
              </a:gdLst>
              <a:ahLst/>
              <a:cxnLst>
                <a:cxn ang="0">
                  <a:pos x="T0" y="T1"/>
                </a:cxn>
                <a:cxn ang="0">
                  <a:pos x="T2" y="T3"/>
                </a:cxn>
                <a:cxn ang="0">
                  <a:pos x="T4" y="T5"/>
                </a:cxn>
                <a:cxn ang="0">
                  <a:pos x="T6" y="T7"/>
                </a:cxn>
                <a:cxn ang="0">
                  <a:pos x="T8" y="T9"/>
                </a:cxn>
              </a:cxnLst>
              <a:rect l="0" t="0" r="r" b="b"/>
              <a:pathLst>
                <a:path w="6" h="8">
                  <a:moveTo>
                    <a:pt x="6" y="5"/>
                  </a:moveTo>
                  <a:cubicBezTo>
                    <a:pt x="5" y="4"/>
                    <a:pt x="3" y="0"/>
                    <a:pt x="0" y="2"/>
                  </a:cubicBezTo>
                  <a:cubicBezTo>
                    <a:pt x="0" y="2"/>
                    <a:pt x="3" y="5"/>
                    <a:pt x="3" y="6"/>
                  </a:cubicBezTo>
                  <a:cubicBezTo>
                    <a:pt x="3" y="8"/>
                    <a:pt x="6" y="8"/>
                    <a:pt x="6" y="5"/>
                  </a:cubicBezTo>
                  <a:cubicBezTo>
                    <a:pt x="6" y="5"/>
                    <a:pt x="6" y="6"/>
                    <a:pt x="6" y="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71" name="Freeform 444">
              <a:extLst>
                <a:ext uri="{FF2B5EF4-FFF2-40B4-BE49-F238E27FC236}">
                  <a16:creationId xmlns:a16="http://schemas.microsoft.com/office/drawing/2014/main" id="{00B84A4B-CC00-8846-A37E-7D49F609C643}"/>
                </a:ext>
              </a:extLst>
            </p:cNvPr>
            <p:cNvSpPr>
              <a:spLocks/>
            </p:cNvSpPr>
            <p:nvPr/>
          </p:nvSpPr>
          <p:spPr bwMode="auto">
            <a:xfrm>
              <a:off x="17279818" y="8472417"/>
              <a:ext cx="82803" cy="95566"/>
            </a:xfrm>
            <a:custGeom>
              <a:avLst/>
              <a:gdLst>
                <a:gd name="T0" fmla="*/ 3 w 9"/>
                <a:gd name="T1" fmla="*/ 2 h 10"/>
                <a:gd name="T2" fmla="*/ 0 w 9"/>
                <a:gd name="T3" fmla="*/ 2 h 10"/>
                <a:gd name="T4" fmla="*/ 2 w 9"/>
                <a:gd name="T5" fmla="*/ 4 h 10"/>
                <a:gd name="T6" fmla="*/ 1 w 9"/>
                <a:gd name="T7" fmla="*/ 9 h 10"/>
                <a:gd name="T8" fmla="*/ 6 w 9"/>
                <a:gd name="T9" fmla="*/ 6 h 10"/>
                <a:gd name="T10" fmla="*/ 3 w 9"/>
                <a:gd name="T11" fmla="*/ 2 h 10"/>
                <a:gd name="T12" fmla="*/ 3 w 9"/>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9" h="10">
                  <a:moveTo>
                    <a:pt x="3" y="2"/>
                  </a:moveTo>
                  <a:cubicBezTo>
                    <a:pt x="2" y="1"/>
                    <a:pt x="1" y="1"/>
                    <a:pt x="0" y="2"/>
                  </a:cubicBezTo>
                  <a:cubicBezTo>
                    <a:pt x="0" y="3"/>
                    <a:pt x="2" y="3"/>
                    <a:pt x="2" y="4"/>
                  </a:cubicBezTo>
                  <a:cubicBezTo>
                    <a:pt x="3" y="5"/>
                    <a:pt x="0" y="8"/>
                    <a:pt x="1" y="9"/>
                  </a:cubicBezTo>
                  <a:cubicBezTo>
                    <a:pt x="1" y="10"/>
                    <a:pt x="5" y="6"/>
                    <a:pt x="6" y="6"/>
                  </a:cubicBezTo>
                  <a:cubicBezTo>
                    <a:pt x="9" y="6"/>
                    <a:pt x="3" y="2"/>
                    <a:pt x="3" y="2"/>
                  </a:cubicBezTo>
                  <a:cubicBezTo>
                    <a:pt x="1" y="0"/>
                    <a:pt x="3" y="2"/>
                    <a:pt x="3"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72" name="Freeform 445">
              <a:extLst>
                <a:ext uri="{FF2B5EF4-FFF2-40B4-BE49-F238E27FC236}">
                  <a16:creationId xmlns:a16="http://schemas.microsoft.com/office/drawing/2014/main" id="{73CE1B39-6B6A-264A-AA4E-44D71696D10D}"/>
                </a:ext>
              </a:extLst>
            </p:cNvPr>
            <p:cNvSpPr>
              <a:spLocks/>
            </p:cNvSpPr>
            <p:nvPr/>
          </p:nvSpPr>
          <p:spPr bwMode="auto">
            <a:xfrm>
              <a:off x="17298926" y="8529755"/>
              <a:ext cx="63695" cy="101936"/>
            </a:xfrm>
            <a:custGeom>
              <a:avLst/>
              <a:gdLst>
                <a:gd name="T0" fmla="*/ 6 w 7"/>
                <a:gd name="T1" fmla="*/ 1 h 11"/>
                <a:gd name="T2" fmla="*/ 3 w 7"/>
                <a:gd name="T3" fmla="*/ 5 h 11"/>
                <a:gd name="T4" fmla="*/ 3 w 7"/>
                <a:gd name="T5" fmla="*/ 9 h 11"/>
                <a:gd name="T6" fmla="*/ 5 w 7"/>
                <a:gd name="T7" fmla="*/ 6 h 11"/>
                <a:gd name="T8" fmla="*/ 6 w 7"/>
                <a:gd name="T9" fmla="*/ 1 h 11"/>
                <a:gd name="T10" fmla="*/ 6 w 7"/>
                <a:gd name="T11" fmla="*/ 1 h 11"/>
              </a:gdLst>
              <a:ahLst/>
              <a:cxnLst>
                <a:cxn ang="0">
                  <a:pos x="T0" y="T1"/>
                </a:cxn>
                <a:cxn ang="0">
                  <a:pos x="T2" y="T3"/>
                </a:cxn>
                <a:cxn ang="0">
                  <a:pos x="T4" y="T5"/>
                </a:cxn>
                <a:cxn ang="0">
                  <a:pos x="T6" y="T7"/>
                </a:cxn>
                <a:cxn ang="0">
                  <a:pos x="T8" y="T9"/>
                </a:cxn>
                <a:cxn ang="0">
                  <a:pos x="T10" y="T11"/>
                </a:cxn>
              </a:cxnLst>
              <a:rect l="0" t="0" r="r" b="b"/>
              <a:pathLst>
                <a:path w="7" h="11">
                  <a:moveTo>
                    <a:pt x="6" y="1"/>
                  </a:moveTo>
                  <a:cubicBezTo>
                    <a:pt x="3" y="1"/>
                    <a:pt x="4" y="4"/>
                    <a:pt x="3" y="5"/>
                  </a:cubicBezTo>
                  <a:cubicBezTo>
                    <a:pt x="0" y="7"/>
                    <a:pt x="1" y="7"/>
                    <a:pt x="3" y="9"/>
                  </a:cubicBezTo>
                  <a:cubicBezTo>
                    <a:pt x="6" y="11"/>
                    <a:pt x="4" y="8"/>
                    <a:pt x="5" y="6"/>
                  </a:cubicBezTo>
                  <a:cubicBezTo>
                    <a:pt x="5" y="6"/>
                    <a:pt x="7" y="0"/>
                    <a:pt x="6" y="1"/>
                  </a:cubicBezTo>
                  <a:cubicBezTo>
                    <a:pt x="5" y="1"/>
                    <a:pt x="6" y="0"/>
                    <a:pt x="6"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73" name="Freeform 446">
              <a:extLst>
                <a:ext uri="{FF2B5EF4-FFF2-40B4-BE49-F238E27FC236}">
                  <a16:creationId xmlns:a16="http://schemas.microsoft.com/office/drawing/2014/main" id="{ED4284B4-3E2C-9D46-BDA1-BDC03AFDA757}"/>
                </a:ext>
              </a:extLst>
            </p:cNvPr>
            <p:cNvSpPr>
              <a:spLocks/>
            </p:cNvSpPr>
            <p:nvPr/>
          </p:nvSpPr>
          <p:spPr bwMode="auto">
            <a:xfrm>
              <a:off x="17353063" y="8520200"/>
              <a:ext cx="38217" cy="73269"/>
            </a:xfrm>
            <a:custGeom>
              <a:avLst/>
              <a:gdLst>
                <a:gd name="T0" fmla="*/ 3 w 4"/>
                <a:gd name="T1" fmla="*/ 1 h 8"/>
                <a:gd name="T2" fmla="*/ 0 w 4"/>
                <a:gd name="T3" fmla="*/ 8 h 8"/>
                <a:gd name="T4" fmla="*/ 3 w 4"/>
                <a:gd name="T5" fmla="*/ 5 h 8"/>
                <a:gd name="T6" fmla="*/ 3 w 4"/>
                <a:gd name="T7" fmla="*/ 1 h 8"/>
                <a:gd name="T8" fmla="*/ 3 w 4"/>
                <a:gd name="T9" fmla="*/ 1 h 8"/>
              </a:gdLst>
              <a:ahLst/>
              <a:cxnLst>
                <a:cxn ang="0">
                  <a:pos x="T0" y="T1"/>
                </a:cxn>
                <a:cxn ang="0">
                  <a:pos x="T2" y="T3"/>
                </a:cxn>
                <a:cxn ang="0">
                  <a:pos x="T4" y="T5"/>
                </a:cxn>
                <a:cxn ang="0">
                  <a:pos x="T6" y="T7"/>
                </a:cxn>
                <a:cxn ang="0">
                  <a:pos x="T8" y="T9"/>
                </a:cxn>
              </a:cxnLst>
              <a:rect l="0" t="0" r="r" b="b"/>
              <a:pathLst>
                <a:path w="4" h="8">
                  <a:moveTo>
                    <a:pt x="3" y="1"/>
                  </a:moveTo>
                  <a:cubicBezTo>
                    <a:pt x="2" y="1"/>
                    <a:pt x="0" y="7"/>
                    <a:pt x="0" y="8"/>
                  </a:cubicBezTo>
                  <a:cubicBezTo>
                    <a:pt x="0" y="8"/>
                    <a:pt x="2" y="6"/>
                    <a:pt x="3" y="5"/>
                  </a:cubicBezTo>
                  <a:cubicBezTo>
                    <a:pt x="3" y="5"/>
                    <a:pt x="4" y="0"/>
                    <a:pt x="3" y="1"/>
                  </a:cubicBezTo>
                  <a:cubicBezTo>
                    <a:pt x="2" y="1"/>
                    <a:pt x="3" y="1"/>
                    <a:pt x="3"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74" name="Freeform 447">
              <a:extLst>
                <a:ext uri="{FF2B5EF4-FFF2-40B4-BE49-F238E27FC236}">
                  <a16:creationId xmlns:a16="http://schemas.microsoft.com/office/drawing/2014/main" id="{29D3FB35-2075-0947-8FE7-E61434DD7B3D}"/>
                </a:ext>
              </a:extLst>
            </p:cNvPr>
            <p:cNvSpPr>
              <a:spLocks/>
            </p:cNvSpPr>
            <p:nvPr/>
          </p:nvSpPr>
          <p:spPr bwMode="auto">
            <a:xfrm>
              <a:off x="17372174" y="8567983"/>
              <a:ext cx="57323" cy="35042"/>
            </a:xfrm>
            <a:custGeom>
              <a:avLst/>
              <a:gdLst>
                <a:gd name="T0" fmla="*/ 1 w 6"/>
                <a:gd name="T1" fmla="*/ 1 h 4"/>
                <a:gd name="T2" fmla="*/ 3 w 6"/>
                <a:gd name="T3" fmla="*/ 3 h 4"/>
                <a:gd name="T4" fmla="*/ 1 w 6"/>
                <a:gd name="T5" fmla="*/ 1 h 4"/>
                <a:gd name="T6" fmla="*/ 1 w 6"/>
                <a:gd name="T7" fmla="*/ 1 h 4"/>
              </a:gdLst>
              <a:ahLst/>
              <a:cxnLst>
                <a:cxn ang="0">
                  <a:pos x="T0" y="T1"/>
                </a:cxn>
                <a:cxn ang="0">
                  <a:pos x="T2" y="T3"/>
                </a:cxn>
                <a:cxn ang="0">
                  <a:pos x="T4" y="T5"/>
                </a:cxn>
                <a:cxn ang="0">
                  <a:pos x="T6" y="T7"/>
                </a:cxn>
              </a:cxnLst>
              <a:rect l="0" t="0" r="r" b="b"/>
              <a:pathLst>
                <a:path w="6" h="4">
                  <a:moveTo>
                    <a:pt x="1" y="1"/>
                  </a:moveTo>
                  <a:cubicBezTo>
                    <a:pt x="0" y="3"/>
                    <a:pt x="1" y="4"/>
                    <a:pt x="3" y="3"/>
                  </a:cubicBezTo>
                  <a:cubicBezTo>
                    <a:pt x="6" y="3"/>
                    <a:pt x="2" y="0"/>
                    <a:pt x="1" y="1"/>
                  </a:cubicBezTo>
                  <a:cubicBezTo>
                    <a:pt x="1" y="2"/>
                    <a:pt x="2" y="1"/>
                    <a:pt x="1"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75" name="Freeform 448">
              <a:extLst>
                <a:ext uri="{FF2B5EF4-FFF2-40B4-BE49-F238E27FC236}">
                  <a16:creationId xmlns:a16="http://schemas.microsoft.com/office/drawing/2014/main" id="{A67DDCA4-6F2D-4441-95D4-5B419023A298}"/>
                </a:ext>
              </a:extLst>
            </p:cNvPr>
            <p:cNvSpPr>
              <a:spLocks/>
            </p:cNvSpPr>
            <p:nvPr/>
          </p:nvSpPr>
          <p:spPr bwMode="auto">
            <a:xfrm>
              <a:off x="17372174" y="8593469"/>
              <a:ext cx="130574" cy="197506"/>
            </a:xfrm>
            <a:custGeom>
              <a:avLst/>
              <a:gdLst>
                <a:gd name="T0" fmla="*/ 10 w 14"/>
                <a:gd name="T1" fmla="*/ 0 h 21"/>
                <a:gd name="T2" fmla="*/ 9 w 14"/>
                <a:gd name="T3" fmla="*/ 2 h 21"/>
                <a:gd name="T4" fmla="*/ 7 w 14"/>
                <a:gd name="T5" fmla="*/ 4 h 21"/>
                <a:gd name="T6" fmla="*/ 3 w 14"/>
                <a:gd name="T7" fmla="*/ 6 h 21"/>
                <a:gd name="T8" fmla="*/ 2 w 14"/>
                <a:gd name="T9" fmla="*/ 11 h 21"/>
                <a:gd name="T10" fmla="*/ 2 w 14"/>
                <a:gd name="T11" fmla="*/ 14 h 21"/>
                <a:gd name="T12" fmla="*/ 3 w 14"/>
                <a:gd name="T13" fmla="*/ 18 h 21"/>
                <a:gd name="T14" fmla="*/ 8 w 14"/>
                <a:gd name="T15" fmla="*/ 19 h 21"/>
                <a:gd name="T16" fmla="*/ 8 w 14"/>
                <a:gd name="T17" fmla="*/ 16 h 21"/>
                <a:gd name="T18" fmla="*/ 10 w 14"/>
                <a:gd name="T19" fmla="*/ 12 h 21"/>
                <a:gd name="T20" fmla="*/ 12 w 14"/>
                <a:gd name="T21" fmla="*/ 17 h 21"/>
                <a:gd name="T22" fmla="*/ 13 w 14"/>
                <a:gd name="T23" fmla="*/ 14 h 21"/>
                <a:gd name="T24" fmla="*/ 13 w 14"/>
                <a:gd name="T25" fmla="*/ 10 h 21"/>
                <a:gd name="T26" fmla="*/ 10 w 14"/>
                <a:gd name="T27" fmla="*/ 0 h 21"/>
                <a:gd name="T28" fmla="*/ 10 w 14"/>
                <a:gd name="T2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21">
                  <a:moveTo>
                    <a:pt x="10" y="0"/>
                  </a:moveTo>
                  <a:cubicBezTo>
                    <a:pt x="9" y="0"/>
                    <a:pt x="9" y="1"/>
                    <a:pt x="9" y="2"/>
                  </a:cubicBezTo>
                  <a:cubicBezTo>
                    <a:pt x="9" y="3"/>
                    <a:pt x="9" y="3"/>
                    <a:pt x="7" y="4"/>
                  </a:cubicBezTo>
                  <a:cubicBezTo>
                    <a:pt x="6" y="4"/>
                    <a:pt x="4" y="6"/>
                    <a:pt x="3" y="6"/>
                  </a:cubicBezTo>
                  <a:cubicBezTo>
                    <a:pt x="1" y="9"/>
                    <a:pt x="0" y="9"/>
                    <a:pt x="2" y="11"/>
                  </a:cubicBezTo>
                  <a:cubicBezTo>
                    <a:pt x="3" y="12"/>
                    <a:pt x="2" y="13"/>
                    <a:pt x="2" y="14"/>
                  </a:cubicBezTo>
                  <a:cubicBezTo>
                    <a:pt x="1" y="16"/>
                    <a:pt x="2" y="17"/>
                    <a:pt x="3" y="18"/>
                  </a:cubicBezTo>
                  <a:cubicBezTo>
                    <a:pt x="5" y="19"/>
                    <a:pt x="7" y="19"/>
                    <a:pt x="8" y="19"/>
                  </a:cubicBezTo>
                  <a:cubicBezTo>
                    <a:pt x="11" y="21"/>
                    <a:pt x="9" y="18"/>
                    <a:pt x="8" y="16"/>
                  </a:cubicBezTo>
                  <a:cubicBezTo>
                    <a:pt x="8" y="16"/>
                    <a:pt x="8" y="12"/>
                    <a:pt x="10" y="12"/>
                  </a:cubicBezTo>
                  <a:cubicBezTo>
                    <a:pt x="11" y="12"/>
                    <a:pt x="11" y="17"/>
                    <a:pt x="12" y="17"/>
                  </a:cubicBezTo>
                  <a:cubicBezTo>
                    <a:pt x="12" y="17"/>
                    <a:pt x="13" y="14"/>
                    <a:pt x="13" y="14"/>
                  </a:cubicBezTo>
                  <a:cubicBezTo>
                    <a:pt x="14" y="12"/>
                    <a:pt x="14" y="11"/>
                    <a:pt x="13" y="10"/>
                  </a:cubicBezTo>
                  <a:cubicBezTo>
                    <a:pt x="13" y="7"/>
                    <a:pt x="13" y="1"/>
                    <a:pt x="10" y="0"/>
                  </a:cubicBezTo>
                  <a:cubicBezTo>
                    <a:pt x="9" y="0"/>
                    <a:pt x="10" y="1"/>
                    <a:pt x="10"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76" name="Freeform 449">
              <a:extLst>
                <a:ext uri="{FF2B5EF4-FFF2-40B4-BE49-F238E27FC236}">
                  <a16:creationId xmlns:a16="http://schemas.microsoft.com/office/drawing/2014/main" id="{43FFB6D0-B7C7-0148-BF97-9E51276F5876}"/>
                </a:ext>
              </a:extLst>
            </p:cNvPr>
            <p:cNvSpPr>
              <a:spLocks/>
            </p:cNvSpPr>
            <p:nvPr/>
          </p:nvSpPr>
          <p:spPr bwMode="auto">
            <a:xfrm>
              <a:off x="17289371" y="8631694"/>
              <a:ext cx="111465" cy="95566"/>
            </a:xfrm>
            <a:custGeom>
              <a:avLst/>
              <a:gdLst>
                <a:gd name="T0" fmla="*/ 8 w 12"/>
                <a:gd name="T1" fmla="*/ 1 h 10"/>
                <a:gd name="T2" fmla="*/ 2 w 12"/>
                <a:gd name="T3" fmla="*/ 4 h 10"/>
                <a:gd name="T4" fmla="*/ 0 w 12"/>
                <a:gd name="T5" fmla="*/ 10 h 10"/>
                <a:gd name="T6" fmla="*/ 2 w 12"/>
                <a:gd name="T7" fmla="*/ 6 h 10"/>
                <a:gd name="T8" fmla="*/ 4 w 12"/>
                <a:gd name="T9" fmla="*/ 6 h 10"/>
                <a:gd name="T10" fmla="*/ 6 w 12"/>
                <a:gd name="T11" fmla="*/ 7 h 10"/>
                <a:gd name="T12" fmla="*/ 8 w 12"/>
                <a:gd name="T13" fmla="*/ 7 h 10"/>
                <a:gd name="T14" fmla="*/ 8 w 12"/>
                <a:gd name="T15" fmla="*/ 5 h 10"/>
                <a:gd name="T16" fmla="*/ 8 w 12"/>
                <a:gd name="T17" fmla="*/ 1 h 10"/>
                <a:gd name="T18" fmla="*/ 8 w 12"/>
                <a:gd name="T19"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0">
                  <a:moveTo>
                    <a:pt x="8" y="1"/>
                  </a:moveTo>
                  <a:cubicBezTo>
                    <a:pt x="6" y="0"/>
                    <a:pt x="5" y="4"/>
                    <a:pt x="2" y="4"/>
                  </a:cubicBezTo>
                  <a:cubicBezTo>
                    <a:pt x="0" y="5"/>
                    <a:pt x="0" y="9"/>
                    <a:pt x="0" y="10"/>
                  </a:cubicBezTo>
                  <a:cubicBezTo>
                    <a:pt x="1" y="9"/>
                    <a:pt x="1" y="7"/>
                    <a:pt x="2" y="6"/>
                  </a:cubicBezTo>
                  <a:cubicBezTo>
                    <a:pt x="2" y="6"/>
                    <a:pt x="4" y="5"/>
                    <a:pt x="4" y="6"/>
                  </a:cubicBezTo>
                  <a:cubicBezTo>
                    <a:pt x="4" y="7"/>
                    <a:pt x="6" y="7"/>
                    <a:pt x="6" y="7"/>
                  </a:cubicBezTo>
                  <a:cubicBezTo>
                    <a:pt x="7" y="7"/>
                    <a:pt x="7" y="8"/>
                    <a:pt x="8" y="7"/>
                  </a:cubicBezTo>
                  <a:cubicBezTo>
                    <a:pt x="8" y="7"/>
                    <a:pt x="8" y="5"/>
                    <a:pt x="8" y="5"/>
                  </a:cubicBezTo>
                  <a:cubicBezTo>
                    <a:pt x="9" y="3"/>
                    <a:pt x="11" y="2"/>
                    <a:pt x="8" y="1"/>
                  </a:cubicBezTo>
                  <a:cubicBezTo>
                    <a:pt x="7" y="1"/>
                    <a:pt x="12" y="3"/>
                    <a:pt x="8"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77" name="Freeform 450">
              <a:extLst>
                <a:ext uri="{FF2B5EF4-FFF2-40B4-BE49-F238E27FC236}">
                  <a16:creationId xmlns:a16="http://schemas.microsoft.com/office/drawing/2014/main" id="{459CFE49-6FEF-6041-BD28-4B94B9F5EC30}"/>
                </a:ext>
              </a:extLst>
            </p:cNvPr>
            <p:cNvSpPr>
              <a:spLocks/>
            </p:cNvSpPr>
            <p:nvPr/>
          </p:nvSpPr>
          <p:spPr bwMode="auto">
            <a:xfrm>
              <a:off x="17063256" y="8539313"/>
              <a:ext cx="111465" cy="111494"/>
            </a:xfrm>
            <a:custGeom>
              <a:avLst/>
              <a:gdLst>
                <a:gd name="T0" fmla="*/ 11 w 12"/>
                <a:gd name="T1" fmla="*/ 0 h 12"/>
                <a:gd name="T2" fmla="*/ 6 w 12"/>
                <a:gd name="T3" fmla="*/ 6 h 12"/>
                <a:gd name="T4" fmla="*/ 0 w 12"/>
                <a:gd name="T5" fmla="*/ 12 h 12"/>
                <a:gd name="T6" fmla="*/ 4 w 12"/>
                <a:gd name="T7" fmla="*/ 10 h 12"/>
                <a:gd name="T8" fmla="*/ 8 w 12"/>
                <a:gd name="T9" fmla="*/ 7 h 12"/>
                <a:gd name="T10" fmla="*/ 10 w 12"/>
                <a:gd name="T11" fmla="*/ 3 h 12"/>
                <a:gd name="T12" fmla="*/ 11 w 12"/>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11" y="0"/>
                  </a:moveTo>
                  <a:cubicBezTo>
                    <a:pt x="9" y="1"/>
                    <a:pt x="7" y="4"/>
                    <a:pt x="6" y="6"/>
                  </a:cubicBezTo>
                  <a:cubicBezTo>
                    <a:pt x="5" y="7"/>
                    <a:pt x="0" y="10"/>
                    <a:pt x="0" y="12"/>
                  </a:cubicBezTo>
                  <a:cubicBezTo>
                    <a:pt x="0" y="12"/>
                    <a:pt x="3" y="11"/>
                    <a:pt x="4" y="10"/>
                  </a:cubicBezTo>
                  <a:cubicBezTo>
                    <a:pt x="5" y="10"/>
                    <a:pt x="7" y="8"/>
                    <a:pt x="8" y="7"/>
                  </a:cubicBezTo>
                  <a:cubicBezTo>
                    <a:pt x="8" y="5"/>
                    <a:pt x="9" y="4"/>
                    <a:pt x="10" y="3"/>
                  </a:cubicBezTo>
                  <a:cubicBezTo>
                    <a:pt x="11" y="3"/>
                    <a:pt x="12" y="0"/>
                    <a:pt x="11"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78" name="Freeform 451">
              <a:extLst>
                <a:ext uri="{FF2B5EF4-FFF2-40B4-BE49-F238E27FC236}">
                  <a16:creationId xmlns:a16="http://schemas.microsoft.com/office/drawing/2014/main" id="{0A3B39EC-DD8A-8148-B9D2-5E29D0941730}"/>
                </a:ext>
              </a:extLst>
            </p:cNvPr>
            <p:cNvSpPr>
              <a:spLocks/>
            </p:cNvSpPr>
            <p:nvPr/>
          </p:nvSpPr>
          <p:spPr bwMode="auto">
            <a:xfrm>
              <a:off x="17391283" y="8399150"/>
              <a:ext cx="19109" cy="9556"/>
            </a:xfrm>
            <a:custGeom>
              <a:avLst/>
              <a:gdLst>
                <a:gd name="T0" fmla="*/ 0 w 2"/>
                <a:gd name="T1" fmla="*/ 1 h 1"/>
                <a:gd name="T2" fmla="*/ 1 w 2"/>
                <a:gd name="T3" fmla="*/ 0 h 1"/>
                <a:gd name="T4" fmla="*/ 0 w 2"/>
                <a:gd name="T5" fmla="*/ 1 h 1"/>
              </a:gdLst>
              <a:ahLst/>
              <a:cxnLst>
                <a:cxn ang="0">
                  <a:pos x="T0" y="T1"/>
                </a:cxn>
                <a:cxn ang="0">
                  <a:pos x="T2" y="T3"/>
                </a:cxn>
                <a:cxn ang="0">
                  <a:pos x="T4" y="T5"/>
                </a:cxn>
              </a:cxnLst>
              <a:rect l="0" t="0" r="r" b="b"/>
              <a:pathLst>
                <a:path w="2" h="1">
                  <a:moveTo>
                    <a:pt x="0" y="1"/>
                  </a:moveTo>
                  <a:cubicBezTo>
                    <a:pt x="1" y="1"/>
                    <a:pt x="2" y="0"/>
                    <a:pt x="1" y="0"/>
                  </a:cubicBezTo>
                  <a:cubicBezTo>
                    <a:pt x="0" y="0"/>
                    <a:pt x="0" y="1"/>
                    <a:pt x="0"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79" name="Freeform 452">
              <a:extLst>
                <a:ext uri="{FF2B5EF4-FFF2-40B4-BE49-F238E27FC236}">
                  <a16:creationId xmlns:a16="http://schemas.microsoft.com/office/drawing/2014/main" id="{573FAA06-A4EB-2645-85CF-DB1F7EA42657}"/>
                </a:ext>
              </a:extLst>
            </p:cNvPr>
            <p:cNvSpPr>
              <a:spLocks/>
            </p:cNvSpPr>
            <p:nvPr/>
          </p:nvSpPr>
          <p:spPr bwMode="auto">
            <a:xfrm>
              <a:off x="16037776" y="8781415"/>
              <a:ext cx="522294" cy="544729"/>
            </a:xfrm>
            <a:custGeom>
              <a:avLst/>
              <a:gdLst>
                <a:gd name="T0" fmla="*/ 12 w 56"/>
                <a:gd name="T1" fmla="*/ 3 h 58"/>
                <a:gd name="T2" fmla="*/ 4 w 56"/>
                <a:gd name="T3" fmla="*/ 2 h 58"/>
                <a:gd name="T4" fmla="*/ 2 w 56"/>
                <a:gd name="T5" fmla="*/ 3 h 58"/>
                <a:gd name="T6" fmla="*/ 6 w 56"/>
                <a:gd name="T7" fmla="*/ 9 h 58"/>
                <a:gd name="T8" fmla="*/ 11 w 56"/>
                <a:gd name="T9" fmla="*/ 13 h 58"/>
                <a:gd name="T10" fmla="*/ 13 w 56"/>
                <a:gd name="T11" fmla="*/ 17 h 58"/>
                <a:gd name="T12" fmla="*/ 17 w 56"/>
                <a:gd name="T13" fmla="*/ 19 h 58"/>
                <a:gd name="T14" fmla="*/ 20 w 56"/>
                <a:gd name="T15" fmla="*/ 26 h 58"/>
                <a:gd name="T16" fmla="*/ 22 w 56"/>
                <a:gd name="T17" fmla="*/ 28 h 58"/>
                <a:gd name="T18" fmla="*/ 26 w 56"/>
                <a:gd name="T19" fmla="*/ 33 h 58"/>
                <a:gd name="T20" fmla="*/ 30 w 56"/>
                <a:gd name="T21" fmla="*/ 42 h 58"/>
                <a:gd name="T22" fmla="*/ 41 w 56"/>
                <a:gd name="T23" fmla="*/ 52 h 58"/>
                <a:gd name="T24" fmla="*/ 46 w 56"/>
                <a:gd name="T25" fmla="*/ 57 h 58"/>
                <a:gd name="T26" fmla="*/ 54 w 56"/>
                <a:gd name="T27" fmla="*/ 57 h 58"/>
                <a:gd name="T28" fmla="*/ 54 w 56"/>
                <a:gd name="T29" fmla="*/ 46 h 58"/>
                <a:gd name="T30" fmla="*/ 55 w 56"/>
                <a:gd name="T31" fmla="*/ 44 h 58"/>
                <a:gd name="T32" fmla="*/ 52 w 56"/>
                <a:gd name="T33" fmla="*/ 41 h 58"/>
                <a:gd name="T34" fmla="*/ 50 w 56"/>
                <a:gd name="T35" fmla="*/ 40 h 58"/>
                <a:gd name="T36" fmla="*/ 48 w 56"/>
                <a:gd name="T37" fmla="*/ 42 h 58"/>
                <a:gd name="T38" fmla="*/ 48 w 56"/>
                <a:gd name="T39" fmla="*/ 38 h 58"/>
                <a:gd name="T40" fmla="*/ 47 w 56"/>
                <a:gd name="T41" fmla="*/ 36 h 58"/>
                <a:gd name="T42" fmla="*/ 44 w 56"/>
                <a:gd name="T43" fmla="*/ 34 h 58"/>
                <a:gd name="T44" fmla="*/ 42 w 56"/>
                <a:gd name="T45" fmla="*/ 30 h 58"/>
                <a:gd name="T46" fmla="*/ 42 w 56"/>
                <a:gd name="T47" fmla="*/ 29 h 58"/>
                <a:gd name="T48" fmla="*/ 43 w 56"/>
                <a:gd name="T49" fmla="*/ 28 h 58"/>
                <a:gd name="T50" fmla="*/ 38 w 56"/>
                <a:gd name="T51" fmla="*/ 27 h 58"/>
                <a:gd name="T52" fmla="*/ 38 w 56"/>
                <a:gd name="T53" fmla="*/ 25 h 58"/>
                <a:gd name="T54" fmla="*/ 36 w 56"/>
                <a:gd name="T55" fmla="*/ 24 h 58"/>
                <a:gd name="T56" fmla="*/ 37 w 56"/>
                <a:gd name="T57" fmla="*/ 23 h 58"/>
                <a:gd name="T58" fmla="*/ 35 w 56"/>
                <a:gd name="T59" fmla="*/ 22 h 58"/>
                <a:gd name="T60" fmla="*/ 34 w 56"/>
                <a:gd name="T61" fmla="*/ 21 h 58"/>
                <a:gd name="T62" fmla="*/ 31 w 56"/>
                <a:gd name="T63" fmla="*/ 19 h 58"/>
                <a:gd name="T64" fmla="*/ 30 w 56"/>
                <a:gd name="T65" fmla="*/ 19 h 58"/>
                <a:gd name="T66" fmla="*/ 25 w 56"/>
                <a:gd name="T67" fmla="*/ 16 h 58"/>
                <a:gd name="T68" fmla="*/ 21 w 56"/>
                <a:gd name="T69" fmla="*/ 11 h 58"/>
                <a:gd name="T70" fmla="*/ 16 w 56"/>
                <a:gd name="T71" fmla="*/ 7 h 58"/>
                <a:gd name="T72" fmla="*/ 12 w 56"/>
                <a:gd name="T73" fmla="*/ 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6" h="58">
                  <a:moveTo>
                    <a:pt x="12" y="3"/>
                  </a:moveTo>
                  <a:cubicBezTo>
                    <a:pt x="9" y="3"/>
                    <a:pt x="7" y="3"/>
                    <a:pt x="4" y="2"/>
                  </a:cubicBezTo>
                  <a:cubicBezTo>
                    <a:pt x="2" y="1"/>
                    <a:pt x="0" y="0"/>
                    <a:pt x="2" y="3"/>
                  </a:cubicBezTo>
                  <a:cubicBezTo>
                    <a:pt x="3" y="5"/>
                    <a:pt x="4" y="8"/>
                    <a:pt x="6" y="9"/>
                  </a:cubicBezTo>
                  <a:cubicBezTo>
                    <a:pt x="8" y="10"/>
                    <a:pt x="10" y="11"/>
                    <a:pt x="11" y="13"/>
                  </a:cubicBezTo>
                  <a:cubicBezTo>
                    <a:pt x="12" y="14"/>
                    <a:pt x="12" y="16"/>
                    <a:pt x="13" y="17"/>
                  </a:cubicBezTo>
                  <a:cubicBezTo>
                    <a:pt x="15" y="18"/>
                    <a:pt x="16" y="18"/>
                    <a:pt x="17" y="19"/>
                  </a:cubicBezTo>
                  <a:cubicBezTo>
                    <a:pt x="19" y="21"/>
                    <a:pt x="19" y="24"/>
                    <a:pt x="20" y="26"/>
                  </a:cubicBezTo>
                  <a:cubicBezTo>
                    <a:pt x="21" y="27"/>
                    <a:pt x="22" y="28"/>
                    <a:pt x="22" y="28"/>
                  </a:cubicBezTo>
                  <a:cubicBezTo>
                    <a:pt x="24" y="30"/>
                    <a:pt x="25" y="31"/>
                    <a:pt x="26" y="33"/>
                  </a:cubicBezTo>
                  <a:cubicBezTo>
                    <a:pt x="28" y="36"/>
                    <a:pt x="28" y="39"/>
                    <a:pt x="30" y="42"/>
                  </a:cubicBezTo>
                  <a:cubicBezTo>
                    <a:pt x="34" y="45"/>
                    <a:pt x="37" y="49"/>
                    <a:pt x="41" y="52"/>
                  </a:cubicBezTo>
                  <a:cubicBezTo>
                    <a:pt x="43" y="54"/>
                    <a:pt x="44" y="55"/>
                    <a:pt x="46" y="57"/>
                  </a:cubicBezTo>
                  <a:cubicBezTo>
                    <a:pt x="47" y="57"/>
                    <a:pt x="53" y="58"/>
                    <a:pt x="54" y="57"/>
                  </a:cubicBezTo>
                  <a:cubicBezTo>
                    <a:pt x="55" y="56"/>
                    <a:pt x="53" y="48"/>
                    <a:pt x="54" y="46"/>
                  </a:cubicBezTo>
                  <a:cubicBezTo>
                    <a:pt x="54" y="45"/>
                    <a:pt x="56" y="45"/>
                    <a:pt x="55" y="44"/>
                  </a:cubicBezTo>
                  <a:cubicBezTo>
                    <a:pt x="54" y="43"/>
                    <a:pt x="53" y="42"/>
                    <a:pt x="52" y="41"/>
                  </a:cubicBezTo>
                  <a:cubicBezTo>
                    <a:pt x="52" y="41"/>
                    <a:pt x="51" y="40"/>
                    <a:pt x="50" y="40"/>
                  </a:cubicBezTo>
                  <a:cubicBezTo>
                    <a:pt x="49" y="40"/>
                    <a:pt x="49" y="42"/>
                    <a:pt x="48" y="42"/>
                  </a:cubicBezTo>
                  <a:cubicBezTo>
                    <a:pt x="49" y="42"/>
                    <a:pt x="48" y="38"/>
                    <a:pt x="48" y="38"/>
                  </a:cubicBezTo>
                  <a:cubicBezTo>
                    <a:pt x="47" y="37"/>
                    <a:pt x="47" y="37"/>
                    <a:pt x="47" y="36"/>
                  </a:cubicBezTo>
                  <a:cubicBezTo>
                    <a:pt x="47" y="35"/>
                    <a:pt x="45" y="34"/>
                    <a:pt x="44" y="34"/>
                  </a:cubicBezTo>
                  <a:cubicBezTo>
                    <a:pt x="43" y="33"/>
                    <a:pt x="41" y="32"/>
                    <a:pt x="42" y="30"/>
                  </a:cubicBezTo>
                  <a:cubicBezTo>
                    <a:pt x="42" y="30"/>
                    <a:pt x="41" y="29"/>
                    <a:pt x="42" y="29"/>
                  </a:cubicBezTo>
                  <a:cubicBezTo>
                    <a:pt x="42" y="28"/>
                    <a:pt x="43" y="29"/>
                    <a:pt x="43" y="28"/>
                  </a:cubicBezTo>
                  <a:cubicBezTo>
                    <a:pt x="44" y="26"/>
                    <a:pt x="38" y="26"/>
                    <a:pt x="38" y="27"/>
                  </a:cubicBezTo>
                  <a:cubicBezTo>
                    <a:pt x="38" y="26"/>
                    <a:pt x="42" y="25"/>
                    <a:pt x="38" y="25"/>
                  </a:cubicBezTo>
                  <a:cubicBezTo>
                    <a:pt x="37" y="25"/>
                    <a:pt x="36" y="24"/>
                    <a:pt x="36" y="24"/>
                  </a:cubicBezTo>
                  <a:cubicBezTo>
                    <a:pt x="36" y="23"/>
                    <a:pt x="37" y="23"/>
                    <a:pt x="37" y="23"/>
                  </a:cubicBezTo>
                  <a:cubicBezTo>
                    <a:pt x="37" y="22"/>
                    <a:pt x="35" y="22"/>
                    <a:pt x="35" y="22"/>
                  </a:cubicBezTo>
                  <a:cubicBezTo>
                    <a:pt x="35" y="22"/>
                    <a:pt x="36" y="21"/>
                    <a:pt x="34" y="21"/>
                  </a:cubicBezTo>
                  <a:cubicBezTo>
                    <a:pt x="33" y="20"/>
                    <a:pt x="32" y="20"/>
                    <a:pt x="31" y="19"/>
                  </a:cubicBezTo>
                  <a:cubicBezTo>
                    <a:pt x="28" y="15"/>
                    <a:pt x="30" y="19"/>
                    <a:pt x="30" y="19"/>
                  </a:cubicBezTo>
                  <a:cubicBezTo>
                    <a:pt x="29" y="19"/>
                    <a:pt x="26" y="16"/>
                    <a:pt x="25" y="16"/>
                  </a:cubicBezTo>
                  <a:cubicBezTo>
                    <a:pt x="24" y="14"/>
                    <a:pt x="23" y="12"/>
                    <a:pt x="21" y="11"/>
                  </a:cubicBezTo>
                  <a:cubicBezTo>
                    <a:pt x="19" y="10"/>
                    <a:pt x="18" y="9"/>
                    <a:pt x="16" y="7"/>
                  </a:cubicBezTo>
                  <a:cubicBezTo>
                    <a:pt x="15" y="6"/>
                    <a:pt x="14" y="3"/>
                    <a:pt x="12"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80" name="Freeform 453">
              <a:extLst>
                <a:ext uri="{FF2B5EF4-FFF2-40B4-BE49-F238E27FC236}">
                  <a16:creationId xmlns:a16="http://schemas.microsoft.com/office/drawing/2014/main" id="{E605D525-8417-7D41-9F40-4AB8659DDB69}"/>
                </a:ext>
              </a:extLst>
            </p:cNvPr>
            <p:cNvSpPr>
              <a:spLocks/>
            </p:cNvSpPr>
            <p:nvPr/>
          </p:nvSpPr>
          <p:spPr bwMode="auto">
            <a:xfrm>
              <a:off x="16130132" y="8978921"/>
              <a:ext cx="47770" cy="47785"/>
            </a:xfrm>
            <a:custGeom>
              <a:avLst/>
              <a:gdLst>
                <a:gd name="T0" fmla="*/ 4 w 5"/>
                <a:gd name="T1" fmla="*/ 4 h 5"/>
                <a:gd name="T2" fmla="*/ 1 w 5"/>
                <a:gd name="T3" fmla="*/ 0 h 5"/>
                <a:gd name="T4" fmla="*/ 4 w 5"/>
                <a:gd name="T5" fmla="*/ 4 h 5"/>
              </a:gdLst>
              <a:ahLst/>
              <a:cxnLst>
                <a:cxn ang="0">
                  <a:pos x="T0" y="T1"/>
                </a:cxn>
                <a:cxn ang="0">
                  <a:pos x="T2" y="T3"/>
                </a:cxn>
                <a:cxn ang="0">
                  <a:pos x="T4" y="T5"/>
                </a:cxn>
              </a:cxnLst>
              <a:rect l="0" t="0" r="r" b="b"/>
              <a:pathLst>
                <a:path w="5" h="5">
                  <a:moveTo>
                    <a:pt x="4" y="4"/>
                  </a:moveTo>
                  <a:cubicBezTo>
                    <a:pt x="5" y="3"/>
                    <a:pt x="2" y="0"/>
                    <a:pt x="1" y="0"/>
                  </a:cubicBezTo>
                  <a:cubicBezTo>
                    <a:pt x="0" y="1"/>
                    <a:pt x="3" y="5"/>
                    <a:pt x="4"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81" name="Freeform 454">
              <a:extLst>
                <a:ext uri="{FF2B5EF4-FFF2-40B4-BE49-F238E27FC236}">
                  <a16:creationId xmlns:a16="http://schemas.microsoft.com/office/drawing/2014/main" id="{6E33D668-7FE7-A041-BC94-B730981750F1}"/>
                </a:ext>
              </a:extLst>
            </p:cNvPr>
            <p:cNvSpPr>
              <a:spLocks/>
            </p:cNvSpPr>
            <p:nvPr/>
          </p:nvSpPr>
          <p:spPr bwMode="auto">
            <a:xfrm>
              <a:off x="16197014" y="9090415"/>
              <a:ext cx="44586" cy="47785"/>
            </a:xfrm>
            <a:custGeom>
              <a:avLst/>
              <a:gdLst>
                <a:gd name="T0" fmla="*/ 4 w 5"/>
                <a:gd name="T1" fmla="*/ 4 h 5"/>
                <a:gd name="T2" fmla="*/ 1 w 5"/>
                <a:gd name="T3" fmla="*/ 0 h 5"/>
                <a:gd name="T4" fmla="*/ 4 w 5"/>
                <a:gd name="T5" fmla="*/ 4 h 5"/>
              </a:gdLst>
              <a:ahLst/>
              <a:cxnLst>
                <a:cxn ang="0">
                  <a:pos x="T0" y="T1"/>
                </a:cxn>
                <a:cxn ang="0">
                  <a:pos x="T2" y="T3"/>
                </a:cxn>
                <a:cxn ang="0">
                  <a:pos x="T4" y="T5"/>
                </a:cxn>
              </a:cxnLst>
              <a:rect l="0" t="0" r="r" b="b"/>
              <a:pathLst>
                <a:path w="5" h="5">
                  <a:moveTo>
                    <a:pt x="4" y="4"/>
                  </a:moveTo>
                  <a:cubicBezTo>
                    <a:pt x="5" y="3"/>
                    <a:pt x="2" y="0"/>
                    <a:pt x="1" y="0"/>
                  </a:cubicBezTo>
                  <a:cubicBezTo>
                    <a:pt x="0" y="1"/>
                    <a:pt x="3" y="5"/>
                    <a:pt x="4"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82" name="Freeform 455">
              <a:extLst>
                <a:ext uri="{FF2B5EF4-FFF2-40B4-BE49-F238E27FC236}">
                  <a16:creationId xmlns:a16="http://schemas.microsoft.com/office/drawing/2014/main" id="{3139E6D8-FFD9-8F44-9DDF-FC44D20A02E5}"/>
                </a:ext>
              </a:extLst>
            </p:cNvPr>
            <p:cNvSpPr>
              <a:spLocks/>
            </p:cNvSpPr>
            <p:nvPr/>
          </p:nvSpPr>
          <p:spPr bwMode="auto">
            <a:xfrm>
              <a:off x="16512300" y="9119082"/>
              <a:ext cx="66879" cy="66896"/>
            </a:xfrm>
            <a:custGeom>
              <a:avLst/>
              <a:gdLst>
                <a:gd name="T0" fmla="*/ 7 w 7"/>
                <a:gd name="T1" fmla="*/ 7 h 7"/>
                <a:gd name="T2" fmla="*/ 5 w 7"/>
                <a:gd name="T3" fmla="*/ 3 h 7"/>
                <a:gd name="T4" fmla="*/ 0 w 7"/>
                <a:gd name="T5" fmla="*/ 1 h 7"/>
                <a:gd name="T6" fmla="*/ 1 w 7"/>
                <a:gd name="T7" fmla="*/ 3 h 7"/>
                <a:gd name="T8" fmla="*/ 3 w 7"/>
                <a:gd name="T9" fmla="*/ 5 h 7"/>
                <a:gd name="T10" fmla="*/ 7 w 7"/>
                <a:gd name="T11" fmla="*/ 7 h 7"/>
              </a:gdLst>
              <a:ahLst/>
              <a:cxnLst>
                <a:cxn ang="0">
                  <a:pos x="T0" y="T1"/>
                </a:cxn>
                <a:cxn ang="0">
                  <a:pos x="T2" y="T3"/>
                </a:cxn>
                <a:cxn ang="0">
                  <a:pos x="T4" y="T5"/>
                </a:cxn>
                <a:cxn ang="0">
                  <a:pos x="T6" y="T7"/>
                </a:cxn>
                <a:cxn ang="0">
                  <a:pos x="T8" y="T9"/>
                </a:cxn>
                <a:cxn ang="0">
                  <a:pos x="T10" y="T11"/>
                </a:cxn>
              </a:cxnLst>
              <a:rect l="0" t="0" r="r" b="b"/>
              <a:pathLst>
                <a:path w="7" h="7">
                  <a:moveTo>
                    <a:pt x="7" y="7"/>
                  </a:moveTo>
                  <a:cubicBezTo>
                    <a:pt x="7" y="5"/>
                    <a:pt x="5" y="5"/>
                    <a:pt x="5" y="3"/>
                  </a:cubicBezTo>
                  <a:cubicBezTo>
                    <a:pt x="5" y="1"/>
                    <a:pt x="2" y="0"/>
                    <a:pt x="0" y="1"/>
                  </a:cubicBezTo>
                  <a:cubicBezTo>
                    <a:pt x="0" y="2"/>
                    <a:pt x="0" y="3"/>
                    <a:pt x="1" y="3"/>
                  </a:cubicBezTo>
                  <a:cubicBezTo>
                    <a:pt x="3" y="3"/>
                    <a:pt x="2" y="4"/>
                    <a:pt x="3" y="5"/>
                  </a:cubicBezTo>
                  <a:cubicBezTo>
                    <a:pt x="3" y="6"/>
                    <a:pt x="7" y="7"/>
                    <a:pt x="7" y="7"/>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83" name="Freeform 456">
              <a:extLst>
                <a:ext uri="{FF2B5EF4-FFF2-40B4-BE49-F238E27FC236}">
                  <a16:creationId xmlns:a16="http://schemas.microsoft.com/office/drawing/2014/main" id="{9E033DCF-6AF5-8042-A1DB-3412299DB753}"/>
                </a:ext>
              </a:extLst>
            </p:cNvPr>
            <p:cNvSpPr>
              <a:spLocks/>
            </p:cNvSpPr>
            <p:nvPr/>
          </p:nvSpPr>
          <p:spPr bwMode="auto">
            <a:xfrm>
              <a:off x="16617396" y="9166867"/>
              <a:ext cx="35033" cy="35042"/>
            </a:xfrm>
            <a:custGeom>
              <a:avLst/>
              <a:gdLst>
                <a:gd name="T0" fmla="*/ 2 w 4"/>
                <a:gd name="T1" fmla="*/ 3 h 4"/>
                <a:gd name="T2" fmla="*/ 2 w 4"/>
                <a:gd name="T3" fmla="*/ 0 h 4"/>
                <a:gd name="T4" fmla="*/ 2 w 4"/>
                <a:gd name="T5" fmla="*/ 3 h 4"/>
                <a:gd name="T6" fmla="*/ 2 w 4"/>
                <a:gd name="T7" fmla="*/ 3 h 4"/>
              </a:gdLst>
              <a:ahLst/>
              <a:cxnLst>
                <a:cxn ang="0">
                  <a:pos x="T0" y="T1"/>
                </a:cxn>
                <a:cxn ang="0">
                  <a:pos x="T2" y="T3"/>
                </a:cxn>
                <a:cxn ang="0">
                  <a:pos x="T4" y="T5"/>
                </a:cxn>
                <a:cxn ang="0">
                  <a:pos x="T6" y="T7"/>
                </a:cxn>
              </a:cxnLst>
              <a:rect l="0" t="0" r="r" b="b"/>
              <a:pathLst>
                <a:path w="4" h="4">
                  <a:moveTo>
                    <a:pt x="2" y="3"/>
                  </a:moveTo>
                  <a:cubicBezTo>
                    <a:pt x="0" y="4"/>
                    <a:pt x="0" y="1"/>
                    <a:pt x="2" y="0"/>
                  </a:cubicBezTo>
                  <a:cubicBezTo>
                    <a:pt x="4" y="0"/>
                    <a:pt x="4" y="3"/>
                    <a:pt x="2" y="3"/>
                  </a:cubicBezTo>
                  <a:cubicBezTo>
                    <a:pt x="1" y="4"/>
                    <a:pt x="3" y="3"/>
                    <a:pt x="2"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84" name="Freeform 457">
              <a:extLst>
                <a:ext uri="{FF2B5EF4-FFF2-40B4-BE49-F238E27FC236}">
                  <a16:creationId xmlns:a16="http://schemas.microsoft.com/office/drawing/2014/main" id="{D9B4D317-ADD1-B64A-A670-233B6214E2D2}"/>
                </a:ext>
              </a:extLst>
            </p:cNvPr>
            <p:cNvSpPr>
              <a:spLocks/>
            </p:cNvSpPr>
            <p:nvPr/>
          </p:nvSpPr>
          <p:spPr bwMode="auto">
            <a:xfrm>
              <a:off x="16521853" y="9326144"/>
              <a:ext cx="429938" cy="140163"/>
            </a:xfrm>
            <a:custGeom>
              <a:avLst/>
              <a:gdLst>
                <a:gd name="T0" fmla="*/ 9 w 46"/>
                <a:gd name="T1" fmla="*/ 0 h 15"/>
                <a:gd name="T2" fmla="*/ 3 w 46"/>
                <a:gd name="T3" fmla="*/ 0 h 15"/>
                <a:gd name="T4" fmla="*/ 0 w 46"/>
                <a:gd name="T5" fmla="*/ 4 h 15"/>
                <a:gd name="T6" fmla="*/ 5 w 46"/>
                <a:gd name="T7" fmla="*/ 6 h 15"/>
                <a:gd name="T8" fmla="*/ 11 w 46"/>
                <a:gd name="T9" fmla="*/ 9 h 15"/>
                <a:gd name="T10" fmla="*/ 15 w 46"/>
                <a:gd name="T11" fmla="*/ 9 h 15"/>
                <a:gd name="T12" fmla="*/ 24 w 46"/>
                <a:gd name="T13" fmla="*/ 11 h 15"/>
                <a:gd name="T14" fmla="*/ 40 w 46"/>
                <a:gd name="T15" fmla="*/ 13 h 15"/>
                <a:gd name="T16" fmla="*/ 45 w 46"/>
                <a:gd name="T17" fmla="*/ 13 h 15"/>
                <a:gd name="T18" fmla="*/ 43 w 46"/>
                <a:gd name="T19" fmla="*/ 9 h 15"/>
                <a:gd name="T20" fmla="*/ 41 w 46"/>
                <a:gd name="T21" fmla="*/ 9 h 15"/>
                <a:gd name="T22" fmla="*/ 37 w 46"/>
                <a:gd name="T23" fmla="*/ 9 h 15"/>
                <a:gd name="T24" fmla="*/ 35 w 46"/>
                <a:gd name="T25" fmla="*/ 6 h 15"/>
                <a:gd name="T26" fmla="*/ 32 w 46"/>
                <a:gd name="T27" fmla="*/ 4 h 15"/>
                <a:gd name="T28" fmla="*/ 27 w 46"/>
                <a:gd name="T29" fmla="*/ 3 h 15"/>
                <a:gd name="T30" fmla="*/ 25 w 46"/>
                <a:gd name="T31" fmla="*/ 4 h 15"/>
                <a:gd name="T32" fmla="*/ 21 w 46"/>
                <a:gd name="T33" fmla="*/ 5 h 15"/>
                <a:gd name="T34" fmla="*/ 15 w 46"/>
                <a:gd name="T35" fmla="*/ 3 h 15"/>
                <a:gd name="T36" fmla="*/ 11 w 46"/>
                <a:gd name="T37" fmla="*/ 2 h 15"/>
                <a:gd name="T38" fmla="*/ 9 w 46"/>
                <a:gd name="T39" fmla="*/ 0 h 15"/>
                <a:gd name="T40" fmla="*/ 9 w 46"/>
                <a:gd name="T4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 h="15">
                  <a:moveTo>
                    <a:pt x="9" y="0"/>
                  </a:moveTo>
                  <a:cubicBezTo>
                    <a:pt x="7" y="1"/>
                    <a:pt x="6" y="0"/>
                    <a:pt x="3" y="0"/>
                  </a:cubicBezTo>
                  <a:cubicBezTo>
                    <a:pt x="3" y="0"/>
                    <a:pt x="0" y="3"/>
                    <a:pt x="0" y="4"/>
                  </a:cubicBezTo>
                  <a:cubicBezTo>
                    <a:pt x="0" y="5"/>
                    <a:pt x="4" y="4"/>
                    <a:pt x="5" y="6"/>
                  </a:cubicBezTo>
                  <a:cubicBezTo>
                    <a:pt x="6" y="8"/>
                    <a:pt x="9" y="8"/>
                    <a:pt x="11" y="9"/>
                  </a:cubicBezTo>
                  <a:cubicBezTo>
                    <a:pt x="13" y="9"/>
                    <a:pt x="14" y="9"/>
                    <a:pt x="15" y="9"/>
                  </a:cubicBezTo>
                  <a:cubicBezTo>
                    <a:pt x="18" y="9"/>
                    <a:pt x="21" y="10"/>
                    <a:pt x="24" y="11"/>
                  </a:cubicBezTo>
                  <a:cubicBezTo>
                    <a:pt x="29" y="12"/>
                    <a:pt x="35" y="11"/>
                    <a:pt x="40" y="13"/>
                  </a:cubicBezTo>
                  <a:cubicBezTo>
                    <a:pt x="41" y="13"/>
                    <a:pt x="44" y="15"/>
                    <a:pt x="45" y="13"/>
                  </a:cubicBezTo>
                  <a:cubicBezTo>
                    <a:pt x="46" y="13"/>
                    <a:pt x="44" y="9"/>
                    <a:pt x="43" y="9"/>
                  </a:cubicBezTo>
                  <a:cubicBezTo>
                    <a:pt x="42" y="8"/>
                    <a:pt x="42" y="9"/>
                    <a:pt x="41" y="9"/>
                  </a:cubicBezTo>
                  <a:cubicBezTo>
                    <a:pt x="39" y="10"/>
                    <a:pt x="38" y="9"/>
                    <a:pt x="37" y="9"/>
                  </a:cubicBezTo>
                  <a:cubicBezTo>
                    <a:pt x="36" y="8"/>
                    <a:pt x="36" y="7"/>
                    <a:pt x="35" y="6"/>
                  </a:cubicBezTo>
                  <a:cubicBezTo>
                    <a:pt x="35" y="5"/>
                    <a:pt x="33" y="5"/>
                    <a:pt x="32" y="4"/>
                  </a:cubicBezTo>
                  <a:cubicBezTo>
                    <a:pt x="31" y="4"/>
                    <a:pt x="28" y="3"/>
                    <a:pt x="27" y="3"/>
                  </a:cubicBezTo>
                  <a:cubicBezTo>
                    <a:pt x="26" y="3"/>
                    <a:pt x="25" y="4"/>
                    <a:pt x="25" y="4"/>
                  </a:cubicBezTo>
                  <a:cubicBezTo>
                    <a:pt x="24" y="5"/>
                    <a:pt x="23" y="5"/>
                    <a:pt x="21" y="5"/>
                  </a:cubicBezTo>
                  <a:cubicBezTo>
                    <a:pt x="19" y="5"/>
                    <a:pt x="17" y="4"/>
                    <a:pt x="15" y="3"/>
                  </a:cubicBezTo>
                  <a:cubicBezTo>
                    <a:pt x="14" y="2"/>
                    <a:pt x="12" y="2"/>
                    <a:pt x="11" y="2"/>
                  </a:cubicBezTo>
                  <a:cubicBezTo>
                    <a:pt x="11" y="2"/>
                    <a:pt x="10" y="0"/>
                    <a:pt x="9" y="0"/>
                  </a:cubicBezTo>
                  <a:cubicBezTo>
                    <a:pt x="8" y="1"/>
                    <a:pt x="10" y="0"/>
                    <a:pt x="9"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85" name="Freeform 458">
              <a:extLst>
                <a:ext uri="{FF2B5EF4-FFF2-40B4-BE49-F238E27FC236}">
                  <a16:creationId xmlns:a16="http://schemas.microsoft.com/office/drawing/2014/main" id="{5380FC3C-D0D3-CB47-8DA4-0B1F0DE0AED4}"/>
                </a:ext>
              </a:extLst>
            </p:cNvPr>
            <p:cNvSpPr>
              <a:spLocks/>
            </p:cNvSpPr>
            <p:nvPr/>
          </p:nvSpPr>
          <p:spPr bwMode="auto">
            <a:xfrm>
              <a:off x="16840326" y="9361183"/>
              <a:ext cx="73248" cy="28669"/>
            </a:xfrm>
            <a:custGeom>
              <a:avLst/>
              <a:gdLst>
                <a:gd name="T0" fmla="*/ 3 w 8"/>
                <a:gd name="T1" fmla="*/ 3 h 3"/>
                <a:gd name="T2" fmla="*/ 8 w 8"/>
                <a:gd name="T3" fmla="*/ 1 h 3"/>
                <a:gd name="T4" fmla="*/ 3 w 8"/>
                <a:gd name="T5" fmla="*/ 3 h 3"/>
                <a:gd name="T6" fmla="*/ 3 w 8"/>
                <a:gd name="T7" fmla="*/ 3 h 3"/>
              </a:gdLst>
              <a:ahLst/>
              <a:cxnLst>
                <a:cxn ang="0">
                  <a:pos x="T0" y="T1"/>
                </a:cxn>
                <a:cxn ang="0">
                  <a:pos x="T2" y="T3"/>
                </a:cxn>
                <a:cxn ang="0">
                  <a:pos x="T4" y="T5"/>
                </a:cxn>
                <a:cxn ang="0">
                  <a:pos x="T6" y="T7"/>
                </a:cxn>
              </a:cxnLst>
              <a:rect l="0" t="0" r="r" b="b"/>
              <a:pathLst>
                <a:path w="8" h="3">
                  <a:moveTo>
                    <a:pt x="3" y="3"/>
                  </a:moveTo>
                  <a:cubicBezTo>
                    <a:pt x="0" y="2"/>
                    <a:pt x="7" y="0"/>
                    <a:pt x="8" y="1"/>
                  </a:cubicBezTo>
                  <a:cubicBezTo>
                    <a:pt x="8" y="2"/>
                    <a:pt x="4" y="3"/>
                    <a:pt x="3" y="3"/>
                  </a:cubicBezTo>
                  <a:cubicBezTo>
                    <a:pt x="2" y="3"/>
                    <a:pt x="4" y="3"/>
                    <a:pt x="3"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86" name="Freeform 459">
              <a:extLst>
                <a:ext uri="{FF2B5EF4-FFF2-40B4-BE49-F238E27FC236}">
                  <a16:creationId xmlns:a16="http://schemas.microsoft.com/office/drawing/2014/main" id="{3E73B227-7F34-EB44-9AAB-B1160C3DBE21}"/>
                </a:ext>
              </a:extLst>
            </p:cNvPr>
            <p:cNvSpPr>
              <a:spLocks/>
            </p:cNvSpPr>
            <p:nvPr/>
          </p:nvSpPr>
          <p:spPr bwMode="auto">
            <a:xfrm>
              <a:off x="16942236" y="9428080"/>
              <a:ext cx="57323" cy="38227"/>
            </a:xfrm>
            <a:custGeom>
              <a:avLst/>
              <a:gdLst>
                <a:gd name="T0" fmla="*/ 3 w 6"/>
                <a:gd name="T1" fmla="*/ 0 h 4"/>
                <a:gd name="T2" fmla="*/ 1 w 6"/>
                <a:gd name="T3" fmla="*/ 1 h 4"/>
                <a:gd name="T4" fmla="*/ 3 w 6"/>
                <a:gd name="T5" fmla="*/ 4 h 4"/>
                <a:gd name="T6" fmla="*/ 3 w 6"/>
                <a:gd name="T7" fmla="*/ 0 h 4"/>
              </a:gdLst>
              <a:ahLst/>
              <a:cxnLst>
                <a:cxn ang="0">
                  <a:pos x="T0" y="T1"/>
                </a:cxn>
                <a:cxn ang="0">
                  <a:pos x="T2" y="T3"/>
                </a:cxn>
                <a:cxn ang="0">
                  <a:pos x="T4" y="T5"/>
                </a:cxn>
                <a:cxn ang="0">
                  <a:pos x="T6" y="T7"/>
                </a:cxn>
              </a:cxnLst>
              <a:rect l="0" t="0" r="r" b="b"/>
              <a:pathLst>
                <a:path w="6" h="4">
                  <a:moveTo>
                    <a:pt x="3" y="0"/>
                  </a:moveTo>
                  <a:cubicBezTo>
                    <a:pt x="2" y="0"/>
                    <a:pt x="0" y="0"/>
                    <a:pt x="1" y="1"/>
                  </a:cubicBezTo>
                  <a:cubicBezTo>
                    <a:pt x="1" y="1"/>
                    <a:pt x="3" y="4"/>
                    <a:pt x="3" y="4"/>
                  </a:cubicBezTo>
                  <a:cubicBezTo>
                    <a:pt x="5" y="4"/>
                    <a:pt x="6" y="0"/>
                    <a:pt x="3"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87" name="Freeform 460">
              <a:extLst>
                <a:ext uri="{FF2B5EF4-FFF2-40B4-BE49-F238E27FC236}">
                  <a16:creationId xmlns:a16="http://schemas.microsoft.com/office/drawing/2014/main" id="{94CC42CF-3C85-2946-B5B2-2541D26E7BD1}"/>
                </a:ext>
              </a:extLst>
            </p:cNvPr>
            <p:cNvSpPr>
              <a:spLocks/>
            </p:cNvSpPr>
            <p:nvPr/>
          </p:nvSpPr>
          <p:spPr bwMode="auto">
            <a:xfrm>
              <a:off x="16999562" y="9437635"/>
              <a:ext cx="44586" cy="28669"/>
            </a:xfrm>
            <a:custGeom>
              <a:avLst/>
              <a:gdLst>
                <a:gd name="T0" fmla="*/ 4 w 5"/>
                <a:gd name="T1" fmla="*/ 1 h 3"/>
                <a:gd name="T2" fmla="*/ 2 w 5"/>
                <a:gd name="T3" fmla="*/ 0 h 3"/>
                <a:gd name="T4" fmla="*/ 1 w 5"/>
                <a:gd name="T5" fmla="*/ 2 h 3"/>
                <a:gd name="T6" fmla="*/ 2 w 5"/>
                <a:gd name="T7" fmla="*/ 2 h 3"/>
                <a:gd name="T8" fmla="*/ 4 w 5"/>
                <a:gd name="T9" fmla="*/ 1 h 3"/>
                <a:gd name="T10" fmla="*/ 4 w 5"/>
                <a:gd name="T11" fmla="*/ 1 h 3"/>
              </a:gdLst>
              <a:ahLst/>
              <a:cxnLst>
                <a:cxn ang="0">
                  <a:pos x="T0" y="T1"/>
                </a:cxn>
                <a:cxn ang="0">
                  <a:pos x="T2" y="T3"/>
                </a:cxn>
                <a:cxn ang="0">
                  <a:pos x="T4" y="T5"/>
                </a:cxn>
                <a:cxn ang="0">
                  <a:pos x="T6" y="T7"/>
                </a:cxn>
                <a:cxn ang="0">
                  <a:pos x="T8" y="T9"/>
                </a:cxn>
                <a:cxn ang="0">
                  <a:pos x="T10" y="T11"/>
                </a:cxn>
              </a:cxnLst>
              <a:rect l="0" t="0" r="r" b="b"/>
              <a:pathLst>
                <a:path w="5" h="3">
                  <a:moveTo>
                    <a:pt x="4" y="1"/>
                  </a:moveTo>
                  <a:cubicBezTo>
                    <a:pt x="4" y="1"/>
                    <a:pt x="3" y="0"/>
                    <a:pt x="2" y="0"/>
                  </a:cubicBezTo>
                  <a:cubicBezTo>
                    <a:pt x="2" y="1"/>
                    <a:pt x="0" y="2"/>
                    <a:pt x="1" y="2"/>
                  </a:cubicBezTo>
                  <a:cubicBezTo>
                    <a:pt x="1" y="2"/>
                    <a:pt x="2" y="3"/>
                    <a:pt x="2" y="2"/>
                  </a:cubicBezTo>
                  <a:cubicBezTo>
                    <a:pt x="3" y="2"/>
                    <a:pt x="5" y="2"/>
                    <a:pt x="4" y="1"/>
                  </a:cubicBezTo>
                  <a:cubicBezTo>
                    <a:pt x="4" y="1"/>
                    <a:pt x="5" y="2"/>
                    <a:pt x="4"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88" name="Freeform 461">
              <a:extLst>
                <a:ext uri="{FF2B5EF4-FFF2-40B4-BE49-F238E27FC236}">
                  <a16:creationId xmlns:a16="http://schemas.microsoft.com/office/drawing/2014/main" id="{15E0C471-4586-1F42-97FE-BAED1AB177C5}"/>
                </a:ext>
              </a:extLst>
            </p:cNvPr>
            <p:cNvSpPr>
              <a:spLocks/>
            </p:cNvSpPr>
            <p:nvPr/>
          </p:nvSpPr>
          <p:spPr bwMode="auto">
            <a:xfrm>
              <a:off x="17034592" y="9437635"/>
              <a:ext cx="66879" cy="38227"/>
            </a:xfrm>
            <a:custGeom>
              <a:avLst/>
              <a:gdLst>
                <a:gd name="T0" fmla="*/ 2 w 7"/>
                <a:gd name="T1" fmla="*/ 1 h 4"/>
                <a:gd name="T2" fmla="*/ 2 w 7"/>
                <a:gd name="T3" fmla="*/ 4 h 4"/>
                <a:gd name="T4" fmla="*/ 6 w 7"/>
                <a:gd name="T5" fmla="*/ 3 h 4"/>
                <a:gd name="T6" fmla="*/ 5 w 7"/>
                <a:gd name="T7" fmla="*/ 1 h 4"/>
                <a:gd name="T8" fmla="*/ 2 w 7"/>
                <a:gd name="T9" fmla="*/ 1 h 4"/>
              </a:gdLst>
              <a:ahLst/>
              <a:cxnLst>
                <a:cxn ang="0">
                  <a:pos x="T0" y="T1"/>
                </a:cxn>
                <a:cxn ang="0">
                  <a:pos x="T2" y="T3"/>
                </a:cxn>
                <a:cxn ang="0">
                  <a:pos x="T4" y="T5"/>
                </a:cxn>
                <a:cxn ang="0">
                  <a:pos x="T6" y="T7"/>
                </a:cxn>
                <a:cxn ang="0">
                  <a:pos x="T8" y="T9"/>
                </a:cxn>
              </a:cxnLst>
              <a:rect l="0" t="0" r="r" b="b"/>
              <a:pathLst>
                <a:path w="7" h="4">
                  <a:moveTo>
                    <a:pt x="2" y="1"/>
                  </a:moveTo>
                  <a:cubicBezTo>
                    <a:pt x="1" y="2"/>
                    <a:pt x="0" y="4"/>
                    <a:pt x="2" y="4"/>
                  </a:cubicBezTo>
                  <a:cubicBezTo>
                    <a:pt x="4" y="4"/>
                    <a:pt x="5" y="4"/>
                    <a:pt x="6" y="3"/>
                  </a:cubicBezTo>
                  <a:cubicBezTo>
                    <a:pt x="7" y="3"/>
                    <a:pt x="5" y="2"/>
                    <a:pt x="5" y="1"/>
                  </a:cubicBezTo>
                  <a:cubicBezTo>
                    <a:pt x="4" y="0"/>
                    <a:pt x="3" y="0"/>
                    <a:pt x="2"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89" name="Freeform 462">
              <a:extLst>
                <a:ext uri="{FF2B5EF4-FFF2-40B4-BE49-F238E27FC236}">
                  <a16:creationId xmlns:a16="http://schemas.microsoft.com/office/drawing/2014/main" id="{EAACDD50-A376-5F4F-922C-1B1403979224}"/>
                </a:ext>
              </a:extLst>
            </p:cNvPr>
            <p:cNvSpPr>
              <a:spLocks/>
            </p:cNvSpPr>
            <p:nvPr/>
          </p:nvSpPr>
          <p:spPr bwMode="auto">
            <a:xfrm>
              <a:off x="17082363" y="9428080"/>
              <a:ext cx="76432" cy="47785"/>
            </a:xfrm>
            <a:custGeom>
              <a:avLst/>
              <a:gdLst>
                <a:gd name="T0" fmla="*/ 1 w 8"/>
                <a:gd name="T1" fmla="*/ 0 h 5"/>
                <a:gd name="T2" fmla="*/ 0 w 8"/>
                <a:gd name="T3" fmla="*/ 1 h 5"/>
                <a:gd name="T4" fmla="*/ 2 w 8"/>
                <a:gd name="T5" fmla="*/ 2 h 5"/>
                <a:gd name="T6" fmla="*/ 2 w 8"/>
                <a:gd name="T7" fmla="*/ 3 h 5"/>
                <a:gd name="T8" fmla="*/ 7 w 8"/>
                <a:gd name="T9" fmla="*/ 4 h 5"/>
                <a:gd name="T10" fmla="*/ 7 w 8"/>
                <a:gd name="T11" fmla="*/ 1 h 5"/>
                <a:gd name="T12" fmla="*/ 1 w 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1" y="0"/>
                  </a:moveTo>
                  <a:cubicBezTo>
                    <a:pt x="0" y="0"/>
                    <a:pt x="0" y="0"/>
                    <a:pt x="0" y="1"/>
                  </a:cubicBezTo>
                  <a:cubicBezTo>
                    <a:pt x="0" y="1"/>
                    <a:pt x="2" y="1"/>
                    <a:pt x="2" y="2"/>
                  </a:cubicBezTo>
                  <a:cubicBezTo>
                    <a:pt x="2" y="2"/>
                    <a:pt x="2" y="3"/>
                    <a:pt x="2" y="3"/>
                  </a:cubicBezTo>
                  <a:cubicBezTo>
                    <a:pt x="2" y="4"/>
                    <a:pt x="6" y="5"/>
                    <a:pt x="7" y="4"/>
                  </a:cubicBezTo>
                  <a:cubicBezTo>
                    <a:pt x="8" y="3"/>
                    <a:pt x="8" y="2"/>
                    <a:pt x="7" y="1"/>
                  </a:cubicBezTo>
                  <a:cubicBezTo>
                    <a:pt x="5" y="1"/>
                    <a:pt x="3" y="1"/>
                    <a:pt x="1"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90" name="Freeform 463">
              <a:extLst>
                <a:ext uri="{FF2B5EF4-FFF2-40B4-BE49-F238E27FC236}">
                  <a16:creationId xmlns:a16="http://schemas.microsoft.com/office/drawing/2014/main" id="{EB52320D-8CE1-974A-8638-C9D486F16628}"/>
                </a:ext>
              </a:extLst>
            </p:cNvPr>
            <p:cNvSpPr>
              <a:spLocks/>
            </p:cNvSpPr>
            <p:nvPr/>
          </p:nvSpPr>
          <p:spPr bwMode="auto">
            <a:xfrm>
              <a:off x="17184277" y="9437635"/>
              <a:ext cx="114649" cy="38227"/>
            </a:xfrm>
            <a:custGeom>
              <a:avLst/>
              <a:gdLst>
                <a:gd name="T0" fmla="*/ 2 w 12"/>
                <a:gd name="T1" fmla="*/ 0 h 4"/>
                <a:gd name="T2" fmla="*/ 0 w 12"/>
                <a:gd name="T3" fmla="*/ 2 h 4"/>
                <a:gd name="T4" fmla="*/ 12 w 12"/>
                <a:gd name="T5" fmla="*/ 2 h 4"/>
                <a:gd name="T6" fmla="*/ 9 w 12"/>
                <a:gd name="T7" fmla="*/ 2 h 4"/>
                <a:gd name="T8" fmla="*/ 2 w 12"/>
                <a:gd name="T9" fmla="*/ 0 h 4"/>
                <a:gd name="T10" fmla="*/ 2 w 12"/>
                <a:gd name="T11" fmla="*/ 0 h 4"/>
              </a:gdLst>
              <a:ahLst/>
              <a:cxnLst>
                <a:cxn ang="0">
                  <a:pos x="T0" y="T1"/>
                </a:cxn>
                <a:cxn ang="0">
                  <a:pos x="T2" y="T3"/>
                </a:cxn>
                <a:cxn ang="0">
                  <a:pos x="T4" y="T5"/>
                </a:cxn>
                <a:cxn ang="0">
                  <a:pos x="T6" y="T7"/>
                </a:cxn>
                <a:cxn ang="0">
                  <a:pos x="T8" y="T9"/>
                </a:cxn>
                <a:cxn ang="0">
                  <a:pos x="T10" y="T11"/>
                </a:cxn>
              </a:cxnLst>
              <a:rect l="0" t="0" r="r" b="b"/>
              <a:pathLst>
                <a:path w="12" h="4">
                  <a:moveTo>
                    <a:pt x="2" y="0"/>
                  </a:moveTo>
                  <a:cubicBezTo>
                    <a:pt x="2" y="0"/>
                    <a:pt x="0" y="1"/>
                    <a:pt x="0" y="2"/>
                  </a:cubicBezTo>
                  <a:cubicBezTo>
                    <a:pt x="0" y="2"/>
                    <a:pt x="11" y="4"/>
                    <a:pt x="12" y="2"/>
                  </a:cubicBezTo>
                  <a:cubicBezTo>
                    <a:pt x="12" y="1"/>
                    <a:pt x="9" y="2"/>
                    <a:pt x="9" y="2"/>
                  </a:cubicBezTo>
                  <a:cubicBezTo>
                    <a:pt x="7" y="2"/>
                    <a:pt x="4" y="1"/>
                    <a:pt x="2" y="0"/>
                  </a:cubicBezTo>
                  <a:cubicBezTo>
                    <a:pt x="2" y="0"/>
                    <a:pt x="3" y="0"/>
                    <a:pt x="2"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91" name="Freeform 464">
              <a:extLst>
                <a:ext uri="{FF2B5EF4-FFF2-40B4-BE49-F238E27FC236}">
                  <a16:creationId xmlns:a16="http://schemas.microsoft.com/office/drawing/2014/main" id="{F21B9B59-4869-B34C-B9C8-73259AFCFB42}"/>
                </a:ext>
              </a:extLst>
            </p:cNvPr>
            <p:cNvSpPr>
              <a:spLocks/>
            </p:cNvSpPr>
            <p:nvPr/>
          </p:nvSpPr>
          <p:spPr bwMode="auto">
            <a:xfrm>
              <a:off x="17149244" y="9491791"/>
              <a:ext cx="101909" cy="57338"/>
            </a:xfrm>
            <a:custGeom>
              <a:avLst/>
              <a:gdLst>
                <a:gd name="T0" fmla="*/ 0 w 11"/>
                <a:gd name="T1" fmla="*/ 0 h 6"/>
                <a:gd name="T2" fmla="*/ 8 w 11"/>
                <a:gd name="T3" fmla="*/ 4 h 6"/>
                <a:gd name="T4" fmla="*/ 0 w 11"/>
                <a:gd name="T5" fmla="*/ 0 h 6"/>
              </a:gdLst>
              <a:ahLst/>
              <a:cxnLst>
                <a:cxn ang="0">
                  <a:pos x="T0" y="T1"/>
                </a:cxn>
                <a:cxn ang="0">
                  <a:pos x="T2" y="T3"/>
                </a:cxn>
                <a:cxn ang="0">
                  <a:pos x="T4" y="T5"/>
                </a:cxn>
              </a:cxnLst>
              <a:rect l="0" t="0" r="r" b="b"/>
              <a:pathLst>
                <a:path w="11" h="6">
                  <a:moveTo>
                    <a:pt x="0" y="0"/>
                  </a:moveTo>
                  <a:cubicBezTo>
                    <a:pt x="1" y="0"/>
                    <a:pt x="7" y="6"/>
                    <a:pt x="8" y="4"/>
                  </a:cubicBezTo>
                  <a:cubicBezTo>
                    <a:pt x="11" y="1"/>
                    <a:pt x="1" y="0"/>
                    <a:pt x="0"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92" name="Freeform 465">
              <a:extLst>
                <a:ext uri="{FF2B5EF4-FFF2-40B4-BE49-F238E27FC236}">
                  <a16:creationId xmlns:a16="http://schemas.microsoft.com/office/drawing/2014/main" id="{6A9734FF-B5EC-EC41-8057-D68107C2CB69}"/>
                </a:ext>
              </a:extLst>
            </p:cNvPr>
            <p:cNvSpPr>
              <a:spLocks/>
            </p:cNvSpPr>
            <p:nvPr/>
          </p:nvSpPr>
          <p:spPr bwMode="auto">
            <a:xfrm>
              <a:off x="17474083" y="9192351"/>
              <a:ext cx="57323" cy="38227"/>
            </a:xfrm>
            <a:custGeom>
              <a:avLst/>
              <a:gdLst>
                <a:gd name="T0" fmla="*/ 3 w 6"/>
                <a:gd name="T1" fmla="*/ 3 h 4"/>
                <a:gd name="T2" fmla="*/ 4 w 6"/>
                <a:gd name="T3" fmla="*/ 0 h 4"/>
                <a:gd name="T4" fmla="*/ 3 w 6"/>
                <a:gd name="T5" fmla="*/ 3 h 4"/>
                <a:gd name="T6" fmla="*/ 3 w 6"/>
                <a:gd name="T7" fmla="*/ 3 h 4"/>
              </a:gdLst>
              <a:ahLst/>
              <a:cxnLst>
                <a:cxn ang="0">
                  <a:pos x="T0" y="T1"/>
                </a:cxn>
                <a:cxn ang="0">
                  <a:pos x="T2" y="T3"/>
                </a:cxn>
                <a:cxn ang="0">
                  <a:pos x="T4" y="T5"/>
                </a:cxn>
                <a:cxn ang="0">
                  <a:pos x="T6" y="T7"/>
                </a:cxn>
              </a:cxnLst>
              <a:rect l="0" t="0" r="r" b="b"/>
              <a:pathLst>
                <a:path w="6" h="4">
                  <a:moveTo>
                    <a:pt x="3" y="3"/>
                  </a:moveTo>
                  <a:cubicBezTo>
                    <a:pt x="0" y="4"/>
                    <a:pt x="1" y="0"/>
                    <a:pt x="4" y="0"/>
                  </a:cubicBezTo>
                  <a:cubicBezTo>
                    <a:pt x="6" y="0"/>
                    <a:pt x="5" y="3"/>
                    <a:pt x="3" y="3"/>
                  </a:cubicBezTo>
                  <a:cubicBezTo>
                    <a:pt x="2" y="4"/>
                    <a:pt x="5" y="3"/>
                    <a:pt x="3"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93" name="Freeform 466">
              <a:extLst>
                <a:ext uri="{FF2B5EF4-FFF2-40B4-BE49-F238E27FC236}">
                  <a16:creationId xmlns:a16="http://schemas.microsoft.com/office/drawing/2014/main" id="{B64D2F60-E8D9-D04D-BB2A-9A30B0EFCADF}"/>
                </a:ext>
              </a:extLst>
            </p:cNvPr>
            <p:cNvSpPr>
              <a:spLocks/>
            </p:cNvSpPr>
            <p:nvPr/>
          </p:nvSpPr>
          <p:spPr bwMode="auto">
            <a:xfrm>
              <a:off x="17569627" y="9185981"/>
              <a:ext cx="140127" cy="44598"/>
            </a:xfrm>
            <a:custGeom>
              <a:avLst/>
              <a:gdLst>
                <a:gd name="T0" fmla="*/ 2 w 15"/>
                <a:gd name="T1" fmla="*/ 3 h 5"/>
                <a:gd name="T2" fmla="*/ 1 w 15"/>
                <a:gd name="T3" fmla="*/ 1 h 5"/>
                <a:gd name="T4" fmla="*/ 5 w 15"/>
                <a:gd name="T5" fmla="*/ 0 h 5"/>
                <a:gd name="T6" fmla="*/ 13 w 15"/>
                <a:gd name="T7" fmla="*/ 2 h 5"/>
                <a:gd name="T8" fmla="*/ 15 w 15"/>
                <a:gd name="T9" fmla="*/ 5 h 5"/>
                <a:gd name="T10" fmla="*/ 11 w 15"/>
                <a:gd name="T11" fmla="*/ 3 h 5"/>
                <a:gd name="T12" fmla="*/ 2 w 15"/>
                <a:gd name="T13" fmla="*/ 3 h 5"/>
                <a:gd name="T14" fmla="*/ 2 w 15"/>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5">
                  <a:moveTo>
                    <a:pt x="2" y="3"/>
                  </a:moveTo>
                  <a:cubicBezTo>
                    <a:pt x="1" y="3"/>
                    <a:pt x="0" y="2"/>
                    <a:pt x="1" y="1"/>
                  </a:cubicBezTo>
                  <a:cubicBezTo>
                    <a:pt x="2" y="0"/>
                    <a:pt x="3" y="0"/>
                    <a:pt x="5" y="0"/>
                  </a:cubicBezTo>
                  <a:cubicBezTo>
                    <a:pt x="8" y="0"/>
                    <a:pt x="10" y="0"/>
                    <a:pt x="13" y="2"/>
                  </a:cubicBezTo>
                  <a:cubicBezTo>
                    <a:pt x="14" y="3"/>
                    <a:pt x="15" y="4"/>
                    <a:pt x="15" y="5"/>
                  </a:cubicBezTo>
                  <a:cubicBezTo>
                    <a:pt x="14" y="5"/>
                    <a:pt x="11" y="3"/>
                    <a:pt x="11" y="3"/>
                  </a:cubicBezTo>
                  <a:cubicBezTo>
                    <a:pt x="8" y="2"/>
                    <a:pt x="5" y="3"/>
                    <a:pt x="2" y="3"/>
                  </a:cubicBezTo>
                  <a:cubicBezTo>
                    <a:pt x="1" y="3"/>
                    <a:pt x="3" y="3"/>
                    <a:pt x="2"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94" name="Freeform 467">
              <a:extLst>
                <a:ext uri="{FF2B5EF4-FFF2-40B4-BE49-F238E27FC236}">
                  <a16:creationId xmlns:a16="http://schemas.microsoft.com/office/drawing/2014/main" id="{4FB036B4-3EFC-A843-BC11-E995B0E7FD63}"/>
                </a:ext>
              </a:extLst>
            </p:cNvPr>
            <p:cNvSpPr>
              <a:spLocks/>
            </p:cNvSpPr>
            <p:nvPr/>
          </p:nvSpPr>
          <p:spPr bwMode="auto">
            <a:xfrm>
              <a:off x="17139689" y="8969361"/>
              <a:ext cx="299364" cy="337667"/>
            </a:xfrm>
            <a:custGeom>
              <a:avLst/>
              <a:gdLst>
                <a:gd name="T0" fmla="*/ 13 w 32"/>
                <a:gd name="T1" fmla="*/ 32 h 36"/>
                <a:gd name="T2" fmla="*/ 14 w 32"/>
                <a:gd name="T3" fmla="*/ 30 h 36"/>
                <a:gd name="T4" fmla="*/ 11 w 32"/>
                <a:gd name="T5" fmla="*/ 28 h 36"/>
                <a:gd name="T6" fmla="*/ 12 w 32"/>
                <a:gd name="T7" fmla="*/ 23 h 36"/>
                <a:gd name="T8" fmla="*/ 8 w 32"/>
                <a:gd name="T9" fmla="*/ 23 h 36"/>
                <a:gd name="T10" fmla="*/ 8 w 32"/>
                <a:gd name="T11" fmla="*/ 29 h 36"/>
                <a:gd name="T12" fmla="*/ 8 w 32"/>
                <a:gd name="T13" fmla="*/ 30 h 36"/>
                <a:gd name="T14" fmla="*/ 7 w 32"/>
                <a:gd name="T15" fmla="*/ 34 h 36"/>
                <a:gd name="T16" fmla="*/ 4 w 32"/>
                <a:gd name="T17" fmla="*/ 36 h 36"/>
                <a:gd name="T18" fmla="*/ 4 w 32"/>
                <a:gd name="T19" fmla="*/ 31 h 36"/>
                <a:gd name="T20" fmla="*/ 2 w 32"/>
                <a:gd name="T21" fmla="*/ 26 h 36"/>
                <a:gd name="T22" fmla="*/ 1 w 32"/>
                <a:gd name="T23" fmla="*/ 21 h 36"/>
                <a:gd name="T24" fmla="*/ 3 w 32"/>
                <a:gd name="T25" fmla="*/ 14 h 36"/>
                <a:gd name="T26" fmla="*/ 9 w 32"/>
                <a:gd name="T27" fmla="*/ 5 h 36"/>
                <a:gd name="T28" fmla="*/ 11 w 32"/>
                <a:gd name="T29" fmla="*/ 2 h 36"/>
                <a:gd name="T30" fmla="*/ 18 w 32"/>
                <a:gd name="T31" fmla="*/ 4 h 36"/>
                <a:gd name="T32" fmla="*/ 25 w 32"/>
                <a:gd name="T33" fmla="*/ 4 h 36"/>
                <a:gd name="T34" fmla="*/ 32 w 32"/>
                <a:gd name="T35" fmla="*/ 1 h 36"/>
                <a:gd name="T36" fmla="*/ 29 w 32"/>
                <a:gd name="T37" fmla="*/ 6 h 36"/>
                <a:gd name="T38" fmla="*/ 23 w 32"/>
                <a:gd name="T39" fmla="*/ 7 h 36"/>
                <a:gd name="T40" fmla="*/ 10 w 32"/>
                <a:gd name="T41" fmla="*/ 7 h 36"/>
                <a:gd name="T42" fmla="*/ 6 w 32"/>
                <a:gd name="T43" fmla="*/ 10 h 36"/>
                <a:gd name="T44" fmla="*/ 10 w 32"/>
                <a:gd name="T45" fmla="*/ 15 h 36"/>
                <a:gd name="T46" fmla="*/ 13 w 32"/>
                <a:gd name="T47" fmla="*/ 14 h 36"/>
                <a:gd name="T48" fmla="*/ 20 w 32"/>
                <a:gd name="T49" fmla="*/ 13 h 36"/>
                <a:gd name="T50" fmla="*/ 17 w 32"/>
                <a:gd name="T51" fmla="*/ 16 h 36"/>
                <a:gd name="T52" fmla="*/ 13 w 32"/>
                <a:gd name="T53" fmla="*/ 17 h 36"/>
                <a:gd name="T54" fmla="*/ 14 w 32"/>
                <a:gd name="T55" fmla="*/ 20 h 36"/>
                <a:gd name="T56" fmla="*/ 18 w 32"/>
                <a:gd name="T57" fmla="*/ 25 h 36"/>
                <a:gd name="T58" fmla="*/ 19 w 32"/>
                <a:gd name="T59" fmla="*/ 28 h 36"/>
                <a:gd name="T60" fmla="*/ 22 w 32"/>
                <a:gd name="T61" fmla="*/ 30 h 36"/>
                <a:gd name="T62" fmla="*/ 13 w 32"/>
                <a:gd name="T63" fmla="*/ 32 h 36"/>
                <a:gd name="T64" fmla="*/ 13 w 32"/>
                <a:gd name="T65" fmla="*/ 3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36">
                  <a:moveTo>
                    <a:pt x="13" y="32"/>
                  </a:moveTo>
                  <a:cubicBezTo>
                    <a:pt x="13" y="31"/>
                    <a:pt x="14" y="31"/>
                    <a:pt x="14" y="30"/>
                  </a:cubicBezTo>
                  <a:cubicBezTo>
                    <a:pt x="14" y="29"/>
                    <a:pt x="12" y="28"/>
                    <a:pt x="11" y="28"/>
                  </a:cubicBezTo>
                  <a:cubicBezTo>
                    <a:pt x="10" y="26"/>
                    <a:pt x="12" y="25"/>
                    <a:pt x="12" y="23"/>
                  </a:cubicBezTo>
                  <a:cubicBezTo>
                    <a:pt x="12" y="22"/>
                    <a:pt x="8" y="22"/>
                    <a:pt x="8" y="23"/>
                  </a:cubicBezTo>
                  <a:cubicBezTo>
                    <a:pt x="7" y="25"/>
                    <a:pt x="8" y="27"/>
                    <a:pt x="8" y="29"/>
                  </a:cubicBezTo>
                  <a:cubicBezTo>
                    <a:pt x="7" y="29"/>
                    <a:pt x="8" y="30"/>
                    <a:pt x="8" y="30"/>
                  </a:cubicBezTo>
                  <a:cubicBezTo>
                    <a:pt x="8" y="32"/>
                    <a:pt x="7" y="33"/>
                    <a:pt x="7" y="34"/>
                  </a:cubicBezTo>
                  <a:cubicBezTo>
                    <a:pt x="6" y="36"/>
                    <a:pt x="7" y="36"/>
                    <a:pt x="4" y="36"/>
                  </a:cubicBezTo>
                  <a:cubicBezTo>
                    <a:pt x="1" y="36"/>
                    <a:pt x="4" y="32"/>
                    <a:pt x="4" y="31"/>
                  </a:cubicBezTo>
                  <a:cubicBezTo>
                    <a:pt x="5" y="30"/>
                    <a:pt x="4" y="27"/>
                    <a:pt x="2" y="26"/>
                  </a:cubicBezTo>
                  <a:cubicBezTo>
                    <a:pt x="0" y="25"/>
                    <a:pt x="0" y="23"/>
                    <a:pt x="1" y="21"/>
                  </a:cubicBezTo>
                  <a:cubicBezTo>
                    <a:pt x="2" y="19"/>
                    <a:pt x="2" y="16"/>
                    <a:pt x="3" y="14"/>
                  </a:cubicBezTo>
                  <a:cubicBezTo>
                    <a:pt x="5" y="11"/>
                    <a:pt x="4" y="5"/>
                    <a:pt x="9" y="5"/>
                  </a:cubicBezTo>
                  <a:cubicBezTo>
                    <a:pt x="10" y="5"/>
                    <a:pt x="9" y="2"/>
                    <a:pt x="11" y="2"/>
                  </a:cubicBezTo>
                  <a:cubicBezTo>
                    <a:pt x="14" y="3"/>
                    <a:pt x="16" y="4"/>
                    <a:pt x="18" y="4"/>
                  </a:cubicBezTo>
                  <a:cubicBezTo>
                    <a:pt x="20" y="4"/>
                    <a:pt x="23" y="5"/>
                    <a:pt x="25" y="4"/>
                  </a:cubicBezTo>
                  <a:cubicBezTo>
                    <a:pt x="26" y="4"/>
                    <a:pt x="32" y="0"/>
                    <a:pt x="32" y="1"/>
                  </a:cubicBezTo>
                  <a:cubicBezTo>
                    <a:pt x="32" y="2"/>
                    <a:pt x="29" y="5"/>
                    <a:pt x="29" y="6"/>
                  </a:cubicBezTo>
                  <a:cubicBezTo>
                    <a:pt x="27" y="7"/>
                    <a:pt x="25" y="7"/>
                    <a:pt x="23" y="7"/>
                  </a:cubicBezTo>
                  <a:cubicBezTo>
                    <a:pt x="18" y="6"/>
                    <a:pt x="14" y="7"/>
                    <a:pt x="10" y="7"/>
                  </a:cubicBezTo>
                  <a:cubicBezTo>
                    <a:pt x="7" y="6"/>
                    <a:pt x="6" y="7"/>
                    <a:pt x="6" y="10"/>
                  </a:cubicBezTo>
                  <a:cubicBezTo>
                    <a:pt x="6" y="13"/>
                    <a:pt x="9" y="13"/>
                    <a:pt x="10" y="15"/>
                  </a:cubicBezTo>
                  <a:cubicBezTo>
                    <a:pt x="11" y="17"/>
                    <a:pt x="12" y="15"/>
                    <a:pt x="13" y="14"/>
                  </a:cubicBezTo>
                  <a:cubicBezTo>
                    <a:pt x="13" y="13"/>
                    <a:pt x="20" y="12"/>
                    <a:pt x="20" y="13"/>
                  </a:cubicBezTo>
                  <a:cubicBezTo>
                    <a:pt x="21" y="13"/>
                    <a:pt x="18" y="16"/>
                    <a:pt x="17" y="16"/>
                  </a:cubicBezTo>
                  <a:cubicBezTo>
                    <a:pt x="15" y="18"/>
                    <a:pt x="15" y="18"/>
                    <a:pt x="13" y="17"/>
                  </a:cubicBezTo>
                  <a:cubicBezTo>
                    <a:pt x="13" y="17"/>
                    <a:pt x="14" y="20"/>
                    <a:pt x="14" y="20"/>
                  </a:cubicBezTo>
                  <a:cubicBezTo>
                    <a:pt x="15" y="21"/>
                    <a:pt x="18" y="23"/>
                    <a:pt x="18" y="25"/>
                  </a:cubicBezTo>
                  <a:cubicBezTo>
                    <a:pt x="18" y="26"/>
                    <a:pt x="18" y="27"/>
                    <a:pt x="19" y="28"/>
                  </a:cubicBezTo>
                  <a:cubicBezTo>
                    <a:pt x="19" y="28"/>
                    <a:pt x="21" y="30"/>
                    <a:pt x="22" y="30"/>
                  </a:cubicBezTo>
                  <a:cubicBezTo>
                    <a:pt x="20" y="31"/>
                    <a:pt x="15" y="33"/>
                    <a:pt x="13" y="32"/>
                  </a:cubicBezTo>
                  <a:cubicBezTo>
                    <a:pt x="13" y="31"/>
                    <a:pt x="14" y="33"/>
                    <a:pt x="13" y="3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95" name="Freeform 468">
              <a:extLst>
                <a:ext uri="{FF2B5EF4-FFF2-40B4-BE49-F238E27FC236}">
                  <a16:creationId xmlns:a16="http://schemas.microsoft.com/office/drawing/2014/main" id="{6031B8A1-83D8-9642-BC82-9E5F6D2F1C45}"/>
                </a:ext>
              </a:extLst>
            </p:cNvPr>
            <p:cNvSpPr>
              <a:spLocks/>
            </p:cNvSpPr>
            <p:nvPr/>
          </p:nvSpPr>
          <p:spPr bwMode="auto">
            <a:xfrm>
              <a:off x="17540962" y="8950247"/>
              <a:ext cx="73248" cy="140163"/>
            </a:xfrm>
            <a:custGeom>
              <a:avLst/>
              <a:gdLst>
                <a:gd name="T0" fmla="*/ 3 w 8"/>
                <a:gd name="T1" fmla="*/ 2 h 15"/>
                <a:gd name="T2" fmla="*/ 3 w 8"/>
                <a:gd name="T3" fmla="*/ 0 h 15"/>
                <a:gd name="T4" fmla="*/ 0 w 8"/>
                <a:gd name="T5" fmla="*/ 4 h 15"/>
                <a:gd name="T6" fmla="*/ 1 w 8"/>
                <a:gd name="T7" fmla="*/ 8 h 15"/>
                <a:gd name="T8" fmla="*/ 2 w 8"/>
                <a:gd name="T9" fmla="*/ 12 h 15"/>
                <a:gd name="T10" fmla="*/ 5 w 8"/>
                <a:gd name="T11" fmla="*/ 15 h 15"/>
                <a:gd name="T12" fmla="*/ 4 w 8"/>
                <a:gd name="T13" fmla="*/ 13 h 15"/>
                <a:gd name="T14" fmla="*/ 3 w 8"/>
                <a:gd name="T15" fmla="*/ 9 h 15"/>
                <a:gd name="T16" fmla="*/ 7 w 8"/>
                <a:gd name="T17" fmla="*/ 9 h 15"/>
                <a:gd name="T18" fmla="*/ 5 w 8"/>
                <a:gd name="T19" fmla="*/ 7 h 15"/>
                <a:gd name="T20" fmla="*/ 6 w 8"/>
                <a:gd name="T21" fmla="*/ 5 h 15"/>
                <a:gd name="T22" fmla="*/ 2 w 8"/>
                <a:gd name="T23" fmla="*/ 6 h 15"/>
                <a:gd name="T24" fmla="*/ 3 w 8"/>
                <a:gd name="T25" fmla="*/ 2 h 15"/>
                <a:gd name="T26" fmla="*/ 3 w 8"/>
                <a:gd name="T27"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15">
                  <a:moveTo>
                    <a:pt x="3" y="2"/>
                  </a:moveTo>
                  <a:cubicBezTo>
                    <a:pt x="3" y="1"/>
                    <a:pt x="3" y="1"/>
                    <a:pt x="3" y="0"/>
                  </a:cubicBezTo>
                  <a:cubicBezTo>
                    <a:pt x="2" y="0"/>
                    <a:pt x="0" y="3"/>
                    <a:pt x="0" y="4"/>
                  </a:cubicBezTo>
                  <a:cubicBezTo>
                    <a:pt x="0" y="5"/>
                    <a:pt x="1" y="6"/>
                    <a:pt x="1" y="8"/>
                  </a:cubicBezTo>
                  <a:cubicBezTo>
                    <a:pt x="1" y="9"/>
                    <a:pt x="1" y="11"/>
                    <a:pt x="2" y="12"/>
                  </a:cubicBezTo>
                  <a:cubicBezTo>
                    <a:pt x="2" y="12"/>
                    <a:pt x="5" y="15"/>
                    <a:pt x="5" y="15"/>
                  </a:cubicBezTo>
                  <a:cubicBezTo>
                    <a:pt x="5" y="15"/>
                    <a:pt x="4" y="13"/>
                    <a:pt x="4" y="13"/>
                  </a:cubicBezTo>
                  <a:cubicBezTo>
                    <a:pt x="3" y="12"/>
                    <a:pt x="3" y="10"/>
                    <a:pt x="3" y="9"/>
                  </a:cubicBezTo>
                  <a:cubicBezTo>
                    <a:pt x="3" y="8"/>
                    <a:pt x="7" y="9"/>
                    <a:pt x="7" y="9"/>
                  </a:cubicBezTo>
                  <a:cubicBezTo>
                    <a:pt x="8" y="9"/>
                    <a:pt x="6" y="8"/>
                    <a:pt x="5" y="7"/>
                  </a:cubicBezTo>
                  <a:cubicBezTo>
                    <a:pt x="5" y="7"/>
                    <a:pt x="6" y="6"/>
                    <a:pt x="6" y="5"/>
                  </a:cubicBezTo>
                  <a:cubicBezTo>
                    <a:pt x="7" y="1"/>
                    <a:pt x="3" y="6"/>
                    <a:pt x="2" y="6"/>
                  </a:cubicBezTo>
                  <a:cubicBezTo>
                    <a:pt x="2" y="6"/>
                    <a:pt x="4" y="3"/>
                    <a:pt x="3" y="2"/>
                  </a:cubicBezTo>
                  <a:cubicBezTo>
                    <a:pt x="3" y="1"/>
                    <a:pt x="4" y="3"/>
                    <a:pt x="3"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96" name="Freeform 469">
              <a:extLst>
                <a:ext uri="{FF2B5EF4-FFF2-40B4-BE49-F238E27FC236}">
                  <a16:creationId xmlns:a16="http://schemas.microsoft.com/office/drawing/2014/main" id="{00E10CD3-B103-0142-B994-17227E320A79}"/>
                </a:ext>
              </a:extLst>
            </p:cNvPr>
            <p:cNvSpPr>
              <a:spLocks/>
            </p:cNvSpPr>
            <p:nvPr/>
          </p:nvSpPr>
          <p:spPr bwMode="auto">
            <a:xfrm>
              <a:off x="17579182" y="8931136"/>
              <a:ext cx="25477" cy="19114"/>
            </a:xfrm>
            <a:custGeom>
              <a:avLst/>
              <a:gdLst>
                <a:gd name="T0" fmla="*/ 1 w 3"/>
                <a:gd name="T1" fmla="*/ 2 h 2"/>
                <a:gd name="T2" fmla="*/ 2 w 3"/>
                <a:gd name="T3" fmla="*/ 0 h 2"/>
                <a:gd name="T4" fmla="*/ 1 w 3"/>
                <a:gd name="T5" fmla="*/ 2 h 2"/>
              </a:gdLst>
              <a:ahLst/>
              <a:cxnLst>
                <a:cxn ang="0">
                  <a:pos x="T0" y="T1"/>
                </a:cxn>
                <a:cxn ang="0">
                  <a:pos x="T2" y="T3"/>
                </a:cxn>
                <a:cxn ang="0">
                  <a:pos x="T4" y="T5"/>
                </a:cxn>
              </a:cxnLst>
              <a:rect l="0" t="0" r="r" b="b"/>
              <a:pathLst>
                <a:path w="3" h="2">
                  <a:moveTo>
                    <a:pt x="1" y="2"/>
                  </a:moveTo>
                  <a:cubicBezTo>
                    <a:pt x="0" y="2"/>
                    <a:pt x="1" y="0"/>
                    <a:pt x="2" y="0"/>
                  </a:cubicBezTo>
                  <a:cubicBezTo>
                    <a:pt x="3" y="0"/>
                    <a:pt x="2" y="2"/>
                    <a:pt x="1"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97" name="Freeform 470">
              <a:extLst>
                <a:ext uri="{FF2B5EF4-FFF2-40B4-BE49-F238E27FC236}">
                  <a16:creationId xmlns:a16="http://schemas.microsoft.com/office/drawing/2014/main" id="{D33821C5-E899-A345-AB6B-A3DD392E0D98}"/>
                </a:ext>
              </a:extLst>
            </p:cNvPr>
            <p:cNvSpPr>
              <a:spLocks/>
            </p:cNvSpPr>
            <p:nvPr/>
          </p:nvSpPr>
          <p:spPr bwMode="auto">
            <a:xfrm>
              <a:off x="17681092" y="9052186"/>
              <a:ext cx="44586" cy="19114"/>
            </a:xfrm>
            <a:custGeom>
              <a:avLst/>
              <a:gdLst>
                <a:gd name="T0" fmla="*/ 5 w 5"/>
                <a:gd name="T1" fmla="*/ 1 h 2"/>
                <a:gd name="T2" fmla="*/ 0 w 5"/>
                <a:gd name="T3" fmla="*/ 1 h 2"/>
                <a:gd name="T4" fmla="*/ 5 w 5"/>
                <a:gd name="T5" fmla="*/ 1 h 2"/>
              </a:gdLst>
              <a:ahLst/>
              <a:cxnLst>
                <a:cxn ang="0">
                  <a:pos x="T0" y="T1"/>
                </a:cxn>
                <a:cxn ang="0">
                  <a:pos x="T2" y="T3"/>
                </a:cxn>
                <a:cxn ang="0">
                  <a:pos x="T4" y="T5"/>
                </a:cxn>
              </a:cxnLst>
              <a:rect l="0" t="0" r="r" b="b"/>
              <a:pathLst>
                <a:path w="5" h="2">
                  <a:moveTo>
                    <a:pt x="5" y="1"/>
                  </a:moveTo>
                  <a:cubicBezTo>
                    <a:pt x="5" y="0"/>
                    <a:pt x="0" y="0"/>
                    <a:pt x="0" y="1"/>
                  </a:cubicBezTo>
                  <a:cubicBezTo>
                    <a:pt x="0" y="1"/>
                    <a:pt x="5" y="2"/>
                    <a:pt x="5"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98" name="Freeform 471">
              <a:extLst>
                <a:ext uri="{FF2B5EF4-FFF2-40B4-BE49-F238E27FC236}">
                  <a16:creationId xmlns:a16="http://schemas.microsoft.com/office/drawing/2014/main" id="{96A0C0ED-5BED-B44B-9AC5-5BF1E5AC7B35}"/>
                </a:ext>
              </a:extLst>
            </p:cNvPr>
            <p:cNvSpPr>
              <a:spLocks/>
            </p:cNvSpPr>
            <p:nvPr/>
          </p:nvSpPr>
          <p:spPr bwMode="auto">
            <a:xfrm>
              <a:off x="17690647" y="9061741"/>
              <a:ext cx="175160" cy="105124"/>
            </a:xfrm>
            <a:custGeom>
              <a:avLst/>
              <a:gdLst>
                <a:gd name="T0" fmla="*/ 10 w 19"/>
                <a:gd name="T1" fmla="*/ 1 h 11"/>
                <a:gd name="T2" fmla="*/ 4 w 19"/>
                <a:gd name="T3" fmla="*/ 3 h 11"/>
                <a:gd name="T4" fmla="*/ 3 w 19"/>
                <a:gd name="T5" fmla="*/ 4 h 11"/>
                <a:gd name="T6" fmla="*/ 1 w 19"/>
                <a:gd name="T7" fmla="*/ 3 h 11"/>
                <a:gd name="T8" fmla="*/ 3 w 19"/>
                <a:gd name="T9" fmla="*/ 6 h 11"/>
                <a:gd name="T10" fmla="*/ 6 w 19"/>
                <a:gd name="T11" fmla="*/ 7 h 11"/>
                <a:gd name="T12" fmla="*/ 9 w 19"/>
                <a:gd name="T13" fmla="*/ 10 h 11"/>
                <a:gd name="T14" fmla="*/ 14 w 19"/>
                <a:gd name="T15" fmla="*/ 10 h 11"/>
                <a:gd name="T16" fmla="*/ 18 w 19"/>
                <a:gd name="T17" fmla="*/ 5 h 11"/>
                <a:gd name="T18" fmla="*/ 15 w 19"/>
                <a:gd name="T19" fmla="*/ 2 h 11"/>
                <a:gd name="T20" fmla="*/ 10 w 19"/>
                <a:gd name="T21" fmla="*/ 1 h 11"/>
                <a:gd name="T22" fmla="*/ 10 w 19"/>
                <a:gd name="T23"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11">
                  <a:moveTo>
                    <a:pt x="10" y="1"/>
                  </a:moveTo>
                  <a:cubicBezTo>
                    <a:pt x="9" y="0"/>
                    <a:pt x="5" y="2"/>
                    <a:pt x="4" y="3"/>
                  </a:cubicBezTo>
                  <a:cubicBezTo>
                    <a:pt x="3" y="3"/>
                    <a:pt x="4" y="3"/>
                    <a:pt x="3" y="4"/>
                  </a:cubicBezTo>
                  <a:cubicBezTo>
                    <a:pt x="3" y="5"/>
                    <a:pt x="2" y="3"/>
                    <a:pt x="1" y="3"/>
                  </a:cubicBezTo>
                  <a:cubicBezTo>
                    <a:pt x="0" y="3"/>
                    <a:pt x="2" y="6"/>
                    <a:pt x="3" y="6"/>
                  </a:cubicBezTo>
                  <a:cubicBezTo>
                    <a:pt x="3" y="7"/>
                    <a:pt x="5" y="7"/>
                    <a:pt x="6" y="7"/>
                  </a:cubicBezTo>
                  <a:cubicBezTo>
                    <a:pt x="8" y="7"/>
                    <a:pt x="8" y="9"/>
                    <a:pt x="9" y="10"/>
                  </a:cubicBezTo>
                  <a:cubicBezTo>
                    <a:pt x="10" y="11"/>
                    <a:pt x="13" y="10"/>
                    <a:pt x="14" y="10"/>
                  </a:cubicBezTo>
                  <a:cubicBezTo>
                    <a:pt x="18" y="10"/>
                    <a:pt x="19" y="8"/>
                    <a:pt x="18" y="5"/>
                  </a:cubicBezTo>
                  <a:cubicBezTo>
                    <a:pt x="18" y="3"/>
                    <a:pt x="17" y="2"/>
                    <a:pt x="15" y="2"/>
                  </a:cubicBezTo>
                  <a:cubicBezTo>
                    <a:pt x="14" y="2"/>
                    <a:pt x="12" y="1"/>
                    <a:pt x="10" y="1"/>
                  </a:cubicBezTo>
                  <a:cubicBezTo>
                    <a:pt x="10" y="1"/>
                    <a:pt x="11" y="1"/>
                    <a:pt x="10"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99" name="Freeform 472">
              <a:extLst>
                <a:ext uri="{FF2B5EF4-FFF2-40B4-BE49-F238E27FC236}">
                  <a16:creationId xmlns:a16="http://schemas.microsoft.com/office/drawing/2014/main" id="{0E529935-20FF-1040-8258-8EECE6CA74DF}"/>
                </a:ext>
              </a:extLst>
            </p:cNvPr>
            <p:cNvSpPr>
              <a:spLocks/>
            </p:cNvSpPr>
            <p:nvPr/>
          </p:nvSpPr>
          <p:spPr bwMode="auto">
            <a:xfrm>
              <a:off x="18521857" y="9240134"/>
              <a:ext cx="194268" cy="111494"/>
            </a:xfrm>
            <a:custGeom>
              <a:avLst/>
              <a:gdLst>
                <a:gd name="T0" fmla="*/ 0 w 21"/>
                <a:gd name="T1" fmla="*/ 8 h 12"/>
                <a:gd name="T2" fmla="*/ 6 w 21"/>
                <a:gd name="T3" fmla="*/ 8 h 12"/>
                <a:gd name="T4" fmla="*/ 9 w 21"/>
                <a:gd name="T5" fmla="*/ 7 h 12"/>
                <a:gd name="T6" fmla="*/ 13 w 21"/>
                <a:gd name="T7" fmla="*/ 7 h 12"/>
                <a:gd name="T8" fmla="*/ 14 w 21"/>
                <a:gd name="T9" fmla="*/ 5 h 12"/>
                <a:gd name="T10" fmla="*/ 17 w 21"/>
                <a:gd name="T11" fmla="*/ 3 h 12"/>
                <a:gd name="T12" fmla="*/ 20 w 21"/>
                <a:gd name="T13" fmla="*/ 4 h 12"/>
                <a:gd name="T14" fmla="*/ 18 w 21"/>
                <a:gd name="T15" fmla="*/ 7 h 12"/>
                <a:gd name="T16" fmla="*/ 11 w 21"/>
                <a:gd name="T17" fmla="*/ 11 h 12"/>
                <a:gd name="T18" fmla="*/ 0 w 21"/>
                <a:gd name="T19" fmla="*/ 8 h 12"/>
                <a:gd name="T20" fmla="*/ 0 w 21"/>
                <a:gd name="T21"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2">
                  <a:moveTo>
                    <a:pt x="0" y="8"/>
                  </a:moveTo>
                  <a:cubicBezTo>
                    <a:pt x="1" y="7"/>
                    <a:pt x="5" y="8"/>
                    <a:pt x="6" y="8"/>
                  </a:cubicBezTo>
                  <a:cubicBezTo>
                    <a:pt x="7" y="8"/>
                    <a:pt x="8" y="6"/>
                    <a:pt x="9" y="7"/>
                  </a:cubicBezTo>
                  <a:cubicBezTo>
                    <a:pt x="10" y="8"/>
                    <a:pt x="12" y="8"/>
                    <a:pt x="13" y="7"/>
                  </a:cubicBezTo>
                  <a:cubicBezTo>
                    <a:pt x="13" y="6"/>
                    <a:pt x="14" y="5"/>
                    <a:pt x="14" y="5"/>
                  </a:cubicBezTo>
                  <a:cubicBezTo>
                    <a:pt x="15" y="5"/>
                    <a:pt x="17" y="5"/>
                    <a:pt x="17" y="3"/>
                  </a:cubicBezTo>
                  <a:cubicBezTo>
                    <a:pt x="17" y="0"/>
                    <a:pt x="21" y="2"/>
                    <a:pt x="20" y="4"/>
                  </a:cubicBezTo>
                  <a:cubicBezTo>
                    <a:pt x="19" y="5"/>
                    <a:pt x="18" y="7"/>
                    <a:pt x="18" y="7"/>
                  </a:cubicBezTo>
                  <a:cubicBezTo>
                    <a:pt x="15" y="8"/>
                    <a:pt x="14" y="10"/>
                    <a:pt x="11" y="11"/>
                  </a:cubicBezTo>
                  <a:cubicBezTo>
                    <a:pt x="9" y="12"/>
                    <a:pt x="0" y="11"/>
                    <a:pt x="0" y="8"/>
                  </a:cubicBezTo>
                  <a:cubicBezTo>
                    <a:pt x="0" y="7"/>
                    <a:pt x="0" y="10"/>
                    <a:pt x="0" y="8"/>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00" name="Freeform 473">
              <a:extLst>
                <a:ext uri="{FF2B5EF4-FFF2-40B4-BE49-F238E27FC236}">
                  <a16:creationId xmlns:a16="http://schemas.microsoft.com/office/drawing/2014/main" id="{3524F3ED-3475-7144-8724-6C8D39844B78}"/>
                </a:ext>
              </a:extLst>
            </p:cNvPr>
            <p:cNvSpPr>
              <a:spLocks/>
            </p:cNvSpPr>
            <p:nvPr/>
          </p:nvSpPr>
          <p:spPr bwMode="auto">
            <a:xfrm>
              <a:off x="18802113" y="9297472"/>
              <a:ext cx="82803" cy="101936"/>
            </a:xfrm>
            <a:custGeom>
              <a:avLst/>
              <a:gdLst>
                <a:gd name="T0" fmla="*/ 1 w 9"/>
                <a:gd name="T1" fmla="*/ 0 h 11"/>
                <a:gd name="T2" fmla="*/ 8 w 9"/>
                <a:gd name="T3" fmla="*/ 8 h 11"/>
                <a:gd name="T4" fmla="*/ 5 w 9"/>
                <a:gd name="T5" fmla="*/ 4 h 11"/>
                <a:gd name="T6" fmla="*/ 1 w 9"/>
                <a:gd name="T7" fmla="*/ 0 h 11"/>
                <a:gd name="T8" fmla="*/ 1 w 9"/>
                <a:gd name="T9" fmla="*/ 0 h 11"/>
              </a:gdLst>
              <a:ahLst/>
              <a:cxnLst>
                <a:cxn ang="0">
                  <a:pos x="T0" y="T1"/>
                </a:cxn>
                <a:cxn ang="0">
                  <a:pos x="T2" y="T3"/>
                </a:cxn>
                <a:cxn ang="0">
                  <a:pos x="T4" y="T5"/>
                </a:cxn>
                <a:cxn ang="0">
                  <a:pos x="T6" y="T7"/>
                </a:cxn>
                <a:cxn ang="0">
                  <a:pos x="T8" y="T9"/>
                </a:cxn>
              </a:cxnLst>
              <a:rect l="0" t="0" r="r" b="b"/>
              <a:pathLst>
                <a:path w="9" h="11">
                  <a:moveTo>
                    <a:pt x="1" y="0"/>
                  </a:moveTo>
                  <a:cubicBezTo>
                    <a:pt x="0" y="1"/>
                    <a:pt x="5" y="11"/>
                    <a:pt x="8" y="8"/>
                  </a:cubicBezTo>
                  <a:cubicBezTo>
                    <a:pt x="9" y="6"/>
                    <a:pt x="6" y="4"/>
                    <a:pt x="5" y="4"/>
                  </a:cubicBezTo>
                  <a:cubicBezTo>
                    <a:pt x="4" y="3"/>
                    <a:pt x="1" y="0"/>
                    <a:pt x="1" y="0"/>
                  </a:cubicBezTo>
                  <a:cubicBezTo>
                    <a:pt x="0" y="1"/>
                    <a:pt x="2" y="0"/>
                    <a:pt x="1"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01" name="Freeform 474">
              <a:extLst>
                <a:ext uri="{FF2B5EF4-FFF2-40B4-BE49-F238E27FC236}">
                  <a16:creationId xmlns:a16="http://schemas.microsoft.com/office/drawing/2014/main" id="{7609BB95-8635-CB48-BAD9-B008E75B45C5}"/>
                </a:ext>
              </a:extLst>
            </p:cNvPr>
            <p:cNvSpPr>
              <a:spLocks/>
            </p:cNvSpPr>
            <p:nvPr/>
          </p:nvSpPr>
          <p:spPr bwMode="auto">
            <a:xfrm>
              <a:off x="19044149" y="9485423"/>
              <a:ext cx="54139" cy="54153"/>
            </a:xfrm>
            <a:custGeom>
              <a:avLst/>
              <a:gdLst>
                <a:gd name="T0" fmla="*/ 6 w 6"/>
                <a:gd name="T1" fmla="*/ 4 h 6"/>
                <a:gd name="T2" fmla="*/ 1 w 6"/>
                <a:gd name="T3" fmla="*/ 2 h 6"/>
                <a:gd name="T4" fmla="*/ 6 w 6"/>
                <a:gd name="T5" fmla="*/ 4 h 6"/>
                <a:gd name="T6" fmla="*/ 6 w 6"/>
                <a:gd name="T7" fmla="*/ 4 h 6"/>
              </a:gdLst>
              <a:ahLst/>
              <a:cxnLst>
                <a:cxn ang="0">
                  <a:pos x="T0" y="T1"/>
                </a:cxn>
                <a:cxn ang="0">
                  <a:pos x="T2" y="T3"/>
                </a:cxn>
                <a:cxn ang="0">
                  <a:pos x="T4" y="T5"/>
                </a:cxn>
                <a:cxn ang="0">
                  <a:pos x="T6" y="T7"/>
                </a:cxn>
              </a:cxnLst>
              <a:rect l="0" t="0" r="r" b="b"/>
              <a:pathLst>
                <a:path w="6" h="6">
                  <a:moveTo>
                    <a:pt x="6" y="4"/>
                  </a:moveTo>
                  <a:cubicBezTo>
                    <a:pt x="6" y="2"/>
                    <a:pt x="0" y="0"/>
                    <a:pt x="1" y="2"/>
                  </a:cubicBezTo>
                  <a:cubicBezTo>
                    <a:pt x="1" y="3"/>
                    <a:pt x="6" y="5"/>
                    <a:pt x="6" y="4"/>
                  </a:cubicBezTo>
                  <a:cubicBezTo>
                    <a:pt x="6" y="3"/>
                    <a:pt x="6" y="6"/>
                    <a:pt x="6"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02" name="Freeform 475">
              <a:extLst>
                <a:ext uri="{FF2B5EF4-FFF2-40B4-BE49-F238E27FC236}">
                  <a16:creationId xmlns:a16="http://schemas.microsoft.com/office/drawing/2014/main" id="{F0AB294F-7611-1E44-9898-F8088EE484B8}"/>
                </a:ext>
              </a:extLst>
            </p:cNvPr>
            <p:cNvSpPr>
              <a:spLocks/>
            </p:cNvSpPr>
            <p:nvPr/>
          </p:nvSpPr>
          <p:spPr bwMode="auto">
            <a:xfrm>
              <a:off x="18986825" y="9399411"/>
              <a:ext cx="85988" cy="57338"/>
            </a:xfrm>
            <a:custGeom>
              <a:avLst/>
              <a:gdLst>
                <a:gd name="T0" fmla="*/ 8 w 9"/>
                <a:gd name="T1" fmla="*/ 6 h 6"/>
                <a:gd name="T2" fmla="*/ 0 w 9"/>
                <a:gd name="T3" fmla="*/ 1 h 6"/>
                <a:gd name="T4" fmla="*/ 3 w 9"/>
                <a:gd name="T5" fmla="*/ 4 h 6"/>
                <a:gd name="T6" fmla="*/ 8 w 9"/>
                <a:gd name="T7" fmla="*/ 6 h 6"/>
                <a:gd name="T8" fmla="*/ 8 w 9"/>
                <a:gd name="T9" fmla="*/ 6 h 6"/>
              </a:gdLst>
              <a:ahLst/>
              <a:cxnLst>
                <a:cxn ang="0">
                  <a:pos x="T0" y="T1"/>
                </a:cxn>
                <a:cxn ang="0">
                  <a:pos x="T2" y="T3"/>
                </a:cxn>
                <a:cxn ang="0">
                  <a:pos x="T4" y="T5"/>
                </a:cxn>
                <a:cxn ang="0">
                  <a:pos x="T6" y="T7"/>
                </a:cxn>
                <a:cxn ang="0">
                  <a:pos x="T8" y="T9"/>
                </a:cxn>
              </a:cxnLst>
              <a:rect l="0" t="0" r="r" b="b"/>
              <a:pathLst>
                <a:path w="9" h="6">
                  <a:moveTo>
                    <a:pt x="8" y="6"/>
                  </a:moveTo>
                  <a:cubicBezTo>
                    <a:pt x="6" y="5"/>
                    <a:pt x="3" y="0"/>
                    <a:pt x="0" y="1"/>
                  </a:cubicBezTo>
                  <a:cubicBezTo>
                    <a:pt x="0" y="2"/>
                    <a:pt x="3" y="3"/>
                    <a:pt x="3" y="4"/>
                  </a:cubicBezTo>
                  <a:cubicBezTo>
                    <a:pt x="5" y="4"/>
                    <a:pt x="6" y="5"/>
                    <a:pt x="8" y="6"/>
                  </a:cubicBezTo>
                  <a:cubicBezTo>
                    <a:pt x="9" y="6"/>
                    <a:pt x="6" y="5"/>
                    <a:pt x="8" y="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03" name="Freeform 476">
              <a:extLst>
                <a:ext uri="{FF2B5EF4-FFF2-40B4-BE49-F238E27FC236}">
                  <a16:creationId xmlns:a16="http://schemas.microsoft.com/office/drawing/2014/main" id="{9147729F-D527-404C-8A63-86F1A33ED806}"/>
                </a:ext>
              </a:extLst>
            </p:cNvPr>
            <p:cNvSpPr>
              <a:spLocks/>
            </p:cNvSpPr>
            <p:nvPr/>
          </p:nvSpPr>
          <p:spPr bwMode="auto">
            <a:xfrm>
              <a:off x="18904022" y="9361183"/>
              <a:ext cx="38217" cy="47785"/>
            </a:xfrm>
            <a:custGeom>
              <a:avLst/>
              <a:gdLst>
                <a:gd name="T0" fmla="*/ 4 w 4"/>
                <a:gd name="T1" fmla="*/ 4 h 5"/>
                <a:gd name="T2" fmla="*/ 0 w 4"/>
                <a:gd name="T3" fmla="*/ 0 h 5"/>
                <a:gd name="T4" fmla="*/ 4 w 4"/>
                <a:gd name="T5" fmla="*/ 4 h 5"/>
              </a:gdLst>
              <a:ahLst/>
              <a:cxnLst>
                <a:cxn ang="0">
                  <a:pos x="T0" y="T1"/>
                </a:cxn>
                <a:cxn ang="0">
                  <a:pos x="T2" y="T3"/>
                </a:cxn>
                <a:cxn ang="0">
                  <a:pos x="T4" y="T5"/>
                </a:cxn>
              </a:cxnLst>
              <a:rect l="0" t="0" r="r" b="b"/>
              <a:pathLst>
                <a:path w="4" h="5">
                  <a:moveTo>
                    <a:pt x="4" y="4"/>
                  </a:moveTo>
                  <a:cubicBezTo>
                    <a:pt x="4" y="2"/>
                    <a:pt x="0" y="0"/>
                    <a:pt x="0" y="0"/>
                  </a:cubicBezTo>
                  <a:cubicBezTo>
                    <a:pt x="0" y="1"/>
                    <a:pt x="4" y="5"/>
                    <a:pt x="4"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04" name="Freeform 477">
              <a:extLst>
                <a:ext uri="{FF2B5EF4-FFF2-40B4-BE49-F238E27FC236}">
                  <a16:creationId xmlns:a16="http://schemas.microsoft.com/office/drawing/2014/main" id="{BD916E19-D53C-1243-B5D2-101DC6C235BC}"/>
                </a:ext>
              </a:extLst>
            </p:cNvPr>
            <p:cNvSpPr>
              <a:spLocks/>
            </p:cNvSpPr>
            <p:nvPr/>
          </p:nvSpPr>
          <p:spPr bwMode="auto">
            <a:xfrm>
              <a:off x="19247970" y="10017406"/>
              <a:ext cx="149680" cy="111494"/>
            </a:xfrm>
            <a:custGeom>
              <a:avLst/>
              <a:gdLst>
                <a:gd name="T0" fmla="*/ 15 w 16"/>
                <a:gd name="T1" fmla="*/ 11 h 12"/>
                <a:gd name="T2" fmla="*/ 2 w 16"/>
                <a:gd name="T3" fmla="*/ 0 h 12"/>
                <a:gd name="T4" fmla="*/ 15 w 16"/>
                <a:gd name="T5" fmla="*/ 11 h 12"/>
              </a:gdLst>
              <a:ahLst/>
              <a:cxnLst>
                <a:cxn ang="0">
                  <a:pos x="T0" y="T1"/>
                </a:cxn>
                <a:cxn ang="0">
                  <a:pos x="T2" y="T3"/>
                </a:cxn>
                <a:cxn ang="0">
                  <a:pos x="T4" y="T5"/>
                </a:cxn>
              </a:cxnLst>
              <a:rect l="0" t="0" r="r" b="b"/>
              <a:pathLst>
                <a:path w="16" h="12">
                  <a:moveTo>
                    <a:pt x="15" y="11"/>
                  </a:moveTo>
                  <a:cubicBezTo>
                    <a:pt x="16" y="12"/>
                    <a:pt x="3" y="0"/>
                    <a:pt x="2" y="0"/>
                  </a:cubicBezTo>
                  <a:cubicBezTo>
                    <a:pt x="0" y="0"/>
                    <a:pt x="7" y="9"/>
                    <a:pt x="15" y="1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05" name="Freeform 478">
              <a:extLst>
                <a:ext uri="{FF2B5EF4-FFF2-40B4-BE49-F238E27FC236}">
                  <a16:creationId xmlns:a16="http://schemas.microsoft.com/office/drawing/2014/main" id="{5494D6D1-8F9E-BA41-BDAA-FC112DB12378}"/>
                </a:ext>
              </a:extLst>
            </p:cNvPr>
            <p:cNvSpPr>
              <a:spLocks/>
            </p:cNvSpPr>
            <p:nvPr/>
          </p:nvSpPr>
          <p:spPr bwMode="auto">
            <a:xfrm>
              <a:off x="19649244" y="10727782"/>
              <a:ext cx="105096" cy="130608"/>
            </a:xfrm>
            <a:custGeom>
              <a:avLst/>
              <a:gdLst>
                <a:gd name="T0" fmla="*/ 11 w 11"/>
                <a:gd name="T1" fmla="*/ 14 h 14"/>
                <a:gd name="T2" fmla="*/ 9 w 11"/>
                <a:gd name="T3" fmla="*/ 10 h 14"/>
                <a:gd name="T4" fmla="*/ 9 w 11"/>
                <a:gd name="T5" fmla="*/ 7 h 14"/>
                <a:gd name="T6" fmla="*/ 0 w 11"/>
                <a:gd name="T7" fmla="*/ 0 h 14"/>
                <a:gd name="T8" fmla="*/ 3 w 11"/>
                <a:gd name="T9" fmla="*/ 4 h 14"/>
                <a:gd name="T10" fmla="*/ 5 w 11"/>
                <a:gd name="T11" fmla="*/ 8 h 14"/>
                <a:gd name="T12" fmla="*/ 8 w 11"/>
                <a:gd name="T13" fmla="*/ 11 h 14"/>
                <a:gd name="T14" fmla="*/ 11 w 11"/>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4">
                  <a:moveTo>
                    <a:pt x="11" y="14"/>
                  </a:moveTo>
                  <a:cubicBezTo>
                    <a:pt x="10" y="12"/>
                    <a:pt x="11" y="11"/>
                    <a:pt x="9" y="10"/>
                  </a:cubicBezTo>
                  <a:cubicBezTo>
                    <a:pt x="8" y="8"/>
                    <a:pt x="9" y="8"/>
                    <a:pt x="9" y="7"/>
                  </a:cubicBezTo>
                  <a:cubicBezTo>
                    <a:pt x="8" y="5"/>
                    <a:pt x="0" y="1"/>
                    <a:pt x="0" y="0"/>
                  </a:cubicBezTo>
                  <a:cubicBezTo>
                    <a:pt x="0" y="1"/>
                    <a:pt x="3" y="3"/>
                    <a:pt x="3" y="4"/>
                  </a:cubicBezTo>
                  <a:cubicBezTo>
                    <a:pt x="4" y="6"/>
                    <a:pt x="4" y="7"/>
                    <a:pt x="5" y="8"/>
                  </a:cubicBezTo>
                  <a:cubicBezTo>
                    <a:pt x="6" y="9"/>
                    <a:pt x="9" y="10"/>
                    <a:pt x="8" y="11"/>
                  </a:cubicBezTo>
                  <a:cubicBezTo>
                    <a:pt x="8" y="13"/>
                    <a:pt x="9" y="13"/>
                    <a:pt x="11" y="1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06" name="Freeform 479">
              <a:extLst>
                <a:ext uri="{FF2B5EF4-FFF2-40B4-BE49-F238E27FC236}">
                  <a16:creationId xmlns:a16="http://schemas.microsoft.com/office/drawing/2014/main" id="{946C1EF4-1139-FD4B-AEC5-A7342F76241B}"/>
                </a:ext>
              </a:extLst>
            </p:cNvPr>
            <p:cNvSpPr>
              <a:spLocks/>
            </p:cNvSpPr>
            <p:nvPr/>
          </p:nvSpPr>
          <p:spPr bwMode="auto">
            <a:xfrm>
              <a:off x="19677908" y="10848834"/>
              <a:ext cx="242036" cy="283514"/>
            </a:xfrm>
            <a:custGeom>
              <a:avLst/>
              <a:gdLst>
                <a:gd name="T0" fmla="*/ 8 w 26"/>
                <a:gd name="T1" fmla="*/ 2 h 30"/>
                <a:gd name="T2" fmla="*/ 7 w 26"/>
                <a:gd name="T3" fmla="*/ 11 h 30"/>
                <a:gd name="T4" fmla="*/ 5 w 26"/>
                <a:gd name="T5" fmla="*/ 18 h 30"/>
                <a:gd name="T6" fmla="*/ 9 w 26"/>
                <a:gd name="T7" fmla="*/ 25 h 30"/>
                <a:gd name="T8" fmla="*/ 14 w 26"/>
                <a:gd name="T9" fmla="*/ 26 h 30"/>
                <a:gd name="T10" fmla="*/ 17 w 26"/>
                <a:gd name="T11" fmla="*/ 22 h 30"/>
                <a:gd name="T12" fmla="*/ 18 w 26"/>
                <a:gd name="T13" fmla="*/ 16 h 30"/>
                <a:gd name="T14" fmla="*/ 22 w 26"/>
                <a:gd name="T15" fmla="*/ 14 h 30"/>
                <a:gd name="T16" fmla="*/ 26 w 26"/>
                <a:gd name="T17" fmla="*/ 10 h 30"/>
                <a:gd name="T18" fmla="*/ 25 w 26"/>
                <a:gd name="T19" fmla="*/ 6 h 30"/>
                <a:gd name="T20" fmla="*/ 20 w 26"/>
                <a:gd name="T21" fmla="*/ 8 h 30"/>
                <a:gd name="T22" fmla="*/ 14 w 26"/>
                <a:gd name="T23" fmla="*/ 5 h 30"/>
                <a:gd name="T24" fmla="*/ 11 w 26"/>
                <a:gd name="T25" fmla="*/ 0 h 30"/>
                <a:gd name="T26" fmla="*/ 11 w 26"/>
                <a:gd name="T27" fmla="*/ 3 h 30"/>
                <a:gd name="T28" fmla="*/ 8 w 26"/>
                <a:gd name="T29" fmla="*/ 2 h 30"/>
                <a:gd name="T30" fmla="*/ 8 w 26"/>
                <a:gd name="T31" fmla="*/ 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 h="30">
                  <a:moveTo>
                    <a:pt x="8" y="2"/>
                  </a:moveTo>
                  <a:cubicBezTo>
                    <a:pt x="7" y="2"/>
                    <a:pt x="7" y="9"/>
                    <a:pt x="7" y="11"/>
                  </a:cubicBezTo>
                  <a:cubicBezTo>
                    <a:pt x="6" y="13"/>
                    <a:pt x="0" y="16"/>
                    <a:pt x="5" y="18"/>
                  </a:cubicBezTo>
                  <a:cubicBezTo>
                    <a:pt x="8" y="19"/>
                    <a:pt x="11" y="21"/>
                    <a:pt x="9" y="25"/>
                  </a:cubicBezTo>
                  <a:cubicBezTo>
                    <a:pt x="6" y="30"/>
                    <a:pt x="11" y="29"/>
                    <a:pt x="14" y="26"/>
                  </a:cubicBezTo>
                  <a:cubicBezTo>
                    <a:pt x="15" y="25"/>
                    <a:pt x="16" y="23"/>
                    <a:pt x="17" y="22"/>
                  </a:cubicBezTo>
                  <a:cubicBezTo>
                    <a:pt x="19" y="19"/>
                    <a:pt x="18" y="19"/>
                    <a:pt x="18" y="16"/>
                  </a:cubicBezTo>
                  <a:cubicBezTo>
                    <a:pt x="19" y="14"/>
                    <a:pt x="21" y="14"/>
                    <a:pt x="22" y="14"/>
                  </a:cubicBezTo>
                  <a:cubicBezTo>
                    <a:pt x="23" y="15"/>
                    <a:pt x="25" y="11"/>
                    <a:pt x="26" y="10"/>
                  </a:cubicBezTo>
                  <a:cubicBezTo>
                    <a:pt x="26" y="9"/>
                    <a:pt x="26" y="6"/>
                    <a:pt x="25" y="6"/>
                  </a:cubicBezTo>
                  <a:cubicBezTo>
                    <a:pt x="23" y="6"/>
                    <a:pt x="21" y="8"/>
                    <a:pt x="20" y="8"/>
                  </a:cubicBezTo>
                  <a:cubicBezTo>
                    <a:pt x="18" y="8"/>
                    <a:pt x="15" y="7"/>
                    <a:pt x="14" y="5"/>
                  </a:cubicBezTo>
                  <a:cubicBezTo>
                    <a:pt x="13" y="4"/>
                    <a:pt x="13" y="0"/>
                    <a:pt x="11" y="0"/>
                  </a:cubicBezTo>
                  <a:cubicBezTo>
                    <a:pt x="11" y="0"/>
                    <a:pt x="11" y="3"/>
                    <a:pt x="11" y="3"/>
                  </a:cubicBezTo>
                  <a:cubicBezTo>
                    <a:pt x="10" y="3"/>
                    <a:pt x="9" y="1"/>
                    <a:pt x="8" y="2"/>
                  </a:cubicBezTo>
                  <a:cubicBezTo>
                    <a:pt x="7" y="2"/>
                    <a:pt x="9" y="1"/>
                    <a:pt x="8"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07" name="Freeform 480">
              <a:extLst>
                <a:ext uri="{FF2B5EF4-FFF2-40B4-BE49-F238E27FC236}">
                  <a16:creationId xmlns:a16="http://schemas.microsoft.com/office/drawing/2014/main" id="{B3B9EC64-F008-1042-A126-4491A36E609C}"/>
                </a:ext>
              </a:extLst>
            </p:cNvPr>
            <p:cNvSpPr>
              <a:spLocks/>
            </p:cNvSpPr>
            <p:nvPr/>
          </p:nvSpPr>
          <p:spPr bwMode="auto">
            <a:xfrm>
              <a:off x="19359438" y="11055894"/>
              <a:ext cx="366243" cy="356781"/>
            </a:xfrm>
            <a:custGeom>
              <a:avLst/>
              <a:gdLst>
                <a:gd name="T0" fmla="*/ 33 w 39"/>
                <a:gd name="T1" fmla="*/ 4 h 38"/>
                <a:gd name="T2" fmla="*/ 30 w 39"/>
                <a:gd name="T3" fmla="*/ 1 h 38"/>
                <a:gd name="T4" fmla="*/ 26 w 39"/>
                <a:gd name="T5" fmla="*/ 8 h 38"/>
                <a:gd name="T6" fmla="*/ 22 w 39"/>
                <a:gd name="T7" fmla="*/ 13 h 38"/>
                <a:gd name="T8" fmla="*/ 15 w 39"/>
                <a:gd name="T9" fmla="*/ 18 h 38"/>
                <a:gd name="T10" fmla="*/ 9 w 39"/>
                <a:gd name="T11" fmla="*/ 22 h 38"/>
                <a:gd name="T12" fmla="*/ 4 w 39"/>
                <a:gd name="T13" fmla="*/ 27 h 38"/>
                <a:gd name="T14" fmla="*/ 2 w 39"/>
                <a:gd name="T15" fmla="*/ 33 h 38"/>
                <a:gd name="T16" fmla="*/ 1 w 39"/>
                <a:gd name="T17" fmla="*/ 34 h 38"/>
                <a:gd name="T18" fmla="*/ 3 w 39"/>
                <a:gd name="T19" fmla="*/ 35 h 38"/>
                <a:gd name="T20" fmla="*/ 10 w 39"/>
                <a:gd name="T21" fmla="*/ 37 h 38"/>
                <a:gd name="T22" fmla="*/ 19 w 39"/>
                <a:gd name="T23" fmla="*/ 34 h 38"/>
                <a:gd name="T24" fmla="*/ 22 w 39"/>
                <a:gd name="T25" fmla="*/ 27 h 38"/>
                <a:gd name="T26" fmla="*/ 27 w 39"/>
                <a:gd name="T27" fmla="*/ 22 h 38"/>
                <a:gd name="T28" fmla="*/ 29 w 39"/>
                <a:gd name="T29" fmla="*/ 21 h 38"/>
                <a:gd name="T30" fmla="*/ 33 w 39"/>
                <a:gd name="T31" fmla="*/ 21 h 38"/>
                <a:gd name="T32" fmla="*/ 32 w 39"/>
                <a:gd name="T33" fmla="*/ 19 h 38"/>
                <a:gd name="T34" fmla="*/ 32 w 39"/>
                <a:gd name="T35" fmla="*/ 17 h 38"/>
                <a:gd name="T36" fmla="*/ 38 w 39"/>
                <a:gd name="T37" fmla="*/ 9 h 38"/>
                <a:gd name="T38" fmla="*/ 38 w 39"/>
                <a:gd name="T39" fmla="*/ 6 h 38"/>
                <a:gd name="T40" fmla="*/ 38 w 39"/>
                <a:gd name="T41" fmla="*/ 4 h 38"/>
                <a:gd name="T42" fmla="*/ 37 w 39"/>
                <a:gd name="T43" fmla="*/ 4 h 38"/>
                <a:gd name="T44" fmla="*/ 37 w 39"/>
                <a:gd name="T45" fmla="*/ 2 h 38"/>
                <a:gd name="T46" fmla="*/ 33 w 39"/>
                <a:gd name="T47"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 h="38">
                  <a:moveTo>
                    <a:pt x="33" y="4"/>
                  </a:moveTo>
                  <a:cubicBezTo>
                    <a:pt x="33" y="4"/>
                    <a:pt x="32" y="0"/>
                    <a:pt x="30" y="1"/>
                  </a:cubicBezTo>
                  <a:cubicBezTo>
                    <a:pt x="27" y="3"/>
                    <a:pt x="28" y="5"/>
                    <a:pt x="26" y="8"/>
                  </a:cubicBezTo>
                  <a:cubicBezTo>
                    <a:pt x="25" y="9"/>
                    <a:pt x="24" y="12"/>
                    <a:pt x="22" y="13"/>
                  </a:cubicBezTo>
                  <a:cubicBezTo>
                    <a:pt x="20" y="16"/>
                    <a:pt x="18" y="17"/>
                    <a:pt x="15" y="18"/>
                  </a:cubicBezTo>
                  <a:cubicBezTo>
                    <a:pt x="13" y="19"/>
                    <a:pt x="12" y="21"/>
                    <a:pt x="9" y="22"/>
                  </a:cubicBezTo>
                  <a:cubicBezTo>
                    <a:pt x="7" y="23"/>
                    <a:pt x="7" y="27"/>
                    <a:pt x="4" y="27"/>
                  </a:cubicBezTo>
                  <a:cubicBezTo>
                    <a:pt x="0" y="28"/>
                    <a:pt x="4" y="31"/>
                    <a:pt x="2" y="33"/>
                  </a:cubicBezTo>
                  <a:cubicBezTo>
                    <a:pt x="1" y="33"/>
                    <a:pt x="0" y="33"/>
                    <a:pt x="1" y="34"/>
                  </a:cubicBezTo>
                  <a:cubicBezTo>
                    <a:pt x="1" y="35"/>
                    <a:pt x="1" y="35"/>
                    <a:pt x="3" y="35"/>
                  </a:cubicBezTo>
                  <a:cubicBezTo>
                    <a:pt x="5" y="35"/>
                    <a:pt x="8" y="37"/>
                    <a:pt x="10" y="37"/>
                  </a:cubicBezTo>
                  <a:cubicBezTo>
                    <a:pt x="14" y="38"/>
                    <a:pt x="16" y="36"/>
                    <a:pt x="19" y="34"/>
                  </a:cubicBezTo>
                  <a:cubicBezTo>
                    <a:pt x="21" y="32"/>
                    <a:pt x="22" y="30"/>
                    <a:pt x="22" y="27"/>
                  </a:cubicBezTo>
                  <a:cubicBezTo>
                    <a:pt x="23" y="24"/>
                    <a:pt x="24" y="24"/>
                    <a:pt x="27" y="22"/>
                  </a:cubicBezTo>
                  <a:cubicBezTo>
                    <a:pt x="28" y="22"/>
                    <a:pt x="28" y="21"/>
                    <a:pt x="29" y="21"/>
                  </a:cubicBezTo>
                  <a:cubicBezTo>
                    <a:pt x="30" y="21"/>
                    <a:pt x="31" y="21"/>
                    <a:pt x="33" y="21"/>
                  </a:cubicBezTo>
                  <a:cubicBezTo>
                    <a:pt x="34" y="20"/>
                    <a:pt x="33" y="19"/>
                    <a:pt x="32" y="19"/>
                  </a:cubicBezTo>
                  <a:cubicBezTo>
                    <a:pt x="31" y="18"/>
                    <a:pt x="31" y="18"/>
                    <a:pt x="32" y="17"/>
                  </a:cubicBezTo>
                  <a:cubicBezTo>
                    <a:pt x="34" y="14"/>
                    <a:pt x="36" y="12"/>
                    <a:pt x="38" y="9"/>
                  </a:cubicBezTo>
                  <a:cubicBezTo>
                    <a:pt x="38" y="8"/>
                    <a:pt x="38" y="7"/>
                    <a:pt x="38" y="6"/>
                  </a:cubicBezTo>
                  <a:cubicBezTo>
                    <a:pt x="38" y="5"/>
                    <a:pt x="38" y="5"/>
                    <a:pt x="38" y="4"/>
                  </a:cubicBezTo>
                  <a:cubicBezTo>
                    <a:pt x="39" y="3"/>
                    <a:pt x="37" y="4"/>
                    <a:pt x="37" y="4"/>
                  </a:cubicBezTo>
                  <a:cubicBezTo>
                    <a:pt x="37" y="3"/>
                    <a:pt x="37" y="3"/>
                    <a:pt x="37" y="2"/>
                  </a:cubicBezTo>
                  <a:cubicBezTo>
                    <a:pt x="36" y="3"/>
                    <a:pt x="35" y="5"/>
                    <a:pt x="33"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08" name="Freeform 481">
              <a:extLst>
                <a:ext uri="{FF2B5EF4-FFF2-40B4-BE49-F238E27FC236}">
                  <a16:creationId xmlns:a16="http://schemas.microsoft.com/office/drawing/2014/main" id="{1F3D38AB-1AE2-FA4A-BE62-1E4866B1D586}"/>
                </a:ext>
              </a:extLst>
            </p:cNvPr>
            <p:cNvSpPr>
              <a:spLocks/>
            </p:cNvSpPr>
            <p:nvPr/>
          </p:nvSpPr>
          <p:spPr bwMode="auto">
            <a:xfrm>
              <a:off x="19416761" y="11412677"/>
              <a:ext cx="19109" cy="19114"/>
            </a:xfrm>
            <a:custGeom>
              <a:avLst/>
              <a:gdLst>
                <a:gd name="T0" fmla="*/ 2 w 2"/>
                <a:gd name="T1" fmla="*/ 2 h 2"/>
                <a:gd name="T2" fmla="*/ 1 w 2"/>
                <a:gd name="T3" fmla="*/ 0 h 2"/>
                <a:gd name="T4" fmla="*/ 0 w 2"/>
                <a:gd name="T5" fmla="*/ 2 h 2"/>
                <a:gd name="T6" fmla="*/ 2 w 2"/>
                <a:gd name="T7" fmla="*/ 2 h 2"/>
              </a:gdLst>
              <a:ahLst/>
              <a:cxnLst>
                <a:cxn ang="0">
                  <a:pos x="T0" y="T1"/>
                </a:cxn>
                <a:cxn ang="0">
                  <a:pos x="T2" y="T3"/>
                </a:cxn>
                <a:cxn ang="0">
                  <a:pos x="T4" y="T5"/>
                </a:cxn>
                <a:cxn ang="0">
                  <a:pos x="T6" y="T7"/>
                </a:cxn>
              </a:cxnLst>
              <a:rect l="0" t="0" r="r" b="b"/>
              <a:pathLst>
                <a:path w="2" h="2">
                  <a:moveTo>
                    <a:pt x="2" y="2"/>
                  </a:moveTo>
                  <a:cubicBezTo>
                    <a:pt x="2" y="1"/>
                    <a:pt x="1" y="1"/>
                    <a:pt x="1" y="0"/>
                  </a:cubicBezTo>
                  <a:cubicBezTo>
                    <a:pt x="0" y="1"/>
                    <a:pt x="0" y="1"/>
                    <a:pt x="0" y="2"/>
                  </a:cubicBezTo>
                  <a:cubicBezTo>
                    <a:pt x="1" y="2"/>
                    <a:pt x="2" y="2"/>
                    <a:pt x="2"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09" name="Freeform 482">
              <a:extLst>
                <a:ext uri="{FF2B5EF4-FFF2-40B4-BE49-F238E27FC236}">
                  <a16:creationId xmlns:a16="http://schemas.microsoft.com/office/drawing/2014/main" id="{4C1DFC8B-A3F2-3846-9C4C-1C09E57D42EB}"/>
                </a:ext>
              </a:extLst>
            </p:cNvPr>
            <p:cNvSpPr>
              <a:spLocks/>
            </p:cNvSpPr>
            <p:nvPr/>
          </p:nvSpPr>
          <p:spPr bwMode="auto">
            <a:xfrm>
              <a:off x="18343513" y="11065452"/>
              <a:ext cx="178346" cy="168835"/>
            </a:xfrm>
            <a:custGeom>
              <a:avLst/>
              <a:gdLst>
                <a:gd name="T0" fmla="*/ 0 w 19"/>
                <a:gd name="T1" fmla="*/ 2 h 18"/>
                <a:gd name="T2" fmla="*/ 2 w 19"/>
                <a:gd name="T3" fmla="*/ 7 h 18"/>
                <a:gd name="T4" fmla="*/ 4 w 19"/>
                <a:gd name="T5" fmla="*/ 10 h 18"/>
                <a:gd name="T6" fmla="*/ 3 w 19"/>
                <a:gd name="T7" fmla="*/ 12 h 18"/>
                <a:gd name="T8" fmla="*/ 9 w 19"/>
                <a:gd name="T9" fmla="*/ 18 h 18"/>
                <a:gd name="T10" fmla="*/ 12 w 19"/>
                <a:gd name="T11" fmla="*/ 15 h 18"/>
                <a:gd name="T12" fmla="*/ 13 w 19"/>
                <a:gd name="T13" fmla="*/ 17 h 18"/>
                <a:gd name="T14" fmla="*/ 14 w 19"/>
                <a:gd name="T15" fmla="*/ 14 h 18"/>
                <a:gd name="T16" fmla="*/ 16 w 19"/>
                <a:gd name="T17" fmla="*/ 15 h 18"/>
                <a:gd name="T18" fmla="*/ 18 w 19"/>
                <a:gd name="T19" fmla="*/ 7 h 18"/>
                <a:gd name="T20" fmla="*/ 16 w 19"/>
                <a:gd name="T21" fmla="*/ 1 h 18"/>
                <a:gd name="T22" fmla="*/ 7 w 19"/>
                <a:gd name="T23" fmla="*/ 3 h 18"/>
                <a:gd name="T24" fmla="*/ 0 w 19"/>
                <a:gd name="T25" fmla="*/ 2 h 18"/>
                <a:gd name="T26" fmla="*/ 0 w 19"/>
                <a:gd name="T27"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18">
                  <a:moveTo>
                    <a:pt x="0" y="2"/>
                  </a:moveTo>
                  <a:cubicBezTo>
                    <a:pt x="0" y="3"/>
                    <a:pt x="2" y="6"/>
                    <a:pt x="2" y="7"/>
                  </a:cubicBezTo>
                  <a:cubicBezTo>
                    <a:pt x="3" y="8"/>
                    <a:pt x="4" y="9"/>
                    <a:pt x="4" y="10"/>
                  </a:cubicBezTo>
                  <a:cubicBezTo>
                    <a:pt x="4" y="11"/>
                    <a:pt x="3" y="11"/>
                    <a:pt x="3" y="12"/>
                  </a:cubicBezTo>
                  <a:cubicBezTo>
                    <a:pt x="4" y="15"/>
                    <a:pt x="7" y="17"/>
                    <a:pt x="9" y="18"/>
                  </a:cubicBezTo>
                  <a:cubicBezTo>
                    <a:pt x="11" y="18"/>
                    <a:pt x="11" y="16"/>
                    <a:pt x="12" y="15"/>
                  </a:cubicBezTo>
                  <a:cubicBezTo>
                    <a:pt x="12" y="15"/>
                    <a:pt x="13" y="17"/>
                    <a:pt x="13" y="17"/>
                  </a:cubicBezTo>
                  <a:cubicBezTo>
                    <a:pt x="13" y="16"/>
                    <a:pt x="13" y="14"/>
                    <a:pt x="14" y="14"/>
                  </a:cubicBezTo>
                  <a:cubicBezTo>
                    <a:pt x="15" y="13"/>
                    <a:pt x="15" y="15"/>
                    <a:pt x="16" y="15"/>
                  </a:cubicBezTo>
                  <a:cubicBezTo>
                    <a:pt x="15" y="15"/>
                    <a:pt x="18" y="8"/>
                    <a:pt x="18" y="7"/>
                  </a:cubicBezTo>
                  <a:cubicBezTo>
                    <a:pt x="18" y="6"/>
                    <a:pt x="19" y="0"/>
                    <a:pt x="16" y="1"/>
                  </a:cubicBezTo>
                  <a:cubicBezTo>
                    <a:pt x="13" y="2"/>
                    <a:pt x="10" y="4"/>
                    <a:pt x="7" y="3"/>
                  </a:cubicBezTo>
                  <a:cubicBezTo>
                    <a:pt x="6" y="3"/>
                    <a:pt x="1" y="0"/>
                    <a:pt x="0" y="2"/>
                  </a:cubicBezTo>
                  <a:cubicBezTo>
                    <a:pt x="0" y="3"/>
                    <a:pt x="1" y="0"/>
                    <a:pt x="0"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10" name="Freeform 483">
              <a:extLst>
                <a:ext uri="{FF2B5EF4-FFF2-40B4-BE49-F238E27FC236}">
                  <a16:creationId xmlns:a16="http://schemas.microsoft.com/office/drawing/2014/main" id="{660DADFD-FC59-7B4B-9F3E-C7B76428C523}"/>
                </a:ext>
              </a:extLst>
            </p:cNvPr>
            <p:cNvSpPr>
              <a:spLocks/>
            </p:cNvSpPr>
            <p:nvPr/>
          </p:nvSpPr>
          <p:spPr bwMode="auto">
            <a:xfrm>
              <a:off x="18483640" y="11017669"/>
              <a:ext cx="28662" cy="47785"/>
            </a:xfrm>
            <a:custGeom>
              <a:avLst/>
              <a:gdLst>
                <a:gd name="T0" fmla="*/ 3 w 3"/>
                <a:gd name="T1" fmla="*/ 4 h 5"/>
                <a:gd name="T2" fmla="*/ 1 w 3"/>
                <a:gd name="T3" fmla="*/ 0 h 5"/>
                <a:gd name="T4" fmla="*/ 3 w 3"/>
                <a:gd name="T5" fmla="*/ 4 h 5"/>
              </a:gdLst>
              <a:ahLst/>
              <a:cxnLst>
                <a:cxn ang="0">
                  <a:pos x="T0" y="T1"/>
                </a:cxn>
                <a:cxn ang="0">
                  <a:pos x="T2" y="T3"/>
                </a:cxn>
                <a:cxn ang="0">
                  <a:pos x="T4" y="T5"/>
                </a:cxn>
              </a:cxnLst>
              <a:rect l="0" t="0" r="r" b="b"/>
              <a:pathLst>
                <a:path w="3" h="5">
                  <a:moveTo>
                    <a:pt x="3" y="4"/>
                  </a:moveTo>
                  <a:cubicBezTo>
                    <a:pt x="3" y="5"/>
                    <a:pt x="0" y="1"/>
                    <a:pt x="1" y="0"/>
                  </a:cubicBezTo>
                  <a:cubicBezTo>
                    <a:pt x="2" y="0"/>
                    <a:pt x="3" y="1"/>
                    <a:pt x="3"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11" name="Freeform 484">
              <a:extLst>
                <a:ext uri="{FF2B5EF4-FFF2-40B4-BE49-F238E27FC236}">
                  <a16:creationId xmlns:a16="http://schemas.microsoft.com/office/drawing/2014/main" id="{6057E815-BFB1-6447-B647-7B56F91D99C7}"/>
                </a:ext>
              </a:extLst>
            </p:cNvPr>
            <p:cNvSpPr>
              <a:spLocks/>
            </p:cNvSpPr>
            <p:nvPr/>
          </p:nvSpPr>
          <p:spPr bwMode="auto">
            <a:xfrm>
              <a:off x="18295742" y="11017669"/>
              <a:ext cx="19109" cy="19114"/>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0" y="2"/>
                    <a:pt x="0" y="0"/>
                    <a:pt x="1" y="0"/>
                  </a:cubicBezTo>
                  <a:cubicBezTo>
                    <a:pt x="2" y="0"/>
                    <a:pt x="2" y="2"/>
                    <a:pt x="1"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12" name="Freeform 485">
              <a:extLst>
                <a:ext uri="{FF2B5EF4-FFF2-40B4-BE49-F238E27FC236}">
                  <a16:creationId xmlns:a16="http://schemas.microsoft.com/office/drawing/2014/main" id="{6D6A0F99-D705-AD49-B022-B1D77FF046B0}"/>
                </a:ext>
              </a:extLst>
            </p:cNvPr>
            <p:cNvSpPr>
              <a:spLocks/>
            </p:cNvSpPr>
            <p:nvPr/>
          </p:nvSpPr>
          <p:spPr bwMode="auto">
            <a:xfrm>
              <a:off x="15384910" y="8593469"/>
              <a:ext cx="101909" cy="168835"/>
            </a:xfrm>
            <a:custGeom>
              <a:avLst/>
              <a:gdLst>
                <a:gd name="T0" fmla="*/ 2 w 11"/>
                <a:gd name="T1" fmla="*/ 0 h 18"/>
                <a:gd name="T2" fmla="*/ 1 w 11"/>
                <a:gd name="T3" fmla="*/ 0 h 18"/>
                <a:gd name="T4" fmla="*/ 1 w 11"/>
                <a:gd name="T5" fmla="*/ 3 h 18"/>
                <a:gd name="T6" fmla="*/ 0 w 11"/>
                <a:gd name="T7" fmla="*/ 8 h 18"/>
                <a:gd name="T8" fmla="*/ 4 w 11"/>
                <a:gd name="T9" fmla="*/ 18 h 18"/>
                <a:gd name="T10" fmla="*/ 9 w 11"/>
                <a:gd name="T11" fmla="*/ 15 h 18"/>
                <a:gd name="T12" fmla="*/ 9 w 11"/>
                <a:gd name="T13" fmla="*/ 8 h 18"/>
                <a:gd name="T14" fmla="*/ 2 w 11"/>
                <a:gd name="T15" fmla="*/ 0 h 18"/>
                <a:gd name="T16" fmla="*/ 2 w 11"/>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8">
                  <a:moveTo>
                    <a:pt x="2" y="0"/>
                  </a:moveTo>
                  <a:cubicBezTo>
                    <a:pt x="2" y="0"/>
                    <a:pt x="2" y="0"/>
                    <a:pt x="1" y="0"/>
                  </a:cubicBezTo>
                  <a:cubicBezTo>
                    <a:pt x="1" y="0"/>
                    <a:pt x="1" y="3"/>
                    <a:pt x="1" y="3"/>
                  </a:cubicBezTo>
                  <a:cubicBezTo>
                    <a:pt x="1" y="5"/>
                    <a:pt x="0" y="6"/>
                    <a:pt x="0" y="8"/>
                  </a:cubicBezTo>
                  <a:cubicBezTo>
                    <a:pt x="0" y="11"/>
                    <a:pt x="0" y="18"/>
                    <a:pt x="4" y="18"/>
                  </a:cubicBezTo>
                  <a:cubicBezTo>
                    <a:pt x="6" y="18"/>
                    <a:pt x="9" y="17"/>
                    <a:pt x="9" y="15"/>
                  </a:cubicBezTo>
                  <a:cubicBezTo>
                    <a:pt x="11" y="13"/>
                    <a:pt x="9" y="10"/>
                    <a:pt x="9" y="8"/>
                  </a:cubicBezTo>
                  <a:cubicBezTo>
                    <a:pt x="7" y="6"/>
                    <a:pt x="5" y="0"/>
                    <a:pt x="2" y="0"/>
                  </a:cubicBezTo>
                  <a:cubicBezTo>
                    <a:pt x="1" y="0"/>
                    <a:pt x="3" y="0"/>
                    <a:pt x="2"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13" name="Freeform 486">
              <a:extLst>
                <a:ext uri="{FF2B5EF4-FFF2-40B4-BE49-F238E27FC236}">
                  <a16:creationId xmlns:a16="http://schemas.microsoft.com/office/drawing/2014/main" id="{2A8D537B-F270-D941-A1E3-D112FAED8296}"/>
                </a:ext>
              </a:extLst>
            </p:cNvPr>
            <p:cNvSpPr>
              <a:spLocks/>
            </p:cNvSpPr>
            <p:nvPr/>
          </p:nvSpPr>
          <p:spPr bwMode="auto">
            <a:xfrm>
              <a:off x="13665165" y="9606473"/>
              <a:ext cx="337579" cy="653035"/>
            </a:xfrm>
            <a:custGeom>
              <a:avLst/>
              <a:gdLst>
                <a:gd name="T0" fmla="*/ 31 w 36"/>
                <a:gd name="T1" fmla="*/ 2 h 70"/>
                <a:gd name="T2" fmla="*/ 29 w 36"/>
                <a:gd name="T3" fmla="*/ 0 h 70"/>
                <a:gd name="T4" fmla="*/ 28 w 36"/>
                <a:gd name="T5" fmla="*/ 3 h 70"/>
                <a:gd name="T6" fmla="*/ 26 w 36"/>
                <a:gd name="T7" fmla="*/ 8 h 70"/>
                <a:gd name="T8" fmla="*/ 23 w 36"/>
                <a:gd name="T9" fmla="*/ 8 h 70"/>
                <a:gd name="T10" fmla="*/ 23 w 36"/>
                <a:gd name="T11" fmla="*/ 10 h 70"/>
                <a:gd name="T12" fmla="*/ 22 w 36"/>
                <a:gd name="T13" fmla="*/ 12 h 70"/>
                <a:gd name="T14" fmla="*/ 23 w 36"/>
                <a:gd name="T15" fmla="*/ 13 h 70"/>
                <a:gd name="T16" fmla="*/ 21 w 36"/>
                <a:gd name="T17" fmla="*/ 14 h 70"/>
                <a:gd name="T18" fmla="*/ 19 w 36"/>
                <a:gd name="T19" fmla="*/ 16 h 70"/>
                <a:gd name="T20" fmla="*/ 15 w 36"/>
                <a:gd name="T21" fmla="*/ 18 h 70"/>
                <a:gd name="T22" fmla="*/ 15 w 36"/>
                <a:gd name="T23" fmla="*/ 19 h 70"/>
                <a:gd name="T24" fmla="*/ 13 w 36"/>
                <a:gd name="T25" fmla="*/ 19 h 70"/>
                <a:gd name="T26" fmla="*/ 8 w 36"/>
                <a:gd name="T27" fmla="*/ 21 h 70"/>
                <a:gd name="T28" fmla="*/ 6 w 36"/>
                <a:gd name="T29" fmla="*/ 21 h 70"/>
                <a:gd name="T30" fmla="*/ 4 w 36"/>
                <a:gd name="T31" fmla="*/ 27 h 70"/>
                <a:gd name="T32" fmla="*/ 4 w 36"/>
                <a:gd name="T33" fmla="*/ 44 h 70"/>
                <a:gd name="T34" fmla="*/ 0 w 36"/>
                <a:gd name="T35" fmla="*/ 51 h 70"/>
                <a:gd name="T36" fmla="*/ 0 w 36"/>
                <a:gd name="T37" fmla="*/ 55 h 70"/>
                <a:gd name="T38" fmla="*/ 2 w 36"/>
                <a:gd name="T39" fmla="*/ 59 h 70"/>
                <a:gd name="T40" fmla="*/ 5 w 36"/>
                <a:gd name="T41" fmla="*/ 68 h 70"/>
                <a:gd name="T42" fmla="*/ 16 w 36"/>
                <a:gd name="T43" fmla="*/ 68 h 70"/>
                <a:gd name="T44" fmla="*/ 24 w 36"/>
                <a:gd name="T45" fmla="*/ 50 h 70"/>
                <a:gd name="T46" fmla="*/ 31 w 36"/>
                <a:gd name="T47" fmla="*/ 30 h 70"/>
                <a:gd name="T48" fmla="*/ 32 w 36"/>
                <a:gd name="T49" fmla="*/ 23 h 70"/>
                <a:gd name="T50" fmla="*/ 34 w 36"/>
                <a:gd name="T51" fmla="*/ 19 h 70"/>
                <a:gd name="T52" fmla="*/ 36 w 36"/>
                <a:gd name="T53" fmla="*/ 17 h 70"/>
                <a:gd name="T54" fmla="*/ 35 w 36"/>
                <a:gd name="T55" fmla="*/ 11 h 70"/>
                <a:gd name="T56" fmla="*/ 31 w 36"/>
                <a:gd name="T57" fmla="*/ 2 h 70"/>
                <a:gd name="T58" fmla="*/ 31 w 36"/>
                <a:gd name="T59"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 h="70">
                  <a:moveTo>
                    <a:pt x="31" y="2"/>
                  </a:moveTo>
                  <a:cubicBezTo>
                    <a:pt x="31" y="2"/>
                    <a:pt x="30" y="0"/>
                    <a:pt x="29" y="0"/>
                  </a:cubicBezTo>
                  <a:cubicBezTo>
                    <a:pt x="29" y="1"/>
                    <a:pt x="28" y="2"/>
                    <a:pt x="28" y="3"/>
                  </a:cubicBezTo>
                  <a:cubicBezTo>
                    <a:pt x="27" y="5"/>
                    <a:pt x="27" y="6"/>
                    <a:pt x="26" y="8"/>
                  </a:cubicBezTo>
                  <a:cubicBezTo>
                    <a:pt x="25" y="9"/>
                    <a:pt x="24" y="8"/>
                    <a:pt x="23" y="8"/>
                  </a:cubicBezTo>
                  <a:cubicBezTo>
                    <a:pt x="23" y="8"/>
                    <a:pt x="24" y="9"/>
                    <a:pt x="23" y="10"/>
                  </a:cubicBezTo>
                  <a:cubicBezTo>
                    <a:pt x="23" y="11"/>
                    <a:pt x="22" y="11"/>
                    <a:pt x="22" y="12"/>
                  </a:cubicBezTo>
                  <a:cubicBezTo>
                    <a:pt x="22" y="12"/>
                    <a:pt x="23" y="13"/>
                    <a:pt x="23" y="13"/>
                  </a:cubicBezTo>
                  <a:cubicBezTo>
                    <a:pt x="23" y="14"/>
                    <a:pt x="22" y="13"/>
                    <a:pt x="21" y="14"/>
                  </a:cubicBezTo>
                  <a:cubicBezTo>
                    <a:pt x="20" y="14"/>
                    <a:pt x="20" y="15"/>
                    <a:pt x="19" y="16"/>
                  </a:cubicBezTo>
                  <a:cubicBezTo>
                    <a:pt x="18" y="17"/>
                    <a:pt x="17" y="17"/>
                    <a:pt x="15" y="18"/>
                  </a:cubicBezTo>
                  <a:cubicBezTo>
                    <a:pt x="14" y="18"/>
                    <a:pt x="16" y="19"/>
                    <a:pt x="15" y="19"/>
                  </a:cubicBezTo>
                  <a:cubicBezTo>
                    <a:pt x="15" y="20"/>
                    <a:pt x="13" y="18"/>
                    <a:pt x="13" y="19"/>
                  </a:cubicBezTo>
                  <a:cubicBezTo>
                    <a:pt x="11" y="20"/>
                    <a:pt x="10" y="20"/>
                    <a:pt x="8" y="21"/>
                  </a:cubicBezTo>
                  <a:cubicBezTo>
                    <a:pt x="7" y="21"/>
                    <a:pt x="6" y="20"/>
                    <a:pt x="6" y="21"/>
                  </a:cubicBezTo>
                  <a:cubicBezTo>
                    <a:pt x="5" y="23"/>
                    <a:pt x="5" y="25"/>
                    <a:pt x="4" y="27"/>
                  </a:cubicBezTo>
                  <a:cubicBezTo>
                    <a:pt x="3" y="32"/>
                    <a:pt x="8" y="39"/>
                    <a:pt x="4" y="44"/>
                  </a:cubicBezTo>
                  <a:cubicBezTo>
                    <a:pt x="3" y="46"/>
                    <a:pt x="1" y="48"/>
                    <a:pt x="0" y="51"/>
                  </a:cubicBezTo>
                  <a:cubicBezTo>
                    <a:pt x="0" y="52"/>
                    <a:pt x="0" y="54"/>
                    <a:pt x="0" y="55"/>
                  </a:cubicBezTo>
                  <a:cubicBezTo>
                    <a:pt x="1" y="56"/>
                    <a:pt x="3" y="57"/>
                    <a:pt x="2" y="59"/>
                  </a:cubicBezTo>
                  <a:cubicBezTo>
                    <a:pt x="1" y="62"/>
                    <a:pt x="2" y="66"/>
                    <a:pt x="5" y="68"/>
                  </a:cubicBezTo>
                  <a:cubicBezTo>
                    <a:pt x="8" y="70"/>
                    <a:pt x="11" y="70"/>
                    <a:pt x="16" y="68"/>
                  </a:cubicBezTo>
                  <a:cubicBezTo>
                    <a:pt x="21" y="66"/>
                    <a:pt x="22" y="55"/>
                    <a:pt x="24" y="50"/>
                  </a:cubicBezTo>
                  <a:cubicBezTo>
                    <a:pt x="26" y="43"/>
                    <a:pt x="29" y="37"/>
                    <a:pt x="31" y="30"/>
                  </a:cubicBezTo>
                  <a:cubicBezTo>
                    <a:pt x="31" y="28"/>
                    <a:pt x="31" y="25"/>
                    <a:pt x="32" y="23"/>
                  </a:cubicBezTo>
                  <a:cubicBezTo>
                    <a:pt x="33" y="22"/>
                    <a:pt x="31" y="14"/>
                    <a:pt x="34" y="19"/>
                  </a:cubicBezTo>
                  <a:cubicBezTo>
                    <a:pt x="35" y="20"/>
                    <a:pt x="35" y="18"/>
                    <a:pt x="36" y="17"/>
                  </a:cubicBezTo>
                  <a:cubicBezTo>
                    <a:pt x="36" y="15"/>
                    <a:pt x="35" y="13"/>
                    <a:pt x="35" y="11"/>
                  </a:cubicBezTo>
                  <a:cubicBezTo>
                    <a:pt x="34" y="9"/>
                    <a:pt x="33" y="4"/>
                    <a:pt x="31" y="2"/>
                  </a:cubicBezTo>
                  <a:cubicBezTo>
                    <a:pt x="30" y="1"/>
                    <a:pt x="32" y="2"/>
                    <a:pt x="31"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14" name="Freeform 487">
              <a:extLst>
                <a:ext uri="{FF2B5EF4-FFF2-40B4-BE49-F238E27FC236}">
                  <a16:creationId xmlns:a16="http://schemas.microsoft.com/office/drawing/2014/main" id="{1DF87BB3-9115-274D-918E-E70F6EED7555}"/>
                </a:ext>
              </a:extLst>
            </p:cNvPr>
            <p:cNvSpPr>
              <a:spLocks/>
            </p:cNvSpPr>
            <p:nvPr/>
          </p:nvSpPr>
          <p:spPr bwMode="auto">
            <a:xfrm>
              <a:off x="14413572" y="5028840"/>
              <a:ext cx="101909" cy="76452"/>
            </a:xfrm>
            <a:custGeom>
              <a:avLst/>
              <a:gdLst>
                <a:gd name="T0" fmla="*/ 9 w 11"/>
                <a:gd name="T1" fmla="*/ 7 h 8"/>
                <a:gd name="T2" fmla="*/ 8 w 11"/>
                <a:gd name="T3" fmla="*/ 4 h 8"/>
                <a:gd name="T4" fmla="*/ 3 w 11"/>
                <a:gd name="T5" fmla="*/ 0 h 8"/>
                <a:gd name="T6" fmla="*/ 1 w 11"/>
                <a:gd name="T7" fmla="*/ 2 h 8"/>
                <a:gd name="T8" fmla="*/ 3 w 11"/>
                <a:gd name="T9" fmla="*/ 5 h 8"/>
                <a:gd name="T10" fmla="*/ 9 w 11"/>
                <a:gd name="T11" fmla="*/ 7 h 8"/>
                <a:gd name="T12" fmla="*/ 9 w 11"/>
                <a:gd name="T13" fmla="*/ 7 h 8"/>
              </a:gdLst>
              <a:ahLst/>
              <a:cxnLst>
                <a:cxn ang="0">
                  <a:pos x="T0" y="T1"/>
                </a:cxn>
                <a:cxn ang="0">
                  <a:pos x="T2" y="T3"/>
                </a:cxn>
                <a:cxn ang="0">
                  <a:pos x="T4" y="T5"/>
                </a:cxn>
                <a:cxn ang="0">
                  <a:pos x="T6" y="T7"/>
                </a:cxn>
                <a:cxn ang="0">
                  <a:pos x="T8" y="T9"/>
                </a:cxn>
                <a:cxn ang="0">
                  <a:pos x="T10" y="T11"/>
                </a:cxn>
                <a:cxn ang="0">
                  <a:pos x="T12" y="T13"/>
                </a:cxn>
              </a:cxnLst>
              <a:rect l="0" t="0" r="r" b="b"/>
              <a:pathLst>
                <a:path w="11" h="8">
                  <a:moveTo>
                    <a:pt x="9" y="7"/>
                  </a:moveTo>
                  <a:cubicBezTo>
                    <a:pt x="11" y="8"/>
                    <a:pt x="9" y="5"/>
                    <a:pt x="8" y="4"/>
                  </a:cubicBezTo>
                  <a:cubicBezTo>
                    <a:pt x="7" y="3"/>
                    <a:pt x="4" y="1"/>
                    <a:pt x="3" y="0"/>
                  </a:cubicBezTo>
                  <a:cubicBezTo>
                    <a:pt x="2" y="0"/>
                    <a:pt x="1" y="1"/>
                    <a:pt x="1" y="2"/>
                  </a:cubicBezTo>
                  <a:cubicBezTo>
                    <a:pt x="0" y="3"/>
                    <a:pt x="2" y="4"/>
                    <a:pt x="3" y="5"/>
                  </a:cubicBezTo>
                  <a:cubicBezTo>
                    <a:pt x="5" y="6"/>
                    <a:pt x="7" y="7"/>
                    <a:pt x="9" y="7"/>
                  </a:cubicBezTo>
                  <a:cubicBezTo>
                    <a:pt x="10" y="7"/>
                    <a:pt x="7" y="7"/>
                    <a:pt x="9" y="7"/>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15" name="Freeform 488">
              <a:extLst>
                <a:ext uri="{FF2B5EF4-FFF2-40B4-BE49-F238E27FC236}">
                  <a16:creationId xmlns:a16="http://schemas.microsoft.com/office/drawing/2014/main" id="{30F0E39E-5A96-8A48-8573-D42D7CF33B42}"/>
                </a:ext>
              </a:extLst>
            </p:cNvPr>
            <p:cNvSpPr>
              <a:spLocks/>
            </p:cNvSpPr>
            <p:nvPr/>
          </p:nvSpPr>
          <p:spPr bwMode="auto">
            <a:xfrm>
              <a:off x="13926310" y="5086181"/>
              <a:ext cx="101909" cy="92380"/>
            </a:xfrm>
            <a:custGeom>
              <a:avLst/>
              <a:gdLst>
                <a:gd name="T0" fmla="*/ 10 w 11"/>
                <a:gd name="T1" fmla="*/ 6 h 10"/>
                <a:gd name="T2" fmla="*/ 6 w 11"/>
                <a:gd name="T3" fmla="*/ 10 h 10"/>
                <a:gd name="T4" fmla="*/ 0 w 11"/>
                <a:gd name="T5" fmla="*/ 6 h 10"/>
                <a:gd name="T6" fmla="*/ 10 w 11"/>
                <a:gd name="T7" fmla="*/ 6 h 10"/>
                <a:gd name="T8" fmla="*/ 10 w 11"/>
                <a:gd name="T9" fmla="*/ 6 h 10"/>
              </a:gdLst>
              <a:ahLst/>
              <a:cxnLst>
                <a:cxn ang="0">
                  <a:pos x="T0" y="T1"/>
                </a:cxn>
                <a:cxn ang="0">
                  <a:pos x="T2" y="T3"/>
                </a:cxn>
                <a:cxn ang="0">
                  <a:pos x="T4" y="T5"/>
                </a:cxn>
                <a:cxn ang="0">
                  <a:pos x="T6" y="T7"/>
                </a:cxn>
                <a:cxn ang="0">
                  <a:pos x="T8" y="T9"/>
                </a:cxn>
              </a:cxnLst>
              <a:rect l="0" t="0" r="r" b="b"/>
              <a:pathLst>
                <a:path w="11" h="10">
                  <a:moveTo>
                    <a:pt x="10" y="6"/>
                  </a:moveTo>
                  <a:cubicBezTo>
                    <a:pt x="10" y="8"/>
                    <a:pt x="7" y="9"/>
                    <a:pt x="6" y="10"/>
                  </a:cubicBezTo>
                  <a:cubicBezTo>
                    <a:pt x="4" y="10"/>
                    <a:pt x="0" y="9"/>
                    <a:pt x="0" y="6"/>
                  </a:cubicBezTo>
                  <a:cubicBezTo>
                    <a:pt x="1" y="0"/>
                    <a:pt x="11" y="6"/>
                    <a:pt x="10" y="6"/>
                  </a:cubicBezTo>
                  <a:cubicBezTo>
                    <a:pt x="10" y="7"/>
                    <a:pt x="11" y="5"/>
                    <a:pt x="10" y="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16" name="Freeform 489">
              <a:extLst>
                <a:ext uri="{FF2B5EF4-FFF2-40B4-BE49-F238E27FC236}">
                  <a16:creationId xmlns:a16="http://schemas.microsoft.com/office/drawing/2014/main" id="{F4432F54-B1B6-B646-80AF-8D5306AE54EE}"/>
                </a:ext>
              </a:extLst>
            </p:cNvPr>
            <p:cNvSpPr>
              <a:spLocks/>
            </p:cNvSpPr>
            <p:nvPr/>
          </p:nvSpPr>
          <p:spPr bwMode="auto">
            <a:xfrm>
              <a:off x="14945419" y="4767625"/>
              <a:ext cx="82803" cy="47785"/>
            </a:xfrm>
            <a:custGeom>
              <a:avLst/>
              <a:gdLst>
                <a:gd name="T0" fmla="*/ 9 w 9"/>
                <a:gd name="T1" fmla="*/ 3 h 5"/>
                <a:gd name="T2" fmla="*/ 4 w 9"/>
                <a:gd name="T3" fmla="*/ 5 h 5"/>
                <a:gd name="T4" fmla="*/ 1 w 9"/>
                <a:gd name="T5" fmla="*/ 1 h 5"/>
                <a:gd name="T6" fmla="*/ 6 w 9"/>
                <a:gd name="T7" fmla="*/ 1 h 5"/>
                <a:gd name="T8" fmla="*/ 9 w 9"/>
                <a:gd name="T9" fmla="*/ 3 h 5"/>
              </a:gdLst>
              <a:ahLst/>
              <a:cxnLst>
                <a:cxn ang="0">
                  <a:pos x="T0" y="T1"/>
                </a:cxn>
                <a:cxn ang="0">
                  <a:pos x="T2" y="T3"/>
                </a:cxn>
                <a:cxn ang="0">
                  <a:pos x="T4" y="T5"/>
                </a:cxn>
                <a:cxn ang="0">
                  <a:pos x="T6" y="T7"/>
                </a:cxn>
                <a:cxn ang="0">
                  <a:pos x="T8" y="T9"/>
                </a:cxn>
              </a:cxnLst>
              <a:rect l="0" t="0" r="r" b="b"/>
              <a:pathLst>
                <a:path w="9" h="5">
                  <a:moveTo>
                    <a:pt x="9" y="3"/>
                  </a:moveTo>
                  <a:cubicBezTo>
                    <a:pt x="7" y="4"/>
                    <a:pt x="6" y="4"/>
                    <a:pt x="4" y="5"/>
                  </a:cubicBezTo>
                  <a:cubicBezTo>
                    <a:pt x="2" y="5"/>
                    <a:pt x="0" y="3"/>
                    <a:pt x="1" y="1"/>
                  </a:cubicBezTo>
                  <a:cubicBezTo>
                    <a:pt x="1" y="0"/>
                    <a:pt x="5" y="0"/>
                    <a:pt x="6" y="1"/>
                  </a:cubicBezTo>
                  <a:cubicBezTo>
                    <a:pt x="7" y="1"/>
                    <a:pt x="8" y="3"/>
                    <a:pt x="9"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17" name="Freeform 490">
              <a:extLst>
                <a:ext uri="{FF2B5EF4-FFF2-40B4-BE49-F238E27FC236}">
                  <a16:creationId xmlns:a16="http://schemas.microsoft.com/office/drawing/2014/main" id="{64D8149F-6B5C-9A45-B13A-BD2E569AB83F}"/>
                </a:ext>
              </a:extLst>
            </p:cNvPr>
            <p:cNvSpPr>
              <a:spLocks/>
            </p:cNvSpPr>
            <p:nvPr/>
          </p:nvSpPr>
          <p:spPr bwMode="auto">
            <a:xfrm>
              <a:off x="16811662" y="4675245"/>
              <a:ext cx="92356" cy="44598"/>
            </a:xfrm>
            <a:custGeom>
              <a:avLst/>
              <a:gdLst>
                <a:gd name="T0" fmla="*/ 6 w 10"/>
                <a:gd name="T1" fmla="*/ 5 h 5"/>
                <a:gd name="T2" fmla="*/ 1 w 10"/>
                <a:gd name="T3" fmla="*/ 4 h 5"/>
                <a:gd name="T4" fmla="*/ 4 w 10"/>
                <a:gd name="T5" fmla="*/ 1 h 5"/>
                <a:gd name="T6" fmla="*/ 9 w 10"/>
                <a:gd name="T7" fmla="*/ 1 h 5"/>
                <a:gd name="T8" fmla="*/ 6 w 10"/>
                <a:gd name="T9" fmla="*/ 5 h 5"/>
                <a:gd name="T10" fmla="*/ 6 w 10"/>
                <a:gd name="T11" fmla="*/ 5 h 5"/>
              </a:gdLst>
              <a:ahLst/>
              <a:cxnLst>
                <a:cxn ang="0">
                  <a:pos x="T0" y="T1"/>
                </a:cxn>
                <a:cxn ang="0">
                  <a:pos x="T2" y="T3"/>
                </a:cxn>
                <a:cxn ang="0">
                  <a:pos x="T4" y="T5"/>
                </a:cxn>
                <a:cxn ang="0">
                  <a:pos x="T6" y="T7"/>
                </a:cxn>
                <a:cxn ang="0">
                  <a:pos x="T8" y="T9"/>
                </a:cxn>
                <a:cxn ang="0">
                  <a:pos x="T10" y="T11"/>
                </a:cxn>
              </a:cxnLst>
              <a:rect l="0" t="0" r="r" b="b"/>
              <a:pathLst>
                <a:path w="10" h="5">
                  <a:moveTo>
                    <a:pt x="6" y="5"/>
                  </a:moveTo>
                  <a:cubicBezTo>
                    <a:pt x="4" y="5"/>
                    <a:pt x="2" y="4"/>
                    <a:pt x="1" y="4"/>
                  </a:cubicBezTo>
                  <a:cubicBezTo>
                    <a:pt x="0" y="3"/>
                    <a:pt x="3" y="1"/>
                    <a:pt x="4" y="1"/>
                  </a:cubicBezTo>
                  <a:cubicBezTo>
                    <a:pt x="5" y="0"/>
                    <a:pt x="8" y="0"/>
                    <a:pt x="9" y="1"/>
                  </a:cubicBezTo>
                  <a:cubicBezTo>
                    <a:pt x="10" y="2"/>
                    <a:pt x="7" y="5"/>
                    <a:pt x="6" y="5"/>
                  </a:cubicBezTo>
                  <a:cubicBezTo>
                    <a:pt x="4" y="5"/>
                    <a:pt x="6" y="5"/>
                    <a:pt x="6" y="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18" name="Freeform 491">
              <a:extLst>
                <a:ext uri="{FF2B5EF4-FFF2-40B4-BE49-F238E27FC236}">
                  <a16:creationId xmlns:a16="http://schemas.microsoft.com/office/drawing/2014/main" id="{9A7BF94E-C00C-514A-9429-3B0B0E1E27B8}"/>
                </a:ext>
              </a:extLst>
            </p:cNvPr>
            <p:cNvSpPr>
              <a:spLocks/>
            </p:cNvSpPr>
            <p:nvPr/>
          </p:nvSpPr>
          <p:spPr bwMode="auto">
            <a:xfrm>
              <a:off x="15868988" y="3999911"/>
              <a:ext cx="57323" cy="19114"/>
            </a:xfrm>
            <a:custGeom>
              <a:avLst/>
              <a:gdLst>
                <a:gd name="T0" fmla="*/ 6 w 6"/>
                <a:gd name="T1" fmla="*/ 1 h 2"/>
                <a:gd name="T2" fmla="*/ 0 w 6"/>
                <a:gd name="T3" fmla="*/ 1 h 2"/>
                <a:gd name="T4" fmla="*/ 6 w 6"/>
                <a:gd name="T5" fmla="*/ 1 h 2"/>
              </a:gdLst>
              <a:ahLst/>
              <a:cxnLst>
                <a:cxn ang="0">
                  <a:pos x="T0" y="T1"/>
                </a:cxn>
                <a:cxn ang="0">
                  <a:pos x="T2" y="T3"/>
                </a:cxn>
                <a:cxn ang="0">
                  <a:pos x="T4" y="T5"/>
                </a:cxn>
              </a:cxnLst>
              <a:rect l="0" t="0" r="r" b="b"/>
              <a:pathLst>
                <a:path w="6" h="2">
                  <a:moveTo>
                    <a:pt x="6" y="1"/>
                  </a:moveTo>
                  <a:cubicBezTo>
                    <a:pt x="6" y="2"/>
                    <a:pt x="0" y="2"/>
                    <a:pt x="0" y="1"/>
                  </a:cubicBezTo>
                  <a:cubicBezTo>
                    <a:pt x="0" y="0"/>
                    <a:pt x="6" y="0"/>
                    <a:pt x="6"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19" name="Freeform 492">
              <a:extLst>
                <a:ext uri="{FF2B5EF4-FFF2-40B4-BE49-F238E27FC236}">
                  <a16:creationId xmlns:a16="http://schemas.microsoft.com/office/drawing/2014/main" id="{820B590E-CD04-3746-9819-57BD4017CD86}"/>
                </a:ext>
              </a:extLst>
            </p:cNvPr>
            <p:cNvSpPr>
              <a:spLocks/>
            </p:cNvSpPr>
            <p:nvPr/>
          </p:nvSpPr>
          <p:spPr bwMode="auto">
            <a:xfrm>
              <a:off x="15346696" y="4805855"/>
              <a:ext cx="54139" cy="38227"/>
            </a:xfrm>
            <a:custGeom>
              <a:avLst/>
              <a:gdLst>
                <a:gd name="T0" fmla="*/ 5 w 6"/>
                <a:gd name="T1" fmla="*/ 4 h 4"/>
                <a:gd name="T2" fmla="*/ 2 w 6"/>
                <a:gd name="T3" fmla="*/ 1 h 4"/>
                <a:gd name="T4" fmla="*/ 5 w 6"/>
                <a:gd name="T5" fmla="*/ 4 h 4"/>
              </a:gdLst>
              <a:ahLst/>
              <a:cxnLst>
                <a:cxn ang="0">
                  <a:pos x="T0" y="T1"/>
                </a:cxn>
                <a:cxn ang="0">
                  <a:pos x="T2" y="T3"/>
                </a:cxn>
                <a:cxn ang="0">
                  <a:pos x="T4" y="T5"/>
                </a:cxn>
              </a:cxnLst>
              <a:rect l="0" t="0" r="r" b="b"/>
              <a:pathLst>
                <a:path w="6" h="4">
                  <a:moveTo>
                    <a:pt x="5" y="4"/>
                  </a:moveTo>
                  <a:cubicBezTo>
                    <a:pt x="4" y="4"/>
                    <a:pt x="0" y="3"/>
                    <a:pt x="2" y="1"/>
                  </a:cubicBezTo>
                  <a:cubicBezTo>
                    <a:pt x="5" y="0"/>
                    <a:pt x="6" y="4"/>
                    <a:pt x="5"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20" name="Freeform 493">
              <a:extLst>
                <a:ext uri="{FF2B5EF4-FFF2-40B4-BE49-F238E27FC236}">
                  <a16:creationId xmlns:a16="http://schemas.microsoft.com/office/drawing/2014/main" id="{96C093FF-246E-8D40-9AA8-AF28E632E00B}"/>
                </a:ext>
              </a:extLst>
            </p:cNvPr>
            <p:cNvSpPr>
              <a:spLocks/>
            </p:cNvSpPr>
            <p:nvPr/>
          </p:nvSpPr>
          <p:spPr bwMode="auto">
            <a:xfrm>
              <a:off x="12098282" y="6892386"/>
              <a:ext cx="54139" cy="101936"/>
            </a:xfrm>
            <a:custGeom>
              <a:avLst/>
              <a:gdLst>
                <a:gd name="T0" fmla="*/ 5 w 6"/>
                <a:gd name="T1" fmla="*/ 1 h 11"/>
                <a:gd name="T2" fmla="*/ 5 w 6"/>
                <a:gd name="T3" fmla="*/ 7 h 11"/>
                <a:gd name="T4" fmla="*/ 3 w 6"/>
                <a:gd name="T5" fmla="*/ 10 h 11"/>
                <a:gd name="T6" fmla="*/ 1 w 6"/>
                <a:gd name="T7" fmla="*/ 4 h 11"/>
                <a:gd name="T8" fmla="*/ 5 w 6"/>
                <a:gd name="T9" fmla="*/ 1 h 11"/>
                <a:gd name="T10" fmla="*/ 5 w 6"/>
                <a:gd name="T11" fmla="*/ 1 h 11"/>
              </a:gdLst>
              <a:ahLst/>
              <a:cxnLst>
                <a:cxn ang="0">
                  <a:pos x="T0" y="T1"/>
                </a:cxn>
                <a:cxn ang="0">
                  <a:pos x="T2" y="T3"/>
                </a:cxn>
                <a:cxn ang="0">
                  <a:pos x="T4" y="T5"/>
                </a:cxn>
                <a:cxn ang="0">
                  <a:pos x="T6" y="T7"/>
                </a:cxn>
                <a:cxn ang="0">
                  <a:pos x="T8" y="T9"/>
                </a:cxn>
                <a:cxn ang="0">
                  <a:pos x="T10" y="T11"/>
                </a:cxn>
              </a:cxnLst>
              <a:rect l="0" t="0" r="r" b="b"/>
              <a:pathLst>
                <a:path w="6" h="11">
                  <a:moveTo>
                    <a:pt x="5" y="1"/>
                  </a:moveTo>
                  <a:cubicBezTo>
                    <a:pt x="5" y="3"/>
                    <a:pt x="6" y="5"/>
                    <a:pt x="5" y="7"/>
                  </a:cubicBezTo>
                  <a:cubicBezTo>
                    <a:pt x="4" y="8"/>
                    <a:pt x="5" y="11"/>
                    <a:pt x="3" y="10"/>
                  </a:cubicBezTo>
                  <a:cubicBezTo>
                    <a:pt x="1" y="8"/>
                    <a:pt x="0" y="6"/>
                    <a:pt x="1" y="4"/>
                  </a:cubicBezTo>
                  <a:cubicBezTo>
                    <a:pt x="1" y="3"/>
                    <a:pt x="5" y="0"/>
                    <a:pt x="5" y="1"/>
                  </a:cubicBezTo>
                  <a:cubicBezTo>
                    <a:pt x="5" y="2"/>
                    <a:pt x="5" y="0"/>
                    <a:pt x="5"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21" name="Freeform 494">
              <a:extLst>
                <a:ext uri="{FF2B5EF4-FFF2-40B4-BE49-F238E27FC236}">
                  <a16:creationId xmlns:a16="http://schemas.microsoft.com/office/drawing/2014/main" id="{DBE77225-06A9-F545-87D1-0ED5001FCF7D}"/>
                </a:ext>
              </a:extLst>
            </p:cNvPr>
            <p:cNvSpPr>
              <a:spLocks/>
            </p:cNvSpPr>
            <p:nvPr/>
          </p:nvSpPr>
          <p:spPr bwMode="auto">
            <a:xfrm>
              <a:off x="12079173" y="6984768"/>
              <a:ext cx="82803" cy="140163"/>
            </a:xfrm>
            <a:custGeom>
              <a:avLst/>
              <a:gdLst>
                <a:gd name="T0" fmla="*/ 7 w 9"/>
                <a:gd name="T1" fmla="*/ 3 h 15"/>
                <a:gd name="T2" fmla="*/ 5 w 9"/>
                <a:gd name="T3" fmla="*/ 2 h 15"/>
                <a:gd name="T4" fmla="*/ 0 w 9"/>
                <a:gd name="T5" fmla="*/ 2 h 15"/>
                <a:gd name="T6" fmla="*/ 1 w 9"/>
                <a:gd name="T7" fmla="*/ 8 h 15"/>
                <a:gd name="T8" fmla="*/ 2 w 9"/>
                <a:gd name="T9" fmla="*/ 13 h 15"/>
                <a:gd name="T10" fmla="*/ 4 w 9"/>
                <a:gd name="T11" fmla="*/ 14 h 15"/>
                <a:gd name="T12" fmla="*/ 8 w 9"/>
                <a:gd name="T13" fmla="*/ 10 h 15"/>
                <a:gd name="T14" fmla="*/ 7 w 9"/>
                <a:gd name="T15" fmla="*/ 3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5">
                  <a:moveTo>
                    <a:pt x="7" y="3"/>
                  </a:moveTo>
                  <a:cubicBezTo>
                    <a:pt x="6" y="3"/>
                    <a:pt x="7" y="0"/>
                    <a:pt x="5" y="2"/>
                  </a:cubicBezTo>
                  <a:cubicBezTo>
                    <a:pt x="2" y="4"/>
                    <a:pt x="3" y="4"/>
                    <a:pt x="0" y="2"/>
                  </a:cubicBezTo>
                  <a:cubicBezTo>
                    <a:pt x="0" y="2"/>
                    <a:pt x="1" y="8"/>
                    <a:pt x="1" y="8"/>
                  </a:cubicBezTo>
                  <a:cubicBezTo>
                    <a:pt x="2" y="10"/>
                    <a:pt x="2" y="11"/>
                    <a:pt x="2" y="13"/>
                  </a:cubicBezTo>
                  <a:cubicBezTo>
                    <a:pt x="2" y="14"/>
                    <a:pt x="2" y="15"/>
                    <a:pt x="4" y="14"/>
                  </a:cubicBezTo>
                  <a:cubicBezTo>
                    <a:pt x="6" y="13"/>
                    <a:pt x="8" y="13"/>
                    <a:pt x="8" y="10"/>
                  </a:cubicBezTo>
                  <a:cubicBezTo>
                    <a:pt x="8" y="9"/>
                    <a:pt x="9" y="3"/>
                    <a:pt x="7"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22" name="Freeform 495">
              <a:extLst>
                <a:ext uri="{FF2B5EF4-FFF2-40B4-BE49-F238E27FC236}">
                  <a16:creationId xmlns:a16="http://schemas.microsoft.com/office/drawing/2014/main" id="{DD5DE636-8894-0C42-BB35-7669569D8F85}"/>
                </a:ext>
              </a:extLst>
            </p:cNvPr>
            <p:cNvSpPr>
              <a:spLocks/>
            </p:cNvSpPr>
            <p:nvPr/>
          </p:nvSpPr>
          <p:spPr bwMode="auto">
            <a:xfrm>
              <a:off x="12273444" y="7153601"/>
              <a:ext cx="149680" cy="92380"/>
            </a:xfrm>
            <a:custGeom>
              <a:avLst/>
              <a:gdLst>
                <a:gd name="T0" fmla="*/ 5 w 16"/>
                <a:gd name="T1" fmla="*/ 1 h 10"/>
                <a:gd name="T2" fmla="*/ 0 w 16"/>
                <a:gd name="T3" fmla="*/ 2 h 10"/>
                <a:gd name="T4" fmla="*/ 3 w 16"/>
                <a:gd name="T5" fmla="*/ 5 h 10"/>
                <a:gd name="T6" fmla="*/ 8 w 16"/>
                <a:gd name="T7" fmla="*/ 7 h 10"/>
                <a:gd name="T8" fmla="*/ 14 w 16"/>
                <a:gd name="T9" fmla="*/ 8 h 10"/>
                <a:gd name="T10" fmla="*/ 13 w 16"/>
                <a:gd name="T11" fmla="*/ 4 h 10"/>
                <a:gd name="T12" fmla="*/ 15 w 16"/>
                <a:gd name="T13" fmla="*/ 1 h 10"/>
                <a:gd name="T14" fmla="*/ 11 w 16"/>
                <a:gd name="T15" fmla="*/ 1 h 10"/>
                <a:gd name="T16" fmla="*/ 5 w 16"/>
                <a:gd name="T1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0">
                  <a:moveTo>
                    <a:pt x="5" y="1"/>
                  </a:moveTo>
                  <a:cubicBezTo>
                    <a:pt x="4" y="1"/>
                    <a:pt x="1" y="1"/>
                    <a:pt x="0" y="2"/>
                  </a:cubicBezTo>
                  <a:cubicBezTo>
                    <a:pt x="0" y="3"/>
                    <a:pt x="2" y="4"/>
                    <a:pt x="3" y="5"/>
                  </a:cubicBezTo>
                  <a:cubicBezTo>
                    <a:pt x="5" y="5"/>
                    <a:pt x="7" y="6"/>
                    <a:pt x="8" y="7"/>
                  </a:cubicBezTo>
                  <a:cubicBezTo>
                    <a:pt x="10" y="8"/>
                    <a:pt x="12" y="10"/>
                    <a:pt x="14" y="8"/>
                  </a:cubicBezTo>
                  <a:cubicBezTo>
                    <a:pt x="16" y="7"/>
                    <a:pt x="12" y="6"/>
                    <a:pt x="13" y="4"/>
                  </a:cubicBezTo>
                  <a:cubicBezTo>
                    <a:pt x="13" y="4"/>
                    <a:pt x="16" y="2"/>
                    <a:pt x="15" y="1"/>
                  </a:cubicBezTo>
                  <a:cubicBezTo>
                    <a:pt x="15" y="0"/>
                    <a:pt x="11" y="1"/>
                    <a:pt x="11" y="1"/>
                  </a:cubicBezTo>
                  <a:cubicBezTo>
                    <a:pt x="9" y="2"/>
                    <a:pt x="7" y="1"/>
                    <a:pt x="5"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23" name="Freeform 496">
              <a:extLst>
                <a:ext uri="{FF2B5EF4-FFF2-40B4-BE49-F238E27FC236}">
                  <a16:creationId xmlns:a16="http://schemas.microsoft.com/office/drawing/2014/main" id="{0AA0E554-61CF-2F4A-B620-339DE8233929}"/>
                </a:ext>
              </a:extLst>
            </p:cNvPr>
            <p:cNvSpPr>
              <a:spLocks/>
            </p:cNvSpPr>
            <p:nvPr/>
          </p:nvSpPr>
          <p:spPr bwMode="auto">
            <a:xfrm>
              <a:off x="13161977" y="7284208"/>
              <a:ext cx="121018" cy="66896"/>
            </a:xfrm>
            <a:custGeom>
              <a:avLst/>
              <a:gdLst>
                <a:gd name="T0" fmla="*/ 12 w 13"/>
                <a:gd name="T1" fmla="*/ 1 h 7"/>
                <a:gd name="T2" fmla="*/ 10 w 13"/>
                <a:gd name="T3" fmla="*/ 2 h 7"/>
                <a:gd name="T4" fmla="*/ 10 w 13"/>
                <a:gd name="T5" fmla="*/ 5 h 7"/>
                <a:gd name="T6" fmla="*/ 6 w 13"/>
                <a:gd name="T7" fmla="*/ 6 h 7"/>
                <a:gd name="T8" fmla="*/ 2 w 13"/>
                <a:gd name="T9" fmla="*/ 6 h 7"/>
                <a:gd name="T10" fmla="*/ 5 w 13"/>
                <a:gd name="T11" fmla="*/ 3 h 7"/>
                <a:gd name="T12" fmla="*/ 12 w 13"/>
                <a:gd name="T13" fmla="*/ 1 h 7"/>
                <a:gd name="T14" fmla="*/ 12 w 13"/>
                <a:gd name="T15" fmla="*/ 1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7">
                  <a:moveTo>
                    <a:pt x="12" y="1"/>
                  </a:moveTo>
                  <a:cubicBezTo>
                    <a:pt x="12" y="1"/>
                    <a:pt x="10" y="2"/>
                    <a:pt x="10" y="2"/>
                  </a:cubicBezTo>
                  <a:cubicBezTo>
                    <a:pt x="9" y="3"/>
                    <a:pt x="10" y="5"/>
                    <a:pt x="10" y="5"/>
                  </a:cubicBezTo>
                  <a:cubicBezTo>
                    <a:pt x="9" y="5"/>
                    <a:pt x="7" y="5"/>
                    <a:pt x="6" y="6"/>
                  </a:cubicBezTo>
                  <a:cubicBezTo>
                    <a:pt x="4" y="7"/>
                    <a:pt x="3" y="7"/>
                    <a:pt x="2" y="6"/>
                  </a:cubicBezTo>
                  <a:cubicBezTo>
                    <a:pt x="0" y="4"/>
                    <a:pt x="4" y="3"/>
                    <a:pt x="5" y="3"/>
                  </a:cubicBezTo>
                  <a:cubicBezTo>
                    <a:pt x="7" y="3"/>
                    <a:pt x="10" y="2"/>
                    <a:pt x="12" y="1"/>
                  </a:cubicBezTo>
                  <a:cubicBezTo>
                    <a:pt x="13" y="0"/>
                    <a:pt x="11" y="2"/>
                    <a:pt x="12"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24" name="Freeform 497">
              <a:extLst>
                <a:ext uri="{FF2B5EF4-FFF2-40B4-BE49-F238E27FC236}">
                  <a16:creationId xmlns:a16="http://schemas.microsoft.com/office/drawing/2014/main" id="{5550587E-1B5C-6F4A-BC9C-5A9897B13843}"/>
                </a:ext>
              </a:extLst>
            </p:cNvPr>
            <p:cNvSpPr>
              <a:spLocks/>
            </p:cNvSpPr>
            <p:nvPr/>
          </p:nvSpPr>
          <p:spPr bwMode="auto">
            <a:xfrm>
              <a:off x="12760705" y="7293764"/>
              <a:ext cx="140127" cy="38227"/>
            </a:xfrm>
            <a:custGeom>
              <a:avLst/>
              <a:gdLst>
                <a:gd name="T0" fmla="*/ 8 w 15"/>
                <a:gd name="T1" fmla="*/ 4 h 4"/>
                <a:gd name="T2" fmla="*/ 1 w 15"/>
                <a:gd name="T3" fmla="*/ 1 h 4"/>
                <a:gd name="T4" fmla="*/ 7 w 15"/>
                <a:gd name="T5" fmla="*/ 1 h 4"/>
                <a:gd name="T6" fmla="*/ 15 w 15"/>
                <a:gd name="T7" fmla="*/ 2 h 4"/>
                <a:gd name="T8" fmla="*/ 13 w 15"/>
                <a:gd name="T9" fmla="*/ 3 h 4"/>
                <a:gd name="T10" fmla="*/ 8 w 15"/>
                <a:gd name="T11" fmla="*/ 4 h 4"/>
                <a:gd name="T12" fmla="*/ 8 w 15"/>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5" h="4">
                  <a:moveTo>
                    <a:pt x="8" y="4"/>
                  </a:moveTo>
                  <a:cubicBezTo>
                    <a:pt x="7" y="4"/>
                    <a:pt x="0" y="2"/>
                    <a:pt x="1" y="1"/>
                  </a:cubicBezTo>
                  <a:cubicBezTo>
                    <a:pt x="1" y="0"/>
                    <a:pt x="7" y="1"/>
                    <a:pt x="7" y="1"/>
                  </a:cubicBezTo>
                  <a:cubicBezTo>
                    <a:pt x="10" y="2"/>
                    <a:pt x="12" y="2"/>
                    <a:pt x="15" y="2"/>
                  </a:cubicBezTo>
                  <a:cubicBezTo>
                    <a:pt x="15" y="2"/>
                    <a:pt x="13" y="3"/>
                    <a:pt x="13" y="3"/>
                  </a:cubicBezTo>
                  <a:cubicBezTo>
                    <a:pt x="12" y="4"/>
                    <a:pt x="10" y="4"/>
                    <a:pt x="8" y="4"/>
                  </a:cubicBezTo>
                  <a:cubicBezTo>
                    <a:pt x="6" y="4"/>
                    <a:pt x="9" y="4"/>
                    <a:pt x="8"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25" name="Freeform 498">
              <a:extLst>
                <a:ext uri="{FF2B5EF4-FFF2-40B4-BE49-F238E27FC236}">
                  <a16:creationId xmlns:a16="http://schemas.microsoft.com/office/drawing/2014/main" id="{45D072EC-C031-4F4C-9DC6-6C1CC1A849F9}"/>
                </a:ext>
              </a:extLst>
            </p:cNvPr>
            <p:cNvSpPr>
              <a:spLocks/>
            </p:cNvSpPr>
            <p:nvPr/>
          </p:nvSpPr>
          <p:spPr bwMode="auto">
            <a:xfrm>
              <a:off x="12693826" y="5917609"/>
              <a:ext cx="66879" cy="66896"/>
            </a:xfrm>
            <a:custGeom>
              <a:avLst/>
              <a:gdLst>
                <a:gd name="T0" fmla="*/ 1 w 7"/>
                <a:gd name="T1" fmla="*/ 4 h 7"/>
                <a:gd name="T2" fmla="*/ 1 w 7"/>
                <a:gd name="T3" fmla="*/ 1 h 7"/>
                <a:gd name="T4" fmla="*/ 7 w 7"/>
                <a:gd name="T5" fmla="*/ 1 h 7"/>
                <a:gd name="T6" fmla="*/ 1 w 7"/>
                <a:gd name="T7" fmla="*/ 4 h 7"/>
                <a:gd name="T8" fmla="*/ 1 w 7"/>
                <a:gd name="T9" fmla="*/ 4 h 7"/>
              </a:gdLst>
              <a:ahLst/>
              <a:cxnLst>
                <a:cxn ang="0">
                  <a:pos x="T0" y="T1"/>
                </a:cxn>
                <a:cxn ang="0">
                  <a:pos x="T2" y="T3"/>
                </a:cxn>
                <a:cxn ang="0">
                  <a:pos x="T4" y="T5"/>
                </a:cxn>
                <a:cxn ang="0">
                  <a:pos x="T6" y="T7"/>
                </a:cxn>
                <a:cxn ang="0">
                  <a:pos x="T8" y="T9"/>
                </a:cxn>
              </a:cxnLst>
              <a:rect l="0" t="0" r="r" b="b"/>
              <a:pathLst>
                <a:path w="7" h="7">
                  <a:moveTo>
                    <a:pt x="1" y="4"/>
                  </a:moveTo>
                  <a:cubicBezTo>
                    <a:pt x="1" y="3"/>
                    <a:pt x="0" y="1"/>
                    <a:pt x="1" y="1"/>
                  </a:cubicBezTo>
                  <a:cubicBezTo>
                    <a:pt x="2" y="1"/>
                    <a:pt x="7" y="0"/>
                    <a:pt x="7" y="1"/>
                  </a:cubicBezTo>
                  <a:cubicBezTo>
                    <a:pt x="7" y="2"/>
                    <a:pt x="2" y="6"/>
                    <a:pt x="1" y="4"/>
                  </a:cubicBezTo>
                  <a:cubicBezTo>
                    <a:pt x="1" y="1"/>
                    <a:pt x="2" y="7"/>
                    <a:pt x="1"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26" name="Freeform 499">
              <a:extLst>
                <a:ext uri="{FF2B5EF4-FFF2-40B4-BE49-F238E27FC236}">
                  <a16:creationId xmlns:a16="http://schemas.microsoft.com/office/drawing/2014/main" id="{94916223-C831-5D47-BE3C-D7725FD8CCA7}"/>
                </a:ext>
              </a:extLst>
            </p:cNvPr>
            <p:cNvSpPr>
              <a:spLocks/>
            </p:cNvSpPr>
            <p:nvPr/>
          </p:nvSpPr>
          <p:spPr bwMode="auto">
            <a:xfrm>
              <a:off x="12703380" y="5892125"/>
              <a:ext cx="47770" cy="25484"/>
            </a:xfrm>
            <a:custGeom>
              <a:avLst/>
              <a:gdLst>
                <a:gd name="T0" fmla="*/ 3 w 5"/>
                <a:gd name="T1" fmla="*/ 2 h 3"/>
                <a:gd name="T2" fmla="*/ 0 w 5"/>
                <a:gd name="T3" fmla="*/ 1 h 3"/>
                <a:gd name="T4" fmla="*/ 4 w 5"/>
                <a:gd name="T5" fmla="*/ 1 h 3"/>
                <a:gd name="T6" fmla="*/ 3 w 5"/>
                <a:gd name="T7" fmla="*/ 2 h 3"/>
                <a:gd name="T8" fmla="*/ 3 w 5"/>
                <a:gd name="T9" fmla="*/ 2 h 3"/>
              </a:gdLst>
              <a:ahLst/>
              <a:cxnLst>
                <a:cxn ang="0">
                  <a:pos x="T0" y="T1"/>
                </a:cxn>
                <a:cxn ang="0">
                  <a:pos x="T2" y="T3"/>
                </a:cxn>
                <a:cxn ang="0">
                  <a:pos x="T4" y="T5"/>
                </a:cxn>
                <a:cxn ang="0">
                  <a:pos x="T6" y="T7"/>
                </a:cxn>
                <a:cxn ang="0">
                  <a:pos x="T8" y="T9"/>
                </a:cxn>
              </a:cxnLst>
              <a:rect l="0" t="0" r="r" b="b"/>
              <a:pathLst>
                <a:path w="5" h="3">
                  <a:moveTo>
                    <a:pt x="3" y="2"/>
                  </a:moveTo>
                  <a:cubicBezTo>
                    <a:pt x="2" y="2"/>
                    <a:pt x="0" y="1"/>
                    <a:pt x="0" y="1"/>
                  </a:cubicBezTo>
                  <a:cubicBezTo>
                    <a:pt x="0" y="1"/>
                    <a:pt x="4" y="0"/>
                    <a:pt x="4" y="1"/>
                  </a:cubicBezTo>
                  <a:cubicBezTo>
                    <a:pt x="5" y="2"/>
                    <a:pt x="4" y="3"/>
                    <a:pt x="3" y="2"/>
                  </a:cubicBezTo>
                  <a:cubicBezTo>
                    <a:pt x="1" y="2"/>
                    <a:pt x="5" y="3"/>
                    <a:pt x="3"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27" name="Freeform 500">
              <a:extLst>
                <a:ext uri="{FF2B5EF4-FFF2-40B4-BE49-F238E27FC236}">
                  <a16:creationId xmlns:a16="http://schemas.microsoft.com/office/drawing/2014/main" id="{362EB295-72E0-4D43-AF34-3D40BD01A47A}"/>
                </a:ext>
              </a:extLst>
            </p:cNvPr>
            <p:cNvSpPr>
              <a:spLocks/>
            </p:cNvSpPr>
            <p:nvPr/>
          </p:nvSpPr>
          <p:spPr bwMode="auto">
            <a:xfrm>
              <a:off x="12509111" y="5955834"/>
              <a:ext cx="54139" cy="92380"/>
            </a:xfrm>
            <a:custGeom>
              <a:avLst/>
              <a:gdLst>
                <a:gd name="T0" fmla="*/ 6 w 6"/>
                <a:gd name="T1" fmla="*/ 2 h 10"/>
                <a:gd name="T2" fmla="*/ 3 w 6"/>
                <a:gd name="T3" fmla="*/ 9 h 10"/>
                <a:gd name="T4" fmla="*/ 6 w 6"/>
                <a:gd name="T5" fmla="*/ 2 h 10"/>
                <a:gd name="T6" fmla="*/ 6 w 6"/>
                <a:gd name="T7" fmla="*/ 2 h 10"/>
              </a:gdLst>
              <a:ahLst/>
              <a:cxnLst>
                <a:cxn ang="0">
                  <a:pos x="T0" y="T1"/>
                </a:cxn>
                <a:cxn ang="0">
                  <a:pos x="T2" y="T3"/>
                </a:cxn>
                <a:cxn ang="0">
                  <a:pos x="T4" y="T5"/>
                </a:cxn>
                <a:cxn ang="0">
                  <a:pos x="T6" y="T7"/>
                </a:cxn>
              </a:cxnLst>
              <a:rect l="0" t="0" r="r" b="b"/>
              <a:pathLst>
                <a:path w="6" h="10">
                  <a:moveTo>
                    <a:pt x="6" y="2"/>
                  </a:moveTo>
                  <a:cubicBezTo>
                    <a:pt x="6" y="0"/>
                    <a:pt x="0" y="10"/>
                    <a:pt x="3" y="9"/>
                  </a:cubicBezTo>
                  <a:cubicBezTo>
                    <a:pt x="4" y="9"/>
                    <a:pt x="6" y="3"/>
                    <a:pt x="6" y="2"/>
                  </a:cubicBezTo>
                  <a:cubicBezTo>
                    <a:pt x="6" y="1"/>
                    <a:pt x="6" y="3"/>
                    <a:pt x="6"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28" name="Freeform 501">
              <a:extLst>
                <a:ext uri="{FF2B5EF4-FFF2-40B4-BE49-F238E27FC236}">
                  <a16:creationId xmlns:a16="http://schemas.microsoft.com/office/drawing/2014/main" id="{FA41584B-9F5A-DE4F-B64C-A91A38AB6624}"/>
                </a:ext>
              </a:extLst>
            </p:cNvPr>
            <p:cNvSpPr>
              <a:spLocks/>
            </p:cNvSpPr>
            <p:nvPr/>
          </p:nvSpPr>
          <p:spPr bwMode="auto">
            <a:xfrm>
              <a:off x="12591917" y="5796557"/>
              <a:ext cx="38217" cy="38227"/>
            </a:xfrm>
            <a:custGeom>
              <a:avLst/>
              <a:gdLst>
                <a:gd name="T0" fmla="*/ 3 w 4"/>
                <a:gd name="T1" fmla="*/ 3 h 4"/>
                <a:gd name="T2" fmla="*/ 1 w 4"/>
                <a:gd name="T3" fmla="*/ 1 h 4"/>
                <a:gd name="T4" fmla="*/ 3 w 4"/>
                <a:gd name="T5" fmla="*/ 0 h 4"/>
                <a:gd name="T6" fmla="*/ 3 w 4"/>
                <a:gd name="T7" fmla="*/ 3 h 4"/>
                <a:gd name="T8" fmla="*/ 3 w 4"/>
                <a:gd name="T9" fmla="*/ 3 h 4"/>
              </a:gdLst>
              <a:ahLst/>
              <a:cxnLst>
                <a:cxn ang="0">
                  <a:pos x="T0" y="T1"/>
                </a:cxn>
                <a:cxn ang="0">
                  <a:pos x="T2" y="T3"/>
                </a:cxn>
                <a:cxn ang="0">
                  <a:pos x="T4" y="T5"/>
                </a:cxn>
                <a:cxn ang="0">
                  <a:pos x="T6" y="T7"/>
                </a:cxn>
                <a:cxn ang="0">
                  <a:pos x="T8" y="T9"/>
                </a:cxn>
              </a:cxnLst>
              <a:rect l="0" t="0" r="r" b="b"/>
              <a:pathLst>
                <a:path w="4" h="4">
                  <a:moveTo>
                    <a:pt x="3" y="3"/>
                  </a:moveTo>
                  <a:cubicBezTo>
                    <a:pt x="2" y="3"/>
                    <a:pt x="0" y="2"/>
                    <a:pt x="1" y="1"/>
                  </a:cubicBezTo>
                  <a:cubicBezTo>
                    <a:pt x="2" y="1"/>
                    <a:pt x="3" y="0"/>
                    <a:pt x="3" y="0"/>
                  </a:cubicBezTo>
                  <a:cubicBezTo>
                    <a:pt x="4" y="0"/>
                    <a:pt x="4" y="2"/>
                    <a:pt x="3" y="3"/>
                  </a:cubicBezTo>
                  <a:cubicBezTo>
                    <a:pt x="2" y="4"/>
                    <a:pt x="4" y="2"/>
                    <a:pt x="3"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29" name="Freeform 502">
              <a:extLst>
                <a:ext uri="{FF2B5EF4-FFF2-40B4-BE49-F238E27FC236}">
                  <a16:creationId xmlns:a16="http://schemas.microsoft.com/office/drawing/2014/main" id="{2F3AD127-1A80-9B4D-86C0-724E0DDE793B}"/>
                </a:ext>
              </a:extLst>
            </p:cNvPr>
            <p:cNvSpPr>
              <a:spLocks/>
            </p:cNvSpPr>
            <p:nvPr/>
          </p:nvSpPr>
          <p:spPr bwMode="auto">
            <a:xfrm>
              <a:off x="12219302" y="6086441"/>
              <a:ext cx="54139" cy="86010"/>
            </a:xfrm>
            <a:custGeom>
              <a:avLst/>
              <a:gdLst>
                <a:gd name="T0" fmla="*/ 6 w 6"/>
                <a:gd name="T1" fmla="*/ 2 h 9"/>
                <a:gd name="T2" fmla="*/ 6 w 6"/>
                <a:gd name="T3" fmla="*/ 4 h 9"/>
                <a:gd name="T4" fmla="*/ 5 w 6"/>
                <a:gd name="T5" fmla="*/ 9 h 9"/>
                <a:gd name="T6" fmla="*/ 0 w 6"/>
                <a:gd name="T7" fmla="*/ 3 h 9"/>
                <a:gd name="T8" fmla="*/ 3 w 6"/>
                <a:gd name="T9" fmla="*/ 3 h 9"/>
                <a:gd name="T10" fmla="*/ 6 w 6"/>
                <a:gd name="T11" fmla="*/ 2 h 9"/>
                <a:gd name="T12" fmla="*/ 6 w 6"/>
                <a:gd name="T13" fmla="*/ 2 h 9"/>
              </a:gdLst>
              <a:ahLst/>
              <a:cxnLst>
                <a:cxn ang="0">
                  <a:pos x="T0" y="T1"/>
                </a:cxn>
                <a:cxn ang="0">
                  <a:pos x="T2" y="T3"/>
                </a:cxn>
                <a:cxn ang="0">
                  <a:pos x="T4" y="T5"/>
                </a:cxn>
                <a:cxn ang="0">
                  <a:pos x="T6" y="T7"/>
                </a:cxn>
                <a:cxn ang="0">
                  <a:pos x="T8" y="T9"/>
                </a:cxn>
                <a:cxn ang="0">
                  <a:pos x="T10" y="T11"/>
                </a:cxn>
                <a:cxn ang="0">
                  <a:pos x="T12" y="T13"/>
                </a:cxn>
              </a:cxnLst>
              <a:rect l="0" t="0" r="r" b="b"/>
              <a:pathLst>
                <a:path w="6" h="9">
                  <a:moveTo>
                    <a:pt x="6" y="2"/>
                  </a:moveTo>
                  <a:cubicBezTo>
                    <a:pt x="6" y="1"/>
                    <a:pt x="6" y="4"/>
                    <a:pt x="6" y="4"/>
                  </a:cubicBezTo>
                  <a:cubicBezTo>
                    <a:pt x="6" y="6"/>
                    <a:pt x="6" y="8"/>
                    <a:pt x="5" y="9"/>
                  </a:cubicBezTo>
                  <a:cubicBezTo>
                    <a:pt x="5" y="9"/>
                    <a:pt x="0" y="5"/>
                    <a:pt x="0" y="3"/>
                  </a:cubicBezTo>
                  <a:cubicBezTo>
                    <a:pt x="0" y="3"/>
                    <a:pt x="2" y="2"/>
                    <a:pt x="3" y="3"/>
                  </a:cubicBezTo>
                  <a:cubicBezTo>
                    <a:pt x="4" y="4"/>
                    <a:pt x="5" y="4"/>
                    <a:pt x="6" y="2"/>
                  </a:cubicBezTo>
                  <a:cubicBezTo>
                    <a:pt x="6" y="0"/>
                    <a:pt x="6" y="3"/>
                    <a:pt x="6"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30" name="Freeform 503">
              <a:extLst>
                <a:ext uri="{FF2B5EF4-FFF2-40B4-BE49-F238E27FC236}">
                  <a16:creationId xmlns:a16="http://schemas.microsoft.com/office/drawing/2014/main" id="{23707197-D4BA-9F46-A70B-8F3E15FD93C4}"/>
                </a:ext>
              </a:extLst>
            </p:cNvPr>
            <p:cNvSpPr>
              <a:spLocks/>
            </p:cNvSpPr>
            <p:nvPr/>
          </p:nvSpPr>
          <p:spPr bwMode="auto">
            <a:xfrm>
              <a:off x="12152426" y="6105555"/>
              <a:ext cx="76432" cy="76452"/>
            </a:xfrm>
            <a:custGeom>
              <a:avLst/>
              <a:gdLst>
                <a:gd name="T0" fmla="*/ 6 w 8"/>
                <a:gd name="T1" fmla="*/ 7 h 8"/>
                <a:gd name="T2" fmla="*/ 1 w 8"/>
                <a:gd name="T3" fmla="*/ 4 h 8"/>
                <a:gd name="T4" fmla="*/ 6 w 8"/>
                <a:gd name="T5" fmla="*/ 7 h 8"/>
                <a:gd name="T6" fmla="*/ 6 w 8"/>
                <a:gd name="T7" fmla="*/ 7 h 8"/>
              </a:gdLst>
              <a:ahLst/>
              <a:cxnLst>
                <a:cxn ang="0">
                  <a:pos x="T0" y="T1"/>
                </a:cxn>
                <a:cxn ang="0">
                  <a:pos x="T2" y="T3"/>
                </a:cxn>
                <a:cxn ang="0">
                  <a:pos x="T4" y="T5"/>
                </a:cxn>
                <a:cxn ang="0">
                  <a:pos x="T6" y="T7"/>
                </a:cxn>
              </a:cxnLst>
              <a:rect l="0" t="0" r="r" b="b"/>
              <a:pathLst>
                <a:path w="8" h="8">
                  <a:moveTo>
                    <a:pt x="6" y="7"/>
                  </a:moveTo>
                  <a:cubicBezTo>
                    <a:pt x="5" y="8"/>
                    <a:pt x="0" y="5"/>
                    <a:pt x="1" y="4"/>
                  </a:cubicBezTo>
                  <a:cubicBezTo>
                    <a:pt x="3" y="0"/>
                    <a:pt x="8" y="5"/>
                    <a:pt x="6" y="7"/>
                  </a:cubicBezTo>
                  <a:cubicBezTo>
                    <a:pt x="5" y="8"/>
                    <a:pt x="7" y="6"/>
                    <a:pt x="6" y="7"/>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31" name="Freeform 504">
              <a:extLst>
                <a:ext uri="{FF2B5EF4-FFF2-40B4-BE49-F238E27FC236}">
                  <a16:creationId xmlns:a16="http://schemas.microsoft.com/office/drawing/2014/main" id="{DA4CB5A1-EE61-AC4E-9641-D0813D49AEA5}"/>
                </a:ext>
              </a:extLst>
            </p:cNvPr>
            <p:cNvSpPr>
              <a:spLocks/>
            </p:cNvSpPr>
            <p:nvPr/>
          </p:nvSpPr>
          <p:spPr bwMode="auto">
            <a:xfrm>
              <a:off x="11818028" y="7070776"/>
              <a:ext cx="44586" cy="35042"/>
            </a:xfrm>
            <a:custGeom>
              <a:avLst/>
              <a:gdLst>
                <a:gd name="T0" fmla="*/ 4 w 5"/>
                <a:gd name="T1" fmla="*/ 2 h 4"/>
                <a:gd name="T2" fmla="*/ 3 w 5"/>
                <a:gd name="T3" fmla="*/ 3 h 4"/>
                <a:gd name="T4" fmla="*/ 0 w 5"/>
                <a:gd name="T5" fmla="*/ 2 h 4"/>
                <a:gd name="T6" fmla="*/ 4 w 5"/>
                <a:gd name="T7" fmla="*/ 0 h 4"/>
                <a:gd name="T8" fmla="*/ 4 w 5"/>
                <a:gd name="T9" fmla="*/ 2 h 4"/>
                <a:gd name="T10" fmla="*/ 4 w 5"/>
                <a:gd name="T11" fmla="*/ 2 h 4"/>
              </a:gdLst>
              <a:ahLst/>
              <a:cxnLst>
                <a:cxn ang="0">
                  <a:pos x="T0" y="T1"/>
                </a:cxn>
                <a:cxn ang="0">
                  <a:pos x="T2" y="T3"/>
                </a:cxn>
                <a:cxn ang="0">
                  <a:pos x="T4" y="T5"/>
                </a:cxn>
                <a:cxn ang="0">
                  <a:pos x="T6" y="T7"/>
                </a:cxn>
                <a:cxn ang="0">
                  <a:pos x="T8" y="T9"/>
                </a:cxn>
                <a:cxn ang="0">
                  <a:pos x="T10" y="T11"/>
                </a:cxn>
              </a:cxnLst>
              <a:rect l="0" t="0" r="r" b="b"/>
              <a:pathLst>
                <a:path w="5" h="4">
                  <a:moveTo>
                    <a:pt x="4" y="2"/>
                  </a:moveTo>
                  <a:cubicBezTo>
                    <a:pt x="5" y="1"/>
                    <a:pt x="4" y="4"/>
                    <a:pt x="3" y="3"/>
                  </a:cubicBezTo>
                  <a:cubicBezTo>
                    <a:pt x="3" y="3"/>
                    <a:pt x="0" y="2"/>
                    <a:pt x="0" y="2"/>
                  </a:cubicBezTo>
                  <a:cubicBezTo>
                    <a:pt x="0" y="2"/>
                    <a:pt x="3" y="0"/>
                    <a:pt x="4" y="0"/>
                  </a:cubicBezTo>
                  <a:cubicBezTo>
                    <a:pt x="4" y="0"/>
                    <a:pt x="3" y="2"/>
                    <a:pt x="4" y="2"/>
                  </a:cubicBezTo>
                  <a:cubicBezTo>
                    <a:pt x="5" y="1"/>
                    <a:pt x="3" y="2"/>
                    <a:pt x="4"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32" name="Freeform 505">
              <a:extLst>
                <a:ext uri="{FF2B5EF4-FFF2-40B4-BE49-F238E27FC236}">
                  <a16:creationId xmlns:a16="http://schemas.microsoft.com/office/drawing/2014/main" id="{C9B95373-A967-9146-BECF-D3AC180D0390}"/>
                </a:ext>
              </a:extLst>
            </p:cNvPr>
            <p:cNvSpPr>
              <a:spLocks/>
            </p:cNvSpPr>
            <p:nvPr/>
          </p:nvSpPr>
          <p:spPr bwMode="auto">
            <a:xfrm>
              <a:off x="11359426" y="5927165"/>
              <a:ext cx="57323" cy="57338"/>
            </a:xfrm>
            <a:custGeom>
              <a:avLst/>
              <a:gdLst>
                <a:gd name="T0" fmla="*/ 5 w 6"/>
                <a:gd name="T1" fmla="*/ 1 h 6"/>
                <a:gd name="T2" fmla="*/ 4 w 6"/>
                <a:gd name="T3" fmla="*/ 5 h 6"/>
                <a:gd name="T4" fmla="*/ 1 w 6"/>
                <a:gd name="T5" fmla="*/ 5 h 6"/>
                <a:gd name="T6" fmla="*/ 5 w 6"/>
                <a:gd name="T7" fmla="*/ 1 h 6"/>
                <a:gd name="T8" fmla="*/ 5 w 6"/>
                <a:gd name="T9" fmla="*/ 1 h 6"/>
              </a:gdLst>
              <a:ahLst/>
              <a:cxnLst>
                <a:cxn ang="0">
                  <a:pos x="T0" y="T1"/>
                </a:cxn>
                <a:cxn ang="0">
                  <a:pos x="T2" y="T3"/>
                </a:cxn>
                <a:cxn ang="0">
                  <a:pos x="T4" y="T5"/>
                </a:cxn>
                <a:cxn ang="0">
                  <a:pos x="T6" y="T7"/>
                </a:cxn>
                <a:cxn ang="0">
                  <a:pos x="T8" y="T9"/>
                </a:cxn>
              </a:cxnLst>
              <a:rect l="0" t="0" r="r" b="b"/>
              <a:pathLst>
                <a:path w="6" h="6">
                  <a:moveTo>
                    <a:pt x="5" y="1"/>
                  </a:moveTo>
                  <a:cubicBezTo>
                    <a:pt x="6" y="2"/>
                    <a:pt x="4" y="3"/>
                    <a:pt x="4" y="5"/>
                  </a:cubicBezTo>
                  <a:cubicBezTo>
                    <a:pt x="3" y="6"/>
                    <a:pt x="2" y="6"/>
                    <a:pt x="1" y="5"/>
                  </a:cubicBezTo>
                  <a:cubicBezTo>
                    <a:pt x="0" y="4"/>
                    <a:pt x="5" y="0"/>
                    <a:pt x="5" y="1"/>
                  </a:cubicBezTo>
                  <a:cubicBezTo>
                    <a:pt x="6" y="2"/>
                    <a:pt x="5" y="0"/>
                    <a:pt x="5"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33" name="Freeform 506">
              <a:extLst>
                <a:ext uri="{FF2B5EF4-FFF2-40B4-BE49-F238E27FC236}">
                  <a16:creationId xmlns:a16="http://schemas.microsoft.com/office/drawing/2014/main" id="{1DF6951C-88C4-3C4D-8EE0-9330A251C10C}"/>
                </a:ext>
              </a:extLst>
            </p:cNvPr>
            <p:cNvSpPr>
              <a:spLocks/>
            </p:cNvSpPr>
            <p:nvPr/>
          </p:nvSpPr>
          <p:spPr bwMode="auto">
            <a:xfrm>
              <a:off x="11388093" y="5994061"/>
              <a:ext cx="28662" cy="28669"/>
            </a:xfrm>
            <a:custGeom>
              <a:avLst/>
              <a:gdLst>
                <a:gd name="T0" fmla="*/ 3 w 3"/>
                <a:gd name="T1" fmla="*/ 1 h 3"/>
                <a:gd name="T2" fmla="*/ 0 w 3"/>
                <a:gd name="T3" fmla="*/ 2 h 3"/>
                <a:gd name="T4" fmla="*/ 2 w 3"/>
                <a:gd name="T5" fmla="*/ 3 h 3"/>
                <a:gd name="T6" fmla="*/ 3 w 3"/>
                <a:gd name="T7" fmla="*/ 1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2" y="1"/>
                    <a:pt x="0" y="1"/>
                    <a:pt x="0" y="2"/>
                  </a:cubicBezTo>
                  <a:cubicBezTo>
                    <a:pt x="0" y="3"/>
                    <a:pt x="2" y="3"/>
                    <a:pt x="2" y="3"/>
                  </a:cubicBezTo>
                  <a:cubicBezTo>
                    <a:pt x="3" y="3"/>
                    <a:pt x="3" y="0"/>
                    <a:pt x="3" y="1"/>
                  </a:cubicBezTo>
                  <a:cubicBezTo>
                    <a:pt x="2" y="1"/>
                    <a:pt x="3" y="1"/>
                    <a:pt x="3"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34" name="Freeform 507">
              <a:extLst>
                <a:ext uri="{FF2B5EF4-FFF2-40B4-BE49-F238E27FC236}">
                  <a16:creationId xmlns:a16="http://schemas.microsoft.com/office/drawing/2014/main" id="{DD2DBE21-DFD2-0149-8B13-3B91BB3899FB}"/>
                </a:ext>
              </a:extLst>
            </p:cNvPr>
            <p:cNvSpPr>
              <a:spLocks/>
            </p:cNvSpPr>
            <p:nvPr/>
          </p:nvSpPr>
          <p:spPr bwMode="auto">
            <a:xfrm>
              <a:off x="11416754" y="6022733"/>
              <a:ext cx="15924" cy="9556"/>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1" y="0"/>
                    <a:pt x="0" y="1"/>
                    <a:pt x="1" y="1"/>
                  </a:cubicBezTo>
                  <a:cubicBezTo>
                    <a:pt x="2" y="1"/>
                    <a:pt x="2" y="0"/>
                    <a:pt x="2"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35" name="Freeform 508">
              <a:extLst>
                <a:ext uri="{FF2B5EF4-FFF2-40B4-BE49-F238E27FC236}">
                  <a16:creationId xmlns:a16="http://schemas.microsoft.com/office/drawing/2014/main" id="{8515EC5F-CDD3-E84B-814B-2B1A6DED15F2}"/>
                </a:ext>
              </a:extLst>
            </p:cNvPr>
            <p:cNvSpPr>
              <a:spLocks/>
            </p:cNvSpPr>
            <p:nvPr/>
          </p:nvSpPr>
          <p:spPr bwMode="auto">
            <a:xfrm>
              <a:off x="11416754" y="6048217"/>
              <a:ext cx="9553" cy="19114"/>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1"/>
                    <a:pt x="0" y="2"/>
                    <a:pt x="0" y="2"/>
                  </a:cubicBezTo>
                  <a:cubicBezTo>
                    <a:pt x="1" y="2"/>
                    <a:pt x="1" y="0"/>
                    <a:pt x="1"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36" name="Freeform 509">
              <a:extLst>
                <a:ext uri="{FF2B5EF4-FFF2-40B4-BE49-F238E27FC236}">
                  <a16:creationId xmlns:a16="http://schemas.microsoft.com/office/drawing/2014/main" id="{D2EA216A-9370-3B4D-87C4-4BDB9C44D157}"/>
                </a:ext>
              </a:extLst>
            </p:cNvPr>
            <p:cNvSpPr>
              <a:spLocks/>
            </p:cNvSpPr>
            <p:nvPr/>
          </p:nvSpPr>
          <p:spPr bwMode="auto">
            <a:xfrm>
              <a:off x="11416754" y="6067328"/>
              <a:ext cx="15924" cy="9556"/>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1" y="0"/>
                    <a:pt x="0" y="1"/>
                    <a:pt x="1" y="1"/>
                  </a:cubicBezTo>
                  <a:cubicBezTo>
                    <a:pt x="2" y="1"/>
                    <a:pt x="2" y="0"/>
                    <a:pt x="2"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37" name="Freeform 510">
              <a:extLst>
                <a:ext uri="{FF2B5EF4-FFF2-40B4-BE49-F238E27FC236}">
                  <a16:creationId xmlns:a16="http://schemas.microsoft.com/office/drawing/2014/main" id="{3244B469-673A-F64A-B409-F697783BB22B}"/>
                </a:ext>
              </a:extLst>
            </p:cNvPr>
            <p:cNvSpPr>
              <a:spLocks/>
            </p:cNvSpPr>
            <p:nvPr/>
          </p:nvSpPr>
          <p:spPr bwMode="auto">
            <a:xfrm>
              <a:off x="11490002" y="6207491"/>
              <a:ext cx="9553" cy="19114"/>
            </a:xfrm>
            <a:custGeom>
              <a:avLst/>
              <a:gdLst>
                <a:gd name="T0" fmla="*/ 0 w 1"/>
                <a:gd name="T1" fmla="*/ 0 h 2"/>
                <a:gd name="T2" fmla="*/ 0 w 1"/>
                <a:gd name="T3" fmla="*/ 2 h 2"/>
                <a:gd name="T4" fmla="*/ 0 w 1"/>
                <a:gd name="T5" fmla="*/ 0 h 2"/>
              </a:gdLst>
              <a:ahLst/>
              <a:cxnLst>
                <a:cxn ang="0">
                  <a:pos x="T0" y="T1"/>
                </a:cxn>
                <a:cxn ang="0">
                  <a:pos x="T2" y="T3"/>
                </a:cxn>
                <a:cxn ang="0">
                  <a:pos x="T4" y="T5"/>
                </a:cxn>
              </a:cxnLst>
              <a:rect l="0" t="0" r="r" b="b"/>
              <a:pathLst>
                <a:path w="1" h="2">
                  <a:moveTo>
                    <a:pt x="0" y="0"/>
                  </a:moveTo>
                  <a:cubicBezTo>
                    <a:pt x="0" y="1"/>
                    <a:pt x="0" y="2"/>
                    <a:pt x="0" y="2"/>
                  </a:cubicBezTo>
                  <a:cubicBezTo>
                    <a:pt x="0" y="2"/>
                    <a:pt x="1" y="0"/>
                    <a:pt x="0"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38" name="Freeform 511">
              <a:extLst>
                <a:ext uri="{FF2B5EF4-FFF2-40B4-BE49-F238E27FC236}">
                  <a16:creationId xmlns:a16="http://schemas.microsoft.com/office/drawing/2014/main" id="{9C183AEC-3465-DE45-AF20-C235DCA954D1}"/>
                </a:ext>
              </a:extLst>
            </p:cNvPr>
            <p:cNvSpPr>
              <a:spLocks/>
            </p:cNvSpPr>
            <p:nvPr/>
          </p:nvSpPr>
          <p:spPr bwMode="auto">
            <a:xfrm>
              <a:off x="11630131" y="5787002"/>
              <a:ext cx="19109" cy="38227"/>
            </a:xfrm>
            <a:custGeom>
              <a:avLst/>
              <a:gdLst>
                <a:gd name="T0" fmla="*/ 1 w 2"/>
                <a:gd name="T1" fmla="*/ 4 h 4"/>
                <a:gd name="T2" fmla="*/ 2 w 2"/>
                <a:gd name="T3" fmla="*/ 1 h 4"/>
                <a:gd name="T4" fmla="*/ 1 w 2"/>
                <a:gd name="T5" fmla="*/ 4 h 4"/>
                <a:gd name="T6" fmla="*/ 1 w 2"/>
                <a:gd name="T7" fmla="*/ 4 h 4"/>
              </a:gdLst>
              <a:ahLst/>
              <a:cxnLst>
                <a:cxn ang="0">
                  <a:pos x="T0" y="T1"/>
                </a:cxn>
                <a:cxn ang="0">
                  <a:pos x="T2" y="T3"/>
                </a:cxn>
                <a:cxn ang="0">
                  <a:pos x="T4" y="T5"/>
                </a:cxn>
                <a:cxn ang="0">
                  <a:pos x="T6" y="T7"/>
                </a:cxn>
              </a:cxnLst>
              <a:rect l="0" t="0" r="r" b="b"/>
              <a:pathLst>
                <a:path w="2" h="4">
                  <a:moveTo>
                    <a:pt x="1" y="4"/>
                  </a:moveTo>
                  <a:cubicBezTo>
                    <a:pt x="0" y="3"/>
                    <a:pt x="0" y="1"/>
                    <a:pt x="2" y="1"/>
                  </a:cubicBezTo>
                  <a:cubicBezTo>
                    <a:pt x="2" y="0"/>
                    <a:pt x="2" y="4"/>
                    <a:pt x="1" y="4"/>
                  </a:cubicBezTo>
                  <a:cubicBezTo>
                    <a:pt x="0" y="3"/>
                    <a:pt x="1" y="4"/>
                    <a:pt x="1"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39" name="Freeform 512">
              <a:extLst>
                <a:ext uri="{FF2B5EF4-FFF2-40B4-BE49-F238E27FC236}">
                  <a16:creationId xmlns:a16="http://schemas.microsoft.com/office/drawing/2014/main" id="{52EAF2F1-B471-F14C-B5AA-0A9932A0A5AE}"/>
                </a:ext>
              </a:extLst>
            </p:cNvPr>
            <p:cNvSpPr>
              <a:spLocks/>
            </p:cNvSpPr>
            <p:nvPr/>
          </p:nvSpPr>
          <p:spPr bwMode="auto">
            <a:xfrm>
              <a:off x="8260699" y="11747159"/>
              <a:ext cx="111465" cy="57338"/>
            </a:xfrm>
            <a:custGeom>
              <a:avLst/>
              <a:gdLst>
                <a:gd name="T0" fmla="*/ 10 w 12"/>
                <a:gd name="T1" fmla="*/ 3 h 6"/>
                <a:gd name="T2" fmla="*/ 8 w 12"/>
                <a:gd name="T3" fmla="*/ 2 h 6"/>
                <a:gd name="T4" fmla="*/ 5 w 12"/>
                <a:gd name="T5" fmla="*/ 2 h 6"/>
                <a:gd name="T6" fmla="*/ 3 w 12"/>
                <a:gd name="T7" fmla="*/ 1 h 6"/>
                <a:gd name="T8" fmla="*/ 0 w 12"/>
                <a:gd name="T9" fmla="*/ 3 h 6"/>
                <a:gd name="T10" fmla="*/ 2 w 12"/>
                <a:gd name="T11" fmla="*/ 5 h 6"/>
                <a:gd name="T12" fmla="*/ 6 w 12"/>
                <a:gd name="T13" fmla="*/ 5 h 6"/>
                <a:gd name="T14" fmla="*/ 11 w 12"/>
                <a:gd name="T15" fmla="*/ 3 h 6"/>
                <a:gd name="T16" fmla="*/ 10 w 12"/>
                <a:gd name="T17" fmla="*/ 3 h 6"/>
                <a:gd name="T18" fmla="*/ 10 w 12"/>
                <a:gd name="T19"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6">
                  <a:moveTo>
                    <a:pt x="10" y="3"/>
                  </a:moveTo>
                  <a:cubicBezTo>
                    <a:pt x="9" y="3"/>
                    <a:pt x="9" y="2"/>
                    <a:pt x="8" y="2"/>
                  </a:cubicBezTo>
                  <a:cubicBezTo>
                    <a:pt x="7" y="2"/>
                    <a:pt x="6" y="2"/>
                    <a:pt x="5" y="2"/>
                  </a:cubicBezTo>
                  <a:cubicBezTo>
                    <a:pt x="4" y="2"/>
                    <a:pt x="4" y="0"/>
                    <a:pt x="3" y="1"/>
                  </a:cubicBezTo>
                  <a:cubicBezTo>
                    <a:pt x="3" y="1"/>
                    <a:pt x="0" y="3"/>
                    <a:pt x="0" y="3"/>
                  </a:cubicBezTo>
                  <a:cubicBezTo>
                    <a:pt x="0" y="3"/>
                    <a:pt x="2" y="5"/>
                    <a:pt x="2" y="5"/>
                  </a:cubicBezTo>
                  <a:cubicBezTo>
                    <a:pt x="3" y="6"/>
                    <a:pt x="5" y="5"/>
                    <a:pt x="6" y="5"/>
                  </a:cubicBezTo>
                  <a:cubicBezTo>
                    <a:pt x="7" y="5"/>
                    <a:pt x="11" y="4"/>
                    <a:pt x="11" y="3"/>
                  </a:cubicBezTo>
                  <a:cubicBezTo>
                    <a:pt x="10" y="3"/>
                    <a:pt x="10" y="3"/>
                    <a:pt x="10" y="3"/>
                  </a:cubicBezTo>
                  <a:cubicBezTo>
                    <a:pt x="9" y="3"/>
                    <a:pt x="12" y="2"/>
                    <a:pt x="10"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40" name="Freeform 513">
              <a:extLst>
                <a:ext uri="{FF2B5EF4-FFF2-40B4-BE49-F238E27FC236}">
                  <a16:creationId xmlns:a16="http://schemas.microsoft.com/office/drawing/2014/main" id="{63DB8DA0-0343-1542-AF21-28805FF05976}"/>
                </a:ext>
              </a:extLst>
            </p:cNvPr>
            <p:cNvSpPr>
              <a:spLocks/>
            </p:cNvSpPr>
            <p:nvPr/>
          </p:nvSpPr>
          <p:spPr bwMode="auto">
            <a:xfrm>
              <a:off x="8251144" y="11804497"/>
              <a:ext cx="82803" cy="57338"/>
            </a:xfrm>
            <a:custGeom>
              <a:avLst/>
              <a:gdLst>
                <a:gd name="T0" fmla="*/ 7 w 9"/>
                <a:gd name="T1" fmla="*/ 3 h 6"/>
                <a:gd name="T2" fmla="*/ 0 w 9"/>
                <a:gd name="T3" fmla="*/ 1 h 6"/>
                <a:gd name="T4" fmla="*/ 2 w 9"/>
                <a:gd name="T5" fmla="*/ 2 h 6"/>
                <a:gd name="T6" fmla="*/ 1 w 9"/>
                <a:gd name="T7" fmla="*/ 5 h 6"/>
                <a:gd name="T8" fmla="*/ 3 w 9"/>
                <a:gd name="T9" fmla="*/ 5 h 6"/>
                <a:gd name="T10" fmla="*/ 4 w 9"/>
                <a:gd name="T11" fmla="*/ 5 h 6"/>
                <a:gd name="T12" fmla="*/ 7 w 9"/>
                <a:gd name="T13" fmla="*/ 3 h 6"/>
                <a:gd name="T14" fmla="*/ 7 w 9"/>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6">
                  <a:moveTo>
                    <a:pt x="7" y="3"/>
                  </a:moveTo>
                  <a:cubicBezTo>
                    <a:pt x="7" y="2"/>
                    <a:pt x="0" y="0"/>
                    <a:pt x="0" y="1"/>
                  </a:cubicBezTo>
                  <a:cubicBezTo>
                    <a:pt x="0" y="1"/>
                    <a:pt x="2" y="2"/>
                    <a:pt x="2" y="2"/>
                  </a:cubicBezTo>
                  <a:cubicBezTo>
                    <a:pt x="3" y="3"/>
                    <a:pt x="1" y="4"/>
                    <a:pt x="1" y="5"/>
                  </a:cubicBezTo>
                  <a:cubicBezTo>
                    <a:pt x="1" y="6"/>
                    <a:pt x="3" y="5"/>
                    <a:pt x="3" y="5"/>
                  </a:cubicBezTo>
                  <a:cubicBezTo>
                    <a:pt x="4" y="4"/>
                    <a:pt x="3" y="5"/>
                    <a:pt x="4" y="5"/>
                  </a:cubicBezTo>
                  <a:cubicBezTo>
                    <a:pt x="5" y="6"/>
                    <a:pt x="9" y="4"/>
                    <a:pt x="7" y="3"/>
                  </a:cubicBezTo>
                  <a:cubicBezTo>
                    <a:pt x="6" y="2"/>
                    <a:pt x="8" y="3"/>
                    <a:pt x="7"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41" name="Freeform 514">
              <a:extLst>
                <a:ext uri="{FF2B5EF4-FFF2-40B4-BE49-F238E27FC236}">
                  <a16:creationId xmlns:a16="http://schemas.microsoft.com/office/drawing/2014/main" id="{2BF37731-8837-0044-A9AC-0ED118023D1D}"/>
                </a:ext>
              </a:extLst>
            </p:cNvPr>
            <p:cNvSpPr>
              <a:spLocks/>
            </p:cNvSpPr>
            <p:nvPr/>
          </p:nvSpPr>
          <p:spPr bwMode="auto">
            <a:xfrm>
              <a:off x="8241593" y="11731231"/>
              <a:ext cx="73248" cy="44598"/>
            </a:xfrm>
            <a:custGeom>
              <a:avLst/>
              <a:gdLst>
                <a:gd name="T0" fmla="*/ 6 w 8"/>
                <a:gd name="T1" fmla="*/ 0 h 5"/>
                <a:gd name="T2" fmla="*/ 3 w 8"/>
                <a:gd name="T3" fmla="*/ 1 h 5"/>
                <a:gd name="T4" fmla="*/ 0 w 8"/>
                <a:gd name="T5" fmla="*/ 1 h 5"/>
                <a:gd name="T6" fmla="*/ 0 w 8"/>
                <a:gd name="T7" fmla="*/ 3 h 5"/>
                <a:gd name="T8" fmla="*/ 5 w 8"/>
                <a:gd name="T9" fmla="*/ 2 h 5"/>
                <a:gd name="T10" fmla="*/ 6 w 8"/>
                <a:gd name="T11" fmla="*/ 0 h 5"/>
                <a:gd name="T12" fmla="*/ 6 w 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6" y="0"/>
                  </a:moveTo>
                  <a:cubicBezTo>
                    <a:pt x="5" y="0"/>
                    <a:pt x="4" y="1"/>
                    <a:pt x="3" y="1"/>
                  </a:cubicBezTo>
                  <a:cubicBezTo>
                    <a:pt x="2" y="0"/>
                    <a:pt x="0" y="1"/>
                    <a:pt x="0" y="1"/>
                  </a:cubicBezTo>
                  <a:cubicBezTo>
                    <a:pt x="1" y="0"/>
                    <a:pt x="0" y="4"/>
                    <a:pt x="0" y="3"/>
                  </a:cubicBezTo>
                  <a:cubicBezTo>
                    <a:pt x="1" y="5"/>
                    <a:pt x="4" y="3"/>
                    <a:pt x="5" y="2"/>
                  </a:cubicBezTo>
                  <a:cubicBezTo>
                    <a:pt x="6" y="2"/>
                    <a:pt x="8" y="0"/>
                    <a:pt x="6" y="0"/>
                  </a:cubicBezTo>
                  <a:cubicBezTo>
                    <a:pt x="5" y="0"/>
                    <a:pt x="8" y="0"/>
                    <a:pt x="6"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42" name="Freeform 515">
              <a:extLst>
                <a:ext uri="{FF2B5EF4-FFF2-40B4-BE49-F238E27FC236}">
                  <a16:creationId xmlns:a16="http://schemas.microsoft.com/office/drawing/2014/main" id="{A69F0447-082A-B845-93C9-20DBA6C1EAF2}"/>
                </a:ext>
              </a:extLst>
            </p:cNvPr>
            <p:cNvSpPr>
              <a:spLocks/>
            </p:cNvSpPr>
            <p:nvPr/>
          </p:nvSpPr>
          <p:spPr bwMode="auto">
            <a:xfrm>
              <a:off x="8203376" y="11766272"/>
              <a:ext cx="76432" cy="47785"/>
            </a:xfrm>
            <a:custGeom>
              <a:avLst/>
              <a:gdLst>
                <a:gd name="T0" fmla="*/ 7 w 8"/>
                <a:gd name="T1" fmla="*/ 4 h 5"/>
                <a:gd name="T2" fmla="*/ 1 w 8"/>
                <a:gd name="T3" fmla="*/ 1 h 5"/>
                <a:gd name="T4" fmla="*/ 7 w 8"/>
                <a:gd name="T5" fmla="*/ 4 h 5"/>
              </a:gdLst>
              <a:ahLst/>
              <a:cxnLst>
                <a:cxn ang="0">
                  <a:pos x="T0" y="T1"/>
                </a:cxn>
                <a:cxn ang="0">
                  <a:pos x="T2" y="T3"/>
                </a:cxn>
                <a:cxn ang="0">
                  <a:pos x="T4" y="T5"/>
                </a:cxn>
              </a:cxnLst>
              <a:rect l="0" t="0" r="r" b="b"/>
              <a:pathLst>
                <a:path w="8" h="5">
                  <a:moveTo>
                    <a:pt x="7" y="4"/>
                  </a:moveTo>
                  <a:cubicBezTo>
                    <a:pt x="6" y="3"/>
                    <a:pt x="0" y="0"/>
                    <a:pt x="1" y="1"/>
                  </a:cubicBezTo>
                  <a:cubicBezTo>
                    <a:pt x="2" y="2"/>
                    <a:pt x="8" y="5"/>
                    <a:pt x="7"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43" name="Freeform 516">
              <a:extLst>
                <a:ext uri="{FF2B5EF4-FFF2-40B4-BE49-F238E27FC236}">
                  <a16:creationId xmlns:a16="http://schemas.microsoft.com/office/drawing/2014/main" id="{6AC0E291-0A1D-5947-A567-320143E706D9}"/>
                </a:ext>
              </a:extLst>
            </p:cNvPr>
            <p:cNvSpPr>
              <a:spLocks/>
            </p:cNvSpPr>
            <p:nvPr/>
          </p:nvSpPr>
          <p:spPr bwMode="auto">
            <a:xfrm>
              <a:off x="8184267" y="11702559"/>
              <a:ext cx="28662" cy="28669"/>
            </a:xfrm>
            <a:custGeom>
              <a:avLst/>
              <a:gdLst>
                <a:gd name="T0" fmla="*/ 2 w 3"/>
                <a:gd name="T1" fmla="*/ 2 h 3"/>
                <a:gd name="T2" fmla="*/ 0 w 3"/>
                <a:gd name="T3" fmla="*/ 1 h 3"/>
                <a:gd name="T4" fmla="*/ 2 w 3"/>
                <a:gd name="T5" fmla="*/ 2 h 3"/>
                <a:gd name="T6" fmla="*/ 2 w 3"/>
                <a:gd name="T7" fmla="*/ 2 h 3"/>
              </a:gdLst>
              <a:ahLst/>
              <a:cxnLst>
                <a:cxn ang="0">
                  <a:pos x="T0" y="T1"/>
                </a:cxn>
                <a:cxn ang="0">
                  <a:pos x="T2" y="T3"/>
                </a:cxn>
                <a:cxn ang="0">
                  <a:pos x="T4" y="T5"/>
                </a:cxn>
                <a:cxn ang="0">
                  <a:pos x="T6" y="T7"/>
                </a:cxn>
              </a:cxnLst>
              <a:rect l="0" t="0" r="r" b="b"/>
              <a:pathLst>
                <a:path w="3" h="3">
                  <a:moveTo>
                    <a:pt x="2" y="2"/>
                  </a:moveTo>
                  <a:cubicBezTo>
                    <a:pt x="2" y="3"/>
                    <a:pt x="1" y="2"/>
                    <a:pt x="0" y="1"/>
                  </a:cubicBezTo>
                  <a:cubicBezTo>
                    <a:pt x="0" y="0"/>
                    <a:pt x="3" y="0"/>
                    <a:pt x="2" y="2"/>
                  </a:cubicBezTo>
                  <a:cubicBezTo>
                    <a:pt x="2" y="3"/>
                    <a:pt x="2" y="1"/>
                    <a:pt x="2"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44" name="Freeform 517">
              <a:extLst>
                <a:ext uri="{FF2B5EF4-FFF2-40B4-BE49-F238E27FC236}">
                  <a16:creationId xmlns:a16="http://schemas.microsoft.com/office/drawing/2014/main" id="{905B7CFE-B04E-9849-A2F1-E8AACDF73722}"/>
                </a:ext>
              </a:extLst>
            </p:cNvPr>
            <p:cNvSpPr>
              <a:spLocks/>
            </p:cNvSpPr>
            <p:nvPr/>
          </p:nvSpPr>
          <p:spPr bwMode="auto">
            <a:xfrm>
              <a:off x="8184267" y="11626107"/>
              <a:ext cx="66879" cy="66896"/>
            </a:xfrm>
            <a:custGeom>
              <a:avLst/>
              <a:gdLst>
                <a:gd name="T0" fmla="*/ 5 w 7"/>
                <a:gd name="T1" fmla="*/ 2 h 7"/>
                <a:gd name="T2" fmla="*/ 4 w 7"/>
                <a:gd name="T3" fmla="*/ 0 h 7"/>
                <a:gd name="T4" fmla="*/ 2 w 7"/>
                <a:gd name="T5" fmla="*/ 1 h 7"/>
                <a:gd name="T6" fmla="*/ 0 w 7"/>
                <a:gd name="T7" fmla="*/ 1 h 7"/>
                <a:gd name="T8" fmla="*/ 2 w 7"/>
                <a:gd name="T9" fmla="*/ 4 h 7"/>
                <a:gd name="T10" fmla="*/ 0 w 7"/>
                <a:gd name="T11" fmla="*/ 6 h 7"/>
                <a:gd name="T12" fmla="*/ 3 w 7"/>
                <a:gd name="T13" fmla="*/ 5 h 7"/>
                <a:gd name="T14" fmla="*/ 4 w 7"/>
                <a:gd name="T15" fmla="*/ 2 h 7"/>
                <a:gd name="T16" fmla="*/ 4 w 7"/>
                <a:gd name="T17" fmla="*/ 4 h 7"/>
                <a:gd name="T18" fmla="*/ 6 w 7"/>
                <a:gd name="T19" fmla="*/ 2 h 7"/>
                <a:gd name="T20" fmla="*/ 5 w 7"/>
                <a:gd name="T21" fmla="*/ 2 h 7"/>
                <a:gd name="T22" fmla="*/ 5 w 7"/>
                <a:gd name="T23"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7">
                  <a:moveTo>
                    <a:pt x="5" y="2"/>
                  </a:moveTo>
                  <a:cubicBezTo>
                    <a:pt x="5" y="1"/>
                    <a:pt x="4" y="1"/>
                    <a:pt x="4" y="0"/>
                  </a:cubicBezTo>
                  <a:cubicBezTo>
                    <a:pt x="3" y="0"/>
                    <a:pt x="1" y="0"/>
                    <a:pt x="2" y="1"/>
                  </a:cubicBezTo>
                  <a:cubicBezTo>
                    <a:pt x="4" y="3"/>
                    <a:pt x="1" y="2"/>
                    <a:pt x="0" y="1"/>
                  </a:cubicBezTo>
                  <a:cubicBezTo>
                    <a:pt x="1" y="3"/>
                    <a:pt x="2" y="3"/>
                    <a:pt x="2" y="4"/>
                  </a:cubicBezTo>
                  <a:cubicBezTo>
                    <a:pt x="3" y="6"/>
                    <a:pt x="1" y="5"/>
                    <a:pt x="0" y="6"/>
                  </a:cubicBezTo>
                  <a:cubicBezTo>
                    <a:pt x="0" y="7"/>
                    <a:pt x="4" y="6"/>
                    <a:pt x="3" y="5"/>
                  </a:cubicBezTo>
                  <a:cubicBezTo>
                    <a:pt x="3" y="5"/>
                    <a:pt x="4" y="3"/>
                    <a:pt x="4" y="2"/>
                  </a:cubicBezTo>
                  <a:cubicBezTo>
                    <a:pt x="4" y="2"/>
                    <a:pt x="4" y="3"/>
                    <a:pt x="4" y="4"/>
                  </a:cubicBezTo>
                  <a:cubicBezTo>
                    <a:pt x="4" y="3"/>
                    <a:pt x="6" y="2"/>
                    <a:pt x="6" y="2"/>
                  </a:cubicBezTo>
                  <a:cubicBezTo>
                    <a:pt x="6" y="2"/>
                    <a:pt x="6" y="2"/>
                    <a:pt x="5" y="2"/>
                  </a:cubicBezTo>
                  <a:cubicBezTo>
                    <a:pt x="5" y="1"/>
                    <a:pt x="7" y="2"/>
                    <a:pt x="5"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45" name="Freeform 518">
              <a:extLst>
                <a:ext uri="{FF2B5EF4-FFF2-40B4-BE49-F238E27FC236}">
                  <a16:creationId xmlns:a16="http://schemas.microsoft.com/office/drawing/2014/main" id="{6FCD22D5-1F58-084A-ABEF-D1331E94089E}"/>
                </a:ext>
              </a:extLst>
            </p:cNvPr>
            <p:cNvSpPr>
              <a:spLocks/>
            </p:cNvSpPr>
            <p:nvPr/>
          </p:nvSpPr>
          <p:spPr bwMode="auto">
            <a:xfrm>
              <a:off x="8174712" y="11505057"/>
              <a:ext cx="47770" cy="101936"/>
            </a:xfrm>
            <a:custGeom>
              <a:avLst/>
              <a:gdLst>
                <a:gd name="T0" fmla="*/ 5 w 5"/>
                <a:gd name="T1" fmla="*/ 7 h 11"/>
                <a:gd name="T2" fmla="*/ 2 w 5"/>
                <a:gd name="T3" fmla="*/ 2 h 11"/>
                <a:gd name="T4" fmla="*/ 1 w 5"/>
                <a:gd name="T5" fmla="*/ 6 h 11"/>
                <a:gd name="T6" fmla="*/ 0 w 5"/>
                <a:gd name="T7" fmla="*/ 9 h 11"/>
                <a:gd name="T8" fmla="*/ 2 w 5"/>
                <a:gd name="T9" fmla="*/ 7 h 11"/>
                <a:gd name="T10" fmla="*/ 5 w 5"/>
                <a:gd name="T11" fmla="*/ 7 h 11"/>
                <a:gd name="T12" fmla="*/ 5 w 5"/>
                <a:gd name="T13" fmla="*/ 7 h 11"/>
              </a:gdLst>
              <a:ahLst/>
              <a:cxnLst>
                <a:cxn ang="0">
                  <a:pos x="T0" y="T1"/>
                </a:cxn>
                <a:cxn ang="0">
                  <a:pos x="T2" y="T3"/>
                </a:cxn>
                <a:cxn ang="0">
                  <a:pos x="T4" y="T5"/>
                </a:cxn>
                <a:cxn ang="0">
                  <a:pos x="T6" y="T7"/>
                </a:cxn>
                <a:cxn ang="0">
                  <a:pos x="T8" y="T9"/>
                </a:cxn>
                <a:cxn ang="0">
                  <a:pos x="T10" y="T11"/>
                </a:cxn>
                <a:cxn ang="0">
                  <a:pos x="T12" y="T13"/>
                </a:cxn>
              </a:cxnLst>
              <a:rect l="0" t="0" r="r" b="b"/>
              <a:pathLst>
                <a:path w="5" h="11">
                  <a:moveTo>
                    <a:pt x="5" y="7"/>
                  </a:moveTo>
                  <a:cubicBezTo>
                    <a:pt x="5" y="6"/>
                    <a:pt x="4" y="0"/>
                    <a:pt x="2" y="2"/>
                  </a:cubicBezTo>
                  <a:cubicBezTo>
                    <a:pt x="2" y="3"/>
                    <a:pt x="3" y="6"/>
                    <a:pt x="1" y="6"/>
                  </a:cubicBezTo>
                  <a:cubicBezTo>
                    <a:pt x="0" y="6"/>
                    <a:pt x="0" y="7"/>
                    <a:pt x="0" y="9"/>
                  </a:cubicBezTo>
                  <a:cubicBezTo>
                    <a:pt x="1" y="9"/>
                    <a:pt x="2" y="7"/>
                    <a:pt x="2" y="7"/>
                  </a:cubicBezTo>
                  <a:cubicBezTo>
                    <a:pt x="1" y="7"/>
                    <a:pt x="5" y="11"/>
                    <a:pt x="5" y="7"/>
                  </a:cubicBezTo>
                  <a:cubicBezTo>
                    <a:pt x="5" y="6"/>
                    <a:pt x="5" y="8"/>
                    <a:pt x="5" y="7"/>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46" name="Freeform 519">
              <a:extLst>
                <a:ext uri="{FF2B5EF4-FFF2-40B4-BE49-F238E27FC236}">
                  <a16:creationId xmlns:a16="http://schemas.microsoft.com/office/drawing/2014/main" id="{155EBEAE-53C5-074A-A2FE-1AC96BE1977A}"/>
                </a:ext>
              </a:extLst>
            </p:cNvPr>
            <p:cNvSpPr>
              <a:spLocks/>
            </p:cNvSpPr>
            <p:nvPr/>
          </p:nvSpPr>
          <p:spPr bwMode="auto">
            <a:xfrm>
              <a:off x="8165159" y="11587880"/>
              <a:ext cx="28662" cy="57338"/>
            </a:xfrm>
            <a:custGeom>
              <a:avLst/>
              <a:gdLst>
                <a:gd name="T0" fmla="*/ 3 w 3"/>
                <a:gd name="T1" fmla="*/ 2 h 6"/>
                <a:gd name="T2" fmla="*/ 1 w 3"/>
                <a:gd name="T3" fmla="*/ 6 h 6"/>
                <a:gd name="T4" fmla="*/ 3 w 3"/>
                <a:gd name="T5" fmla="*/ 2 h 6"/>
                <a:gd name="T6" fmla="*/ 3 w 3"/>
                <a:gd name="T7" fmla="*/ 2 h 6"/>
              </a:gdLst>
              <a:ahLst/>
              <a:cxnLst>
                <a:cxn ang="0">
                  <a:pos x="T0" y="T1"/>
                </a:cxn>
                <a:cxn ang="0">
                  <a:pos x="T2" y="T3"/>
                </a:cxn>
                <a:cxn ang="0">
                  <a:pos x="T4" y="T5"/>
                </a:cxn>
                <a:cxn ang="0">
                  <a:pos x="T6" y="T7"/>
                </a:cxn>
              </a:cxnLst>
              <a:rect l="0" t="0" r="r" b="b"/>
              <a:pathLst>
                <a:path w="3" h="6">
                  <a:moveTo>
                    <a:pt x="3" y="2"/>
                  </a:moveTo>
                  <a:cubicBezTo>
                    <a:pt x="2" y="0"/>
                    <a:pt x="0" y="5"/>
                    <a:pt x="1" y="6"/>
                  </a:cubicBezTo>
                  <a:cubicBezTo>
                    <a:pt x="0" y="5"/>
                    <a:pt x="3" y="3"/>
                    <a:pt x="3" y="2"/>
                  </a:cubicBezTo>
                  <a:cubicBezTo>
                    <a:pt x="2" y="1"/>
                    <a:pt x="3" y="2"/>
                    <a:pt x="3"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47" name="Freeform 520">
              <a:extLst>
                <a:ext uri="{FF2B5EF4-FFF2-40B4-BE49-F238E27FC236}">
                  <a16:creationId xmlns:a16="http://schemas.microsoft.com/office/drawing/2014/main" id="{49AE2DF4-D0E6-EA4E-9298-CB7F0BDEAB5A}"/>
                </a:ext>
              </a:extLst>
            </p:cNvPr>
            <p:cNvSpPr>
              <a:spLocks/>
            </p:cNvSpPr>
            <p:nvPr/>
          </p:nvSpPr>
          <p:spPr bwMode="auto">
            <a:xfrm>
              <a:off x="8165159" y="11466830"/>
              <a:ext cx="47770" cy="66896"/>
            </a:xfrm>
            <a:custGeom>
              <a:avLst/>
              <a:gdLst>
                <a:gd name="T0" fmla="*/ 4 w 5"/>
                <a:gd name="T1" fmla="*/ 2 h 7"/>
                <a:gd name="T2" fmla="*/ 3 w 5"/>
                <a:gd name="T3" fmla="*/ 0 h 7"/>
                <a:gd name="T4" fmla="*/ 2 w 5"/>
                <a:gd name="T5" fmla="*/ 3 h 7"/>
                <a:gd name="T6" fmla="*/ 1 w 5"/>
                <a:gd name="T7" fmla="*/ 2 h 7"/>
                <a:gd name="T8" fmla="*/ 0 w 5"/>
                <a:gd name="T9" fmla="*/ 5 h 7"/>
                <a:gd name="T10" fmla="*/ 2 w 5"/>
                <a:gd name="T11" fmla="*/ 7 h 7"/>
                <a:gd name="T12" fmla="*/ 5 w 5"/>
                <a:gd name="T13" fmla="*/ 5 h 7"/>
                <a:gd name="T14" fmla="*/ 4 w 5"/>
                <a:gd name="T15" fmla="*/ 2 h 7"/>
                <a:gd name="T16" fmla="*/ 4 w 5"/>
                <a:gd name="T17"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
                  <a:moveTo>
                    <a:pt x="4" y="2"/>
                  </a:moveTo>
                  <a:cubicBezTo>
                    <a:pt x="3" y="3"/>
                    <a:pt x="3" y="0"/>
                    <a:pt x="3" y="0"/>
                  </a:cubicBezTo>
                  <a:cubicBezTo>
                    <a:pt x="3" y="0"/>
                    <a:pt x="3" y="3"/>
                    <a:pt x="2" y="3"/>
                  </a:cubicBezTo>
                  <a:cubicBezTo>
                    <a:pt x="2" y="3"/>
                    <a:pt x="2" y="2"/>
                    <a:pt x="1" y="2"/>
                  </a:cubicBezTo>
                  <a:cubicBezTo>
                    <a:pt x="2" y="2"/>
                    <a:pt x="0" y="5"/>
                    <a:pt x="0" y="5"/>
                  </a:cubicBezTo>
                  <a:cubicBezTo>
                    <a:pt x="0" y="4"/>
                    <a:pt x="4" y="5"/>
                    <a:pt x="2" y="7"/>
                  </a:cubicBezTo>
                  <a:cubicBezTo>
                    <a:pt x="3" y="6"/>
                    <a:pt x="5" y="6"/>
                    <a:pt x="5" y="5"/>
                  </a:cubicBezTo>
                  <a:cubicBezTo>
                    <a:pt x="5" y="4"/>
                    <a:pt x="4" y="1"/>
                    <a:pt x="4" y="2"/>
                  </a:cubicBezTo>
                  <a:cubicBezTo>
                    <a:pt x="3" y="3"/>
                    <a:pt x="4" y="1"/>
                    <a:pt x="4"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48" name="Freeform 521">
              <a:extLst>
                <a:ext uri="{FF2B5EF4-FFF2-40B4-BE49-F238E27FC236}">
                  <a16:creationId xmlns:a16="http://schemas.microsoft.com/office/drawing/2014/main" id="{C8D39D2A-07EE-1549-BF92-74A7F5C689ED}"/>
                </a:ext>
              </a:extLst>
            </p:cNvPr>
            <p:cNvSpPr>
              <a:spLocks/>
            </p:cNvSpPr>
            <p:nvPr/>
          </p:nvSpPr>
          <p:spPr bwMode="auto">
            <a:xfrm>
              <a:off x="8212931" y="11282067"/>
              <a:ext cx="47770" cy="44598"/>
            </a:xfrm>
            <a:custGeom>
              <a:avLst/>
              <a:gdLst>
                <a:gd name="T0" fmla="*/ 3 w 5"/>
                <a:gd name="T1" fmla="*/ 4 h 5"/>
                <a:gd name="T2" fmla="*/ 3 w 5"/>
                <a:gd name="T3" fmla="*/ 0 h 5"/>
                <a:gd name="T4" fmla="*/ 0 w 5"/>
                <a:gd name="T5" fmla="*/ 0 h 5"/>
                <a:gd name="T6" fmla="*/ 2 w 5"/>
                <a:gd name="T7" fmla="*/ 1 h 5"/>
                <a:gd name="T8" fmla="*/ 3 w 5"/>
                <a:gd name="T9" fmla="*/ 4 h 5"/>
                <a:gd name="T10" fmla="*/ 3 w 5"/>
                <a:gd name="T11" fmla="*/ 4 h 5"/>
              </a:gdLst>
              <a:ahLst/>
              <a:cxnLst>
                <a:cxn ang="0">
                  <a:pos x="T0" y="T1"/>
                </a:cxn>
                <a:cxn ang="0">
                  <a:pos x="T2" y="T3"/>
                </a:cxn>
                <a:cxn ang="0">
                  <a:pos x="T4" y="T5"/>
                </a:cxn>
                <a:cxn ang="0">
                  <a:pos x="T6" y="T7"/>
                </a:cxn>
                <a:cxn ang="0">
                  <a:pos x="T8" y="T9"/>
                </a:cxn>
                <a:cxn ang="0">
                  <a:pos x="T10" y="T11"/>
                </a:cxn>
              </a:cxnLst>
              <a:rect l="0" t="0" r="r" b="b"/>
              <a:pathLst>
                <a:path w="5" h="5">
                  <a:moveTo>
                    <a:pt x="3" y="4"/>
                  </a:moveTo>
                  <a:cubicBezTo>
                    <a:pt x="5" y="2"/>
                    <a:pt x="2" y="2"/>
                    <a:pt x="3" y="0"/>
                  </a:cubicBezTo>
                  <a:cubicBezTo>
                    <a:pt x="3" y="0"/>
                    <a:pt x="1" y="0"/>
                    <a:pt x="0" y="0"/>
                  </a:cubicBezTo>
                  <a:cubicBezTo>
                    <a:pt x="0" y="0"/>
                    <a:pt x="2" y="1"/>
                    <a:pt x="2" y="1"/>
                  </a:cubicBezTo>
                  <a:cubicBezTo>
                    <a:pt x="2" y="2"/>
                    <a:pt x="3" y="4"/>
                    <a:pt x="3" y="4"/>
                  </a:cubicBezTo>
                  <a:cubicBezTo>
                    <a:pt x="4" y="3"/>
                    <a:pt x="2" y="5"/>
                    <a:pt x="3"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49" name="Freeform 522">
              <a:extLst>
                <a:ext uri="{FF2B5EF4-FFF2-40B4-BE49-F238E27FC236}">
                  <a16:creationId xmlns:a16="http://schemas.microsoft.com/office/drawing/2014/main" id="{0D6B3BC1-071A-2349-9329-92C01FAB1C7B}"/>
                </a:ext>
              </a:extLst>
            </p:cNvPr>
            <p:cNvSpPr>
              <a:spLocks/>
            </p:cNvSpPr>
            <p:nvPr/>
          </p:nvSpPr>
          <p:spPr bwMode="auto">
            <a:xfrm>
              <a:off x="8222485" y="11113235"/>
              <a:ext cx="57323" cy="101936"/>
            </a:xfrm>
            <a:custGeom>
              <a:avLst/>
              <a:gdLst>
                <a:gd name="T0" fmla="*/ 3 w 6"/>
                <a:gd name="T1" fmla="*/ 10 h 11"/>
                <a:gd name="T2" fmla="*/ 0 w 6"/>
                <a:gd name="T3" fmla="*/ 9 h 11"/>
                <a:gd name="T4" fmla="*/ 1 w 6"/>
                <a:gd name="T5" fmla="*/ 2 h 11"/>
                <a:gd name="T6" fmla="*/ 4 w 6"/>
                <a:gd name="T7" fmla="*/ 3 h 11"/>
                <a:gd name="T8" fmla="*/ 3 w 6"/>
                <a:gd name="T9" fmla="*/ 10 h 11"/>
                <a:gd name="T10" fmla="*/ 3 w 6"/>
                <a:gd name="T11" fmla="*/ 10 h 11"/>
              </a:gdLst>
              <a:ahLst/>
              <a:cxnLst>
                <a:cxn ang="0">
                  <a:pos x="T0" y="T1"/>
                </a:cxn>
                <a:cxn ang="0">
                  <a:pos x="T2" y="T3"/>
                </a:cxn>
                <a:cxn ang="0">
                  <a:pos x="T4" y="T5"/>
                </a:cxn>
                <a:cxn ang="0">
                  <a:pos x="T6" y="T7"/>
                </a:cxn>
                <a:cxn ang="0">
                  <a:pos x="T8" y="T9"/>
                </a:cxn>
                <a:cxn ang="0">
                  <a:pos x="T10" y="T11"/>
                </a:cxn>
              </a:cxnLst>
              <a:rect l="0" t="0" r="r" b="b"/>
              <a:pathLst>
                <a:path w="6" h="11">
                  <a:moveTo>
                    <a:pt x="3" y="10"/>
                  </a:moveTo>
                  <a:cubicBezTo>
                    <a:pt x="1" y="11"/>
                    <a:pt x="0" y="11"/>
                    <a:pt x="0" y="9"/>
                  </a:cubicBezTo>
                  <a:cubicBezTo>
                    <a:pt x="1" y="7"/>
                    <a:pt x="1" y="4"/>
                    <a:pt x="1" y="2"/>
                  </a:cubicBezTo>
                  <a:cubicBezTo>
                    <a:pt x="1" y="0"/>
                    <a:pt x="5" y="0"/>
                    <a:pt x="4" y="3"/>
                  </a:cubicBezTo>
                  <a:cubicBezTo>
                    <a:pt x="4" y="5"/>
                    <a:pt x="6" y="8"/>
                    <a:pt x="3" y="10"/>
                  </a:cubicBezTo>
                  <a:cubicBezTo>
                    <a:pt x="2" y="10"/>
                    <a:pt x="4" y="9"/>
                    <a:pt x="3" y="1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50" name="Freeform 523">
              <a:extLst>
                <a:ext uri="{FF2B5EF4-FFF2-40B4-BE49-F238E27FC236}">
                  <a16:creationId xmlns:a16="http://schemas.microsoft.com/office/drawing/2014/main" id="{350FCEE6-9731-BC45-B2C5-64D6393B3CEF}"/>
                </a:ext>
              </a:extLst>
            </p:cNvPr>
            <p:cNvSpPr>
              <a:spLocks/>
            </p:cNvSpPr>
            <p:nvPr/>
          </p:nvSpPr>
          <p:spPr bwMode="auto">
            <a:xfrm>
              <a:off x="8410382" y="8462859"/>
              <a:ext cx="44586" cy="38227"/>
            </a:xfrm>
            <a:custGeom>
              <a:avLst/>
              <a:gdLst>
                <a:gd name="T0" fmla="*/ 3 w 5"/>
                <a:gd name="T1" fmla="*/ 3 h 4"/>
                <a:gd name="T2" fmla="*/ 1 w 5"/>
                <a:gd name="T3" fmla="*/ 1 h 4"/>
                <a:gd name="T4" fmla="*/ 3 w 5"/>
                <a:gd name="T5" fmla="*/ 3 h 4"/>
                <a:gd name="T6" fmla="*/ 3 w 5"/>
                <a:gd name="T7" fmla="*/ 3 h 4"/>
              </a:gdLst>
              <a:ahLst/>
              <a:cxnLst>
                <a:cxn ang="0">
                  <a:pos x="T0" y="T1"/>
                </a:cxn>
                <a:cxn ang="0">
                  <a:pos x="T2" y="T3"/>
                </a:cxn>
                <a:cxn ang="0">
                  <a:pos x="T4" y="T5"/>
                </a:cxn>
                <a:cxn ang="0">
                  <a:pos x="T6" y="T7"/>
                </a:cxn>
              </a:cxnLst>
              <a:rect l="0" t="0" r="r" b="b"/>
              <a:pathLst>
                <a:path w="5" h="4">
                  <a:moveTo>
                    <a:pt x="3" y="3"/>
                  </a:moveTo>
                  <a:cubicBezTo>
                    <a:pt x="2" y="4"/>
                    <a:pt x="0" y="3"/>
                    <a:pt x="1" y="1"/>
                  </a:cubicBezTo>
                  <a:cubicBezTo>
                    <a:pt x="1" y="0"/>
                    <a:pt x="5" y="2"/>
                    <a:pt x="3" y="3"/>
                  </a:cubicBezTo>
                  <a:cubicBezTo>
                    <a:pt x="2" y="4"/>
                    <a:pt x="5" y="2"/>
                    <a:pt x="3"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51" name="Freeform 524">
              <a:extLst>
                <a:ext uri="{FF2B5EF4-FFF2-40B4-BE49-F238E27FC236}">
                  <a16:creationId xmlns:a16="http://schemas.microsoft.com/office/drawing/2014/main" id="{7FC4AFAC-8617-7845-AE62-A49BD6F27A48}"/>
                </a:ext>
              </a:extLst>
            </p:cNvPr>
            <p:cNvSpPr>
              <a:spLocks/>
            </p:cNvSpPr>
            <p:nvPr/>
          </p:nvSpPr>
          <p:spPr bwMode="auto">
            <a:xfrm>
              <a:off x="8811656" y="8520200"/>
              <a:ext cx="54139" cy="73269"/>
            </a:xfrm>
            <a:custGeom>
              <a:avLst/>
              <a:gdLst>
                <a:gd name="T0" fmla="*/ 1 w 6"/>
                <a:gd name="T1" fmla="*/ 5 h 8"/>
                <a:gd name="T2" fmla="*/ 2 w 6"/>
                <a:gd name="T3" fmla="*/ 4 h 8"/>
                <a:gd name="T4" fmla="*/ 4 w 6"/>
                <a:gd name="T5" fmla="*/ 2 h 8"/>
                <a:gd name="T6" fmla="*/ 1 w 6"/>
                <a:gd name="T7" fmla="*/ 5 h 8"/>
                <a:gd name="T8" fmla="*/ 1 w 6"/>
                <a:gd name="T9" fmla="*/ 5 h 8"/>
              </a:gdLst>
              <a:ahLst/>
              <a:cxnLst>
                <a:cxn ang="0">
                  <a:pos x="T0" y="T1"/>
                </a:cxn>
                <a:cxn ang="0">
                  <a:pos x="T2" y="T3"/>
                </a:cxn>
                <a:cxn ang="0">
                  <a:pos x="T4" y="T5"/>
                </a:cxn>
                <a:cxn ang="0">
                  <a:pos x="T6" y="T7"/>
                </a:cxn>
                <a:cxn ang="0">
                  <a:pos x="T8" y="T9"/>
                </a:cxn>
              </a:cxnLst>
              <a:rect l="0" t="0" r="r" b="b"/>
              <a:pathLst>
                <a:path w="6" h="8">
                  <a:moveTo>
                    <a:pt x="1" y="5"/>
                  </a:moveTo>
                  <a:cubicBezTo>
                    <a:pt x="0" y="4"/>
                    <a:pt x="2" y="4"/>
                    <a:pt x="2" y="4"/>
                  </a:cubicBezTo>
                  <a:cubicBezTo>
                    <a:pt x="3" y="4"/>
                    <a:pt x="3" y="0"/>
                    <a:pt x="4" y="2"/>
                  </a:cubicBezTo>
                  <a:cubicBezTo>
                    <a:pt x="6" y="4"/>
                    <a:pt x="2" y="8"/>
                    <a:pt x="1" y="5"/>
                  </a:cubicBezTo>
                  <a:cubicBezTo>
                    <a:pt x="0" y="4"/>
                    <a:pt x="1" y="6"/>
                    <a:pt x="1" y="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52" name="Freeform 525">
              <a:extLst>
                <a:ext uri="{FF2B5EF4-FFF2-40B4-BE49-F238E27FC236}">
                  <a16:creationId xmlns:a16="http://schemas.microsoft.com/office/drawing/2014/main" id="{869445E2-554C-C84B-A0B2-C1F49935AC96}"/>
                </a:ext>
              </a:extLst>
            </p:cNvPr>
            <p:cNvSpPr>
              <a:spLocks/>
            </p:cNvSpPr>
            <p:nvPr/>
          </p:nvSpPr>
          <p:spPr bwMode="auto">
            <a:xfrm>
              <a:off x="9324397" y="9026702"/>
              <a:ext cx="130574" cy="121050"/>
            </a:xfrm>
            <a:custGeom>
              <a:avLst/>
              <a:gdLst>
                <a:gd name="T0" fmla="*/ 12 w 14"/>
                <a:gd name="T1" fmla="*/ 4 h 13"/>
                <a:gd name="T2" fmla="*/ 10 w 14"/>
                <a:gd name="T3" fmla="*/ 3 h 13"/>
                <a:gd name="T4" fmla="*/ 6 w 14"/>
                <a:gd name="T5" fmla="*/ 1 h 13"/>
                <a:gd name="T6" fmla="*/ 2 w 14"/>
                <a:gd name="T7" fmla="*/ 1 h 13"/>
                <a:gd name="T8" fmla="*/ 1 w 14"/>
                <a:gd name="T9" fmla="*/ 2 h 13"/>
                <a:gd name="T10" fmla="*/ 2 w 14"/>
                <a:gd name="T11" fmla="*/ 4 h 13"/>
                <a:gd name="T12" fmla="*/ 1 w 14"/>
                <a:gd name="T13" fmla="*/ 7 h 13"/>
                <a:gd name="T14" fmla="*/ 2 w 14"/>
                <a:gd name="T15" fmla="*/ 10 h 13"/>
                <a:gd name="T16" fmla="*/ 4 w 14"/>
                <a:gd name="T17" fmla="*/ 10 h 13"/>
                <a:gd name="T18" fmla="*/ 7 w 14"/>
                <a:gd name="T19" fmla="*/ 12 h 13"/>
                <a:gd name="T20" fmla="*/ 10 w 14"/>
                <a:gd name="T21" fmla="*/ 10 h 13"/>
                <a:gd name="T22" fmla="*/ 12 w 14"/>
                <a:gd name="T23" fmla="*/ 4 h 13"/>
                <a:gd name="T24" fmla="*/ 12 w 14"/>
                <a:gd name="T25"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13">
                  <a:moveTo>
                    <a:pt x="12" y="4"/>
                  </a:moveTo>
                  <a:cubicBezTo>
                    <a:pt x="12" y="3"/>
                    <a:pt x="11" y="3"/>
                    <a:pt x="10" y="3"/>
                  </a:cubicBezTo>
                  <a:cubicBezTo>
                    <a:pt x="8" y="2"/>
                    <a:pt x="8" y="1"/>
                    <a:pt x="6" y="1"/>
                  </a:cubicBezTo>
                  <a:cubicBezTo>
                    <a:pt x="5" y="0"/>
                    <a:pt x="3" y="0"/>
                    <a:pt x="2" y="1"/>
                  </a:cubicBezTo>
                  <a:cubicBezTo>
                    <a:pt x="2" y="1"/>
                    <a:pt x="2" y="2"/>
                    <a:pt x="1" y="2"/>
                  </a:cubicBezTo>
                  <a:cubicBezTo>
                    <a:pt x="0" y="4"/>
                    <a:pt x="1" y="3"/>
                    <a:pt x="2" y="4"/>
                  </a:cubicBezTo>
                  <a:cubicBezTo>
                    <a:pt x="2" y="4"/>
                    <a:pt x="1" y="7"/>
                    <a:pt x="1" y="7"/>
                  </a:cubicBezTo>
                  <a:cubicBezTo>
                    <a:pt x="1" y="9"/>
                    <a:pt x="1" y="9"/>
                    <a:pt x="2" y="10"/>
                  </a:cubicBezTo>
                  <a:cubicBezTo>
                    <a:pt x="3" y="11"/>
                    <a:pt x="3" y="10"/>
                    <a:pt x="4" y="10"/>
                  </a:cubicBezTo>
                  <a:cubicBezTo>
                    <a:pt x="6" y="10"/>
                    <a:pt x="5" y="12"/>
                    <a:pt x="7" y="12"/>
                  </a:cubicBezTo>
                  <a:cubicBezTo>
                    <a:pt x="9" y="13"/>
                    <a:pt x="8" y="11"/>
                    <a:pt x="10" y="10"/>
                  </a:cubicBezTo>
                  <a:cubicBezTo>
                    <a:pt x="12" y="8"/>
                    <a:pt x="14" y="7"/>
                    <a:pt x="12" y="4"/>
                  </a:cubicBezTo>
                  <a:cubicBezTo>
                    <a:pt x="12" y="2"/>
                    <a:pt x="14" y="8"/>
                    <a:pt x="12"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53" name="Freeform 526">
              <a:extLst>
                <a:ext uri="{FF2B5EF4-FFF2-40B4-BE49-F238E27FC236}">
                  <a16:creationId xmlns:a16="http://schemas.microsoft.com/office/drawing/2014/main" id="{1D1113B0-676A-8943-8818-9F801D7F9A07}"/>
                </a:ext>
              </a:extLst>
            </p:cNvPr>
            <p:cNvSpPr>
              <a:spLocks/>
            </p:cNvSpPr>
            <p:nvPr/>
          </p:nvSpPr>
          <p:spPr bwMode="auto">
            <a:xfrm>
              <a:off x="8560064" y="8163419"/>
              <a:ext cx="92356" cy="38227"/>
            </a:xfrm>
            <a:custGeom>
              <a:avLst/>
              <a:gdLst>
                <a:gd name="T0" fmla="*/ 9 w 10"/>
                <a:gd name="T1" fmla="*/ 2 h 4"/>
                <a:gd name="T2" fmla="*/ 4 w 10"/>
                <a:gd name="T3" fmla="*/ 0 h 4"/>
                <a:gd name="T4" fmla="*/ 1 w 10"/>
                <a:gd name="T5" fmla="*/ 3 h 4"/>
                <a:gd name="T6" fmla="*/ 9 w 10"/>
                <a:gd name="T7" fmla="*/ 2 h 4"/>
                <a:gd name="T8" fmla="*/ 9 w 10"/>
                <a:gd name="T9" fmla="*/ 2 h 4"/>
              </a:gdLst>
              <a:ahLst/>
              <a:cxnLst>
                <a:cxn ang="0">
                  <a:pos x="T0" y="T1"/>
                </a:cxn>
                <a:cxn ang="0">
                  <a:pos x="T2" y="T3"/>
                </a:cxn>
                <a:cxn ang="0">
                  <a:pos x="T4" y="T5"/>
                </a:cxn>
                <a:cxn ang="0">
                  <a:pos x="T6" y="T7"/>
                </a:cxn>
                <a:cxn ang="0">
                  <a:pos x="T8" y="T9"/>
                </a:cxn>
              </a:cxnLst>
              <a:rect l="0" t="0" r="r" b="b"/>
              <a:pathLst>
                <a:path w="10" h="4">
                  <a:moveTo>
                    <a:pt x="9" y="2"/>
                  </a:moveTo>
                  <a:cubicBezTo>
                    <a:pt x="7" y="1"/>
                    <a:pt x="6" y="0"/>
                    <a:pt x="4" y="0"/>
                  </a:cubicBezTo>
                  <a:cubicBezTo>
                    <a:pt x="3" y="0"/>
                    <a:pt x="0" y="1"/>
                    <a:pt x="1" y="3"/>
                  </a:cubicBezTo>
                  <a:cubicBezTo>
                    <a:pt x="2" y="4"/>
                    <a:pt x="9" y="2"/>
                    <a:pt x="9" y="2"/>
                  </a:cubicBezTo>
                  <a:cubicBezTo>
                    <a:pt x="6" y="1"/>
                    <a:pt x="10" y="3"/>
                    <a:pt x="9"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54" name="Freeform 527">
              <a:extLst>
                <a:ext uri="{FF2B5EF4-FFF2-40B4-BE49-F238E27FC236}">
                  <a16:creationId xmlns:a16="http://schemas.microsoft.com/office/drawing/2014/main" id="{F5350719-4BB3-9A44-9611-5A742C686300}"/>
                </a:ext>
              </a:extLst>
            </p:cNvPr>
            <p:cNvSpPr>
              <a:spLocks/>
            </p:cNvSpPr>
            <p:nvPr/>
          </p:nvSpPr>
          <p:spPr bwMode="auto">
            <a:xfrm>
              <a:off x="8034585" y="8153861"/>
              <a:ext cx="105096" cy="47785"/>
            </a:xfrm>
            <a:custGeom>
              <a:avLst/>
              <a:gdLst>
                <a:gd name="T0" fmla="*/ 10 w 11"/>
                <a:gd name="T1" fmla="*/ 4 h 5"/>
                <a:gd name="T2" fmla="*/ 0 w 11"/>
                <a:gd name="T3" fmla="*/ 2 h 5"/>
                <a:gd name="T4" fmla="*/ 5 w 11"/>
                <a:gd name="T5" fmla="*/ 5 h 5"/>
                <a:gd name="T6" fmla="*/ 10 w 11"/>
                <a:gd name="T7" fmla="*/ 4 h 5"/>
                <a:gd name="T8" fmla="*/ 10 w 11"/>
                <a:gd name="T9" fmla="*/ 4 h 5"/>
              </a:gdLst>
              <a:ahLst/>
              <a:cxnLst>
                <a:cxn ang="0">
                  <a:pos x="T0" y="T1"/>
                </a:cxn>
                <a:cxn ang="0">
                  <a:pos x="T2" y="T3"/>
                </a:cxn>
                <a:cxn ang="0">
                  <a:pos x="T4" y="T5"/>
                </a:cxn>
                <a:cxn ang="0">
                  <a:pos x="T6" y="T7"/>
                </a:cxn>
                <a:cxn ang="0">
                  <a:pos x="T8" y="T9"/>
                </a:cxn>
              </a:cxnLst>
              <a:rect l="0" t="0" r="r" b="b"/>
              <a:pathLst>
                <a:path w="11" h="5">
                  <a:moveTo>
                    <a:pt x="10" y="4"/>
                  </a:moveTo>
                  <a:cubicBezTo>
                    <a:pt x="10" y="1"/>
                    <a:pt x="2" y="0"/>
                    <a:pt x="0" y="2"/>
                  </a:cubicBezTo>
                  <a:cubicBezTo>
                    <a:pt x="0" y="2"/>
                    <a:pt x="4" y="5"/>
                    <a:pt x="5" y="5"/>
                  </a:cubicBezTo>
                  <a:cubicBezTo>
                    <a:pt x="6" y="5"/>
                    <a:pt x="11" y="4"/>
                    <a:pt x="10" y="4"/>
                  </a:cubicBezTo>
                  <a:cubicBezTo>
                    <a:pt x="10" y="3"/>
                    <a:pt x="11" y="5"/>
                    <a:pt x="10"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55" name="Freeform 528">
              <a:extLst>
                <a:ext uri="{FF2B5EF4-FFF2-40B4-BE49-F238E27FC236}">
                  <a16:creationId xmlns:a16="http://schemas.microsoft.com/office/drawing/2014/main" id="{9F58DA1F-DF53-E84D-8A1E-3B3AD4F4BABE}"/>
                </a:ext>
              </a:extLst>
            </p:cNvPr>
            <p:cNvSpPr>
              <a:spLocks/>
            </p:cNvSpPr>
            <p:nvPr/>
          </p:nvSpPr>
          <p:spPr bwMode="auto">
            <a:xfrm>
              <a:off x="7747963" y="7940431"/>
              <a:ext cx="484077" cy="168835"/>
            </a:xfrm>
            <a:custGeom>
              <a:avLst/>
              <a:gdLst>
                <a:gd name="T0" fmla="*/ 52 w 52"/>
                <a:gd name="T1" fmla="*/ 16 h 18"/>
                <a:gd name="T2" fmla="*/ 41 w 52"/>
                <a:gd name="T3" fmla="*/ 17 h 18"/>
                <a:gd name="T4" fmla="*/ 35 w 52"/>
                <a:gd name="T5" fmla="*/ 17 h 18"/>
                <a:gd name="T6" fmla="*/ 37 w 52"/>
                <a:gd name="T7" fmla="*/ 14 h 18"/>
                <a:gd name="T8" fmla="*/ 32 w 52"/>
                <a:gd name="T9" fmla="*/ 11 h 18"/>
                <a:gd name="T10" fmla="*/ 28 w 52"/>
                <a:gd name="T11" fmla="*/ 8 h 18"/>
                <a:gd name="T12" fmla="*/ 20 w 52"/>
                <a:gd name="T13" fmla="*/ 5 h 18"/>
                <a:gd name="T14" fmla="*/ 14 w 52"/>
                <a:gd name="T15" fmla="*/ 5 h 18"/>
                <a:gd name="T16" fmla="*/ 16 w 52"/>
                <a:gd name="T17" fmla="*/ 3 h 18"/>
                <a:gd name="T18" fmla="*/ 8 w 52"/>
                <a:gd name="T19" fmla="*/ 3 h 18"/>
                <a:gd name="T20" fmla="*/ 0 w 52"/>
                <a:gd name="T21" fmla="*/ 6 h 18"/>
                <a:gd name="T22" fmla="*/ 6 w 52"/>
                <a:gd name="T23" fmla="*/ 2 h 18"/>
                <a:gd name="T24" fmla="*/ 16 w 52"/>
                <a:gd name="T25" fmla="*/ 0 h 18"/>
                <a:gd name="T26" fmla="*/ 24 w 52"/>
                <a:gd name="T27" fmla="*/ 1 h 18"/>
                <a:gd name="T28" fmla="*/ 31 w 52"/>
                <a:gd name="T29" fmla="*/ 4 h 18"/>
                <a:gd name="T30" fmla="*/ 32 w 52"/>
                <a:gd name="T31" fmla="*/ 4 h 18"/>
                <a:gd name="T32" fmla="*/ 34 w 52"/>
                <a:gd name="T33" fmla="*/ 5 h 18"/>
                <a:gd name="T34" fmla="*/ 38 w 52"/>
                <a:gd name="T35" fmla="*/ 8 h 18"/>
                <a:gd name="T36" fmla="*/ 45 w 52"/>
                <a:gd name="T37" fmla="*/ 11 h 18"/>
                <a:gd name="T38" fmla="*/ 52 w 52"/>
                <a:gd name="T39"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 h="18">
                  <a:moveTo>
                    <a:pt x="52" y="16"/>
                  </a:moveTo>
                  <a:cubicBezTo>
                    <a:pt x="52" y="17"/>
                    <a:pt x="42" y="17"/>
                    <a:pt x="41" y="17"/>
                  </a:cubicBezTo>
                  <a:cubicBezTo>
                    <a:pt x="39" y="17"/>
                    <a:pt x="37" y="18"/>
                    <a:pt x="35" y="17"/>
                  </a:cubicBezTo>
                  <a:cubicBezTo>
                    <a:pt x="34" y="16"/>
                    <a:pt x="41" y="15"/>
                    <a:pt x="37" y="14"/>
                  </a:cubicBezTo>
                  <a:cubicBezTo>
                    <a:pt x="35" y="13"/>
                    <a:pt x="33" y="13"/>
                    <a:pt x="32" y="11"/>
                  </a:cubicBezTo>
                  <a:cubicBezTo>
                    <a:pt x="30" y="9"/>
                    <a:pt x="31" y="8"/>
                    <a:pt x="28" y="8"/>
                  </a:cubicBezTo>
                  <a:cubicBezTo>
                    <a:pt x="24" y="9"/>
                    <a:pt x="23" y="6"/>
                    <a:pt x="20" y="5"/>
                  </a:cubicBezTo>
                  <a:cubicBezTo>
                    <a:pt x="19" y="5"/>
                    <a:pt x="15" y="6"/>
                    <a:pt x="14" y="5"/>
                  </a:cubicBezTo>
                  <a:cubicBezTo>
                    <a:pt x="14" y="4"/>
                    <a:pt x="16" y="4"/>
                    <a:pt x="16" y="3"/>
                  </a:cubicBezTo>
                  <a:cubicBezTo>
                    <a:pt x="16" y="2"/>
                    <a:pt x="9" y="3"/>
                    <a:pt x="8" y="3"/>
                  </a:cubicBezTo>
                  <a:cubicBezTo>
                    <a:pt x="8" y="4"/>
                    <a:pt x="0" y="7"/>
                    <a:pt x="0" y="6"/>
                  </a:cubicBezTo>
                  <a:cubicBezTo>
                    <a:pt x="0" y="4"/>
                    <a:pt x="4" y="2"/>
                    <a:pt x="6" y="2"/>
                  </a:cubicBezTo>
                  <a:cubicBezTo>
                    <a:pt x="9" y="0"/>
                    <a:pt x="12" y="0"/>
                    <a:pt x="16" y="0"/>
                  </a:cubicBezTo>
                  <a:cubicBezTo>
                    <a:pt x="18" y="0"/>
                    <a:pt x="22" y="0"/>
                    <a:pt x="24" y="1"/>
                  </a:cubicBezTo>
                  <a:cubicBezTo>
                    <a:pt x="26" y="2"/>
                    <a:pt x="28" y="4"/>
                    <a:pt x="31" y="4"/>
                  </a:cubicBezTo>
                  <a:cubicBezTo>
                    <a:pt x="31" y="4"/>
                    <a:pt x="31" y="3"/>
                    <a:pt x="32" y="4"/>
                  </a:cubicBezTo>
                  <a:cubicBezTo>
                    <a:pt x="33" y="5"/>
                    <a:pt x="33" y="5"/>
                    <a:pt x="34" y="5"/>
                  </a:cubicBezTo>
                  <a:cubicBezTo>
                    <a:pt x="35" y="6"/>
                    <a:pt x="37" y="7"/>
                    <a:pt x="38" y="8"/>
                  </a:cubicBezTo>
                  <a:cubicBezTo>
                    <a:pt x="40" y="9"/>
                    <a:pt x="44" y="9"/>
                    <a:pt x="45" y="11"/>
                  </a:cubicBezTo>
                  <a:cubicBezTo>
                    <a:pt x="47" y="13"/>
                    <a:pt x="52" y="13"/>
                    <a:pt x="52" y="1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56" name="Freeform 529">
              <a:extLst>
                <a:ext uri="{FF2B5EF4-FFF2-40B4-BE49-F238E27FC236}">
                  <a16:creationId xmlns:a16="http://schemas.microsoft.com/office/drawing/2014/main" id="{4AFF1A9B-240E-4A4B-A7C8-44D5A37387BB}"/>
                </a:ext>
              </a:extLst>
            </p:cNvPr>
            <p:cNvSpPr>
              <a:spLocks/>
            </p:cNvSpPr>
            <p:nvPr/>
          </p:nvSpPr>
          <p:spPr bwMode="auto">
            <a:xfrm>
              <a:off x="8034585" y="7838493"/>
              <a:ext cx="38217" cy="35042"/>
            </a:xfrm>
            <a:custGeom>
              <a:avLst/>
              <a:gdLst>
                <a:gd name="T0" fmla="*/ 2 w 4"/>
                <a:gd name="T1" fmla="*/ 4 h 4"/>
                <a:gd name="T2" fmla="*/ 1 w 4"/>
                <a:gd name="T3" fmla="*/ 0 h 4"/>
                <a:gd name="T4" fmla="*/ 2 w 4"/>
                <a:gd name="T5" fmla="*/ 4 h 4"/>
                <a:gd name="T6" fmla="*/ 2 w 4"/>
                <a:gd name="T7" fmla="*/ 4 h 4"/>
              </a:gdLst>
              <a:ahLst/>
              <a:cxnLst>
                <a:cxn ang="0">
                  <a:pos x="T0" y="T1"/>
                </a:cxn>
                <a:cxn ang="0">
                  <a:pos x="T2" y="T3"/>
                </a:cxn>
                <a:cxn ang="0">
                  <a:pos x="T4" y="T5"/>
                </a:cxn>
                <a:cxn ang="0">
                  <a:pos x="T6" y="T7"/>
                </a:cxn>
              </a:cxnLst>
              <a:rect l="0" t="0" r="r" b="b"/>
              <a:pathLst>
                <a:path w="4" h="4">
                  <a:moveTo>
                    <a:pt x="2" y="4"/>
                  </a:moveTo>
                  <a:cubicBezTo>
                    <a:pt x="0" y="4"/>
                    <a:pt x="1" y="1"/>
                    <a:pt x="1" y="0"/>
                  </a:cubicBezTo>
                  <a:cubicBezTo>
                    <a:pt x="2" y="0"/>
                    <a:pt x="4" y="4"/>
                    <a:pt x="2" y="4"/>
                  </a:cubicBezTo>
                  <a:cubicBezTo>
                    <a:pt x="1" y="4"/>
                    <a:pt x="4" y="4"/>
                    <a:pt x="2"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57" name="Freeform 530">
              <a:extLst>
                <a:ext uri="{FF2B5EF4-FFF2-40B4-BE49-F238E27FC236}">
                  <a16:creationId xmlns:a16="http://schemas.microsoft.com/office/drawing/2014/main" id="{ECA16AC8-C160-9848-9759-5B6F36B3DD8E}"/>
                </a:ext>
              </a:extLst>
            </p:cNvPr>
            <p:cNvSpPr>
              <a:spLocks/>
            </p:cNvSpPr>
            <p:nvPr/>
          </p:nvSpPr>
          <p:spPr bwMode="auto">
            <a:xfrm>
              <a:off x="8270255" y="8032812"/>
              <a:ext cx="19109" cy="19114"/>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0"/>
                    <a:pt x="0" y="0"/>
                    <a:pt x="0" y="1"/>
                  </a:cubicBezTo>
                  <a:cubicBezTo>
                    <a:pt x="0" y="1"/>
                    <a:pt x="2" y="2"/>
                    <a:pt x="2"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58" name="Freeform 531">
              <a:extLst>
                <a:ext uri="{FF2B5EF4-FFF2-40B4-BE49-F238E27FC236}">
                  <a16:creationId xmlns:a16="http://schemas.microsoft.com/office/drawing/2014/main" id="{452029B7-2F5F-644D-B9E6-14F95B6F8445}"/>
                </a:ext>
              </a:extLst>
            </p:cNvPr>
            <p:cNvSpPr>
              <a:spLocks/>
            </p:cNvSpPr>
            <p:nvPr/>
          </p:nvSpPr>
          <p:spPr bwMode="auto">
            <a:xfrm>
              <a:off x="8830764" y="6656657"/>
              <a:ext cx="54139" cy="95566"/>
            </a:xfrm>
            <a:custGeom>
              <a:avLst/>
              <a:gdLst>
                <a:gd name="T0" fmla="*/ 3 w 6"/>
                <a:gd name="T1" fmla="*/ 8 h 10"/>
                <a:gd name="T2" fmla="*/ 0 w 6"/>
                <a:gd name="T3" fmla="*/ 7 h 10"/>
                <a:gd name="T4" fmla="*/ 4 w 6"/>
                <a:gd name="T5" fmla="*/ 2 h 10"/>
                <a:gd name="T6" fmla="*/ 6 w 6"/>
                <a:gd name="T7" fmla="*/ 4 h 10"/>
                <a:gd name="T8" fmla="*/ 3 w 6"/>
                <a:gd name="T9" fmla="*/ 8 h 10"/>
                <a:gd name="T10" fmla="*/ 3 w 6"/>
                <a:gd name="T11" fmla="*/ 8 h 10"/>
              </a:gdLst>
              <a:ahLst/>
              <a:cxnLst>
                <a:cxn ang="0">
                  <a:pos x="T0" y="T1"/>
                </a:cxn>
                <a:cxn ang="0">
                  <a:pos x="T2" y="T3"/>
                </a:cxn>
                <a:cxn ang="0">
                  <a:pos x="T4" y="T5"/>
                </a:cxn>
                <a:cxn ang="0">
                  <a:pos x="T6" y="T7"/>
                </a:cxn>
                <a:cxn ang="0">
                  <a:pos x="T8" y="T9"/>
                </a:cxn>
                <a:cxn ang="0">
                  <a:pos x="T10" y="T11"/>
                </a:cxn>
              </a:cxnLst>
              <a:rect l="0" t="0" r="r" b="b"/>
              <a:pathLst>
                <a:path w="6" h="10">
                  <a:moveTo>
                    <a:pt x="3" y="8"/>
                  </a:moveTo>
                  <a:cubicBezTo>
                    <a:pt x="2" y="10"/>
                    <a:pt x="0" y="9"/>
                    <a:pt x="0" y="7"/>
                  </a:cubicBezTo>
                  <a:cubicBezTo>
                    <a:pt x="1" y="6"/>
                    <a:pt x="3" y="3"/>
                    <a:pt x="4" y="2"/>
                  </a:cubicBezTo>
                  <a:cubicBezTo>
                    <a:pt x="6" y="0"/>
                    <a:pt x="6" y="3"/>
                    <a:pt x="6" y="4"/>
                  </a:cubicBezTo>
                  <a:cubicBezTo>
                    <a:pt x="6" y="6"/>
                    <a:pt x="3" y="6"/>
                    <a:pt x="3" y="8"/>
                  </a:cubicBezTo>
                  <a:cubicBezTo>
                    <a:pt x="2" y="10"/>
                    <a:pt x="3" y="8"/>
                    <a:pt x="3" y="8"/>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59" name="Freeform 532">
              <a:extLst>
                <a:ext uri="{FF2B5EF4-FFF2-40B4-BE49-F238E27FC236}">
                  <a16:creationId xmlns:a16="http://schemas.microsoft.com/office/drawing/2014/main" id="{BF2CB037-F141-8B43-9DB9-C52C3BE2327C}"/>
                </a:ext>
              </a:extLst>
            </p:cNvPr>
            <p:cNvSpPr>
              <a:spLocks/>
            </p:cNvSpPr>
            <p:nvPr/>
          </p:nvSpPr>
          <p:spPr bwMode="auto">
            <a:xfrm>
              <a:off x="8856242" y="6704440"/>
              <a:ext cx="66879" cy="38227"/>
            </a:xfrm>
            <a:custGeom>
              <a:avLst/>
              <a:gdLst>
                <a:gd name="T0" fmla="*/ 3 w 7"/>
                <a:gd name="T1" fmla="*/ 4 h 4"/>
                <a:gd name="T2" fmla="*/ 5 w 7"/>
                <a:gd name="T3" fmla="*/ 1 h 4"/>
                <a:gd name="T4" fmla="*/ 3 w 7"/>
                <a:gd name="T5" fmla="*/ 4 h 4"/>
                <a:gd name="T6" fmla="*/ 3 w 7"/>
                <a:gd name="T7" fmla="*/ 4 h 4"/>
              </a:gdLst>
              <a:ahLst/>
              <a:cxnLst>
                <a:cxn ang="0">
                  <a:pos x="T0" y="T1"/>
                </a:cxn>
                <a:cxn ang="0">
                  <a:pos x="T2" y="T3"/>
                </a:cxn>
                <a:cxn ang="0">
                  <a:pos x="T4" y="T5"/>
                </a:cxn>
                <a:cxn ang="0">
                  <a:pos x="T6" y="T7"/>
                </a:cxn>
              </a:cxnLst>
              <a:rect l="0" t="0" r="r" b="b"/>
              <a:pathLst>
                <a:path w="7" h="4">
                  <a:moveTo>
                    <a:pt x="3" y="4"/>
                  </a:moveTo>
                  <a:cubicBezTo>
                    <a:pt x="0" y="4"/>
                    <a:pt x="3" y="0"/>
                    <a:pt x="5" y="1"/>
                  </a:cubicBezTo>
                  <a:cubicBezTo>
                    <a:pt x="7" y="1"/>
                    <a:pt x="4" y="4"/>
                    <a:pt x="3" y="4"/>
                  </a:cubicBezTo>
                  <a:cubicBezTo>
                    <a:pt x="2" y="4"/>
                    <a:pt x="4" y="4"/>
                    <a:pt x="3"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60" name="Freeform 533">
              <a:extLst>
                <a:ext uri="{FF2B5EF4-FFF2-40B4-BE49-F238E27FC236}">
                  <a16:creationId xmlns:a16="http://schemas.microsoft.com/office/drawing/2014/main" id="{B18FCE3E-C796-9140-9F18-997D145B2092}"/>
                </a:ext>
              </a:extLst>
            </p:cNvPr>
            <p:cNvSpPr>
              <a:spLocks/>
            </p:cNvSpPr>
            <p:nvPr/>
          </p:nvSpPr>
          <p:spPr bwMode="auto">
            <a:xfrm>
              <a:off x="8671526" y="6666212"/>
              <a:ext cx="140127" cy="66896"/>
            </a:xfrm>
            <a:custGeom>
              <a:avLst/>
              <a:gdLst>
                <a:gd name="T0" fmla="*/ 11 w 15"/>
                <a:gd name="T1" fmla="*/ 6 h 7"/>
                <a:gd name="T2" fmla="*/ 10 w 15"/>
                <a:gd name="T3" fmla="*/ 5 h 7"/>
                <a:gd name="T4" fmla="*/ 7 w 15"/>
                <a:gd name="T5" fmla="*/ 5 h 7"/>
                <a:gd name="T6" fmla="*/ 3 w 15"/>
                <a:gd name="T7" fmla="*/ 0 h 7"/>
                <a:gd name="T8" fmla="*/ 6 w 15"/>
                <a:gd name="T9" fmla="*/ 2 h 7"/>
                <a:gd name="T10" fmla="*/ 8 w 15"/>
                <a:gd name="T11" fmla="*/ 3 h 7"/>
                <a:gd name="T12" fmla="*/ 15 w 15"/>
                <a:gd name="T13" fmla="*/ 3 h 7"/>
                <a:gd name="T14" fmla="*/ 11 w 15"/>
                <a:gd name="T15" fmla="*/ 6 h 7"/>
                <a:gd name="T16" fmla="*/ 11 w 15"/>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7">
                  <a:moveTo>
                    <a:pt x="11" y="6"/>
                  </a:moveTo>
                  <a:cubicBezTo>
                    <a:pt x="10" y="6"/>
                    <a:pt x="10" y="6"/>
                    <a:pt x="10" y="5"/>
                  </a:cubicBezTo>
                  <a:cubicBezTo>
                    <a:pt x="10" y="5"/>
                    <a:pt x="8" y="6"/>
                    <a:pt x="7" y="5"/>
                  </a:cubicBezTo>
                  <a:cubicBezTo>
                    <a:pt x="7" y="4"/>
                    <a:pt x="0" y="1"/>
                    <a:pt x="3" y="0"/>
                  </a:cubicBezTo>
                  <a:cubicBezTo>
                    <a:pt x="4" y="0"/>
                    <a:pt x="5" y="2"/>
                    <a:pt x="6" y="2"/>
                  </a:cubicBezTo>
                  <a:cubicBezTo>
                    <a:pt x="7" y="3"/>
                    <a:pt x="7" y="2"/>
                    <a:pt x="8" y="3"/>
                  </a:cubicBezTo>
                  <a:cubicBezTo>
                    <a:pt x="9" y="4"/>
                    <a:pt x="13" y="2"/>
                    <a:pt x="15" y="3"/>
                  </a:cubicBezTo>
                  <a:cubicBezTo>
                    <a:pt x="14" y="3"/>
                    <a:pt x="12" y="6"/>
                    <a:pt x="11" y="6"/>
                  </a:cubicBezTo>
                  <a:cubicBezTo>
                    <a:pt x="9" y="7"/>
                    <a:pt x="12" y="6"/>
                    <a:pt x="11" y="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61" name="Freeform 534">
              <a:extLst>
                <a:ext uri="{FF2B5EF4-FFF2-40B4-BE49-F238E27FC236}">
                  <a16:creationId xmlns:a16="http://schemas.microsoft.com/office/drawing/2014/main" id="{FF4DD8BE-9F13-AA42-82FA-1AD2E8A7A89F}"/>
                </a:ext>
              </a:extLst>
            </p:cNvPr>
            <p:cNvSpPr>
              <a:spLocks/>
            </p:cNvSpPr>
            <p:nvPr/>
          </p:nvSpPr>
          <p:spPr bwMode="auto">
            <a:xfrm>
              <a:off x="8700193" y="6481449"/>
              <a:ext cx="146495" cy="73269"/>
            </a:xfrm>
            <a:custGeom>
              <a:avLst/>
              <a:gdLst>
                <a:gd name="T0" fmla="*/ 13 w 16"/>
                <a:gd name="T1" fmla="*/ 6 h 8"/>
                <a:gd name="T2" fmla="*/ 0 w 16"/>
                <a:gd name="T3" fmla="*/ 2 h 8"/>
                <a:gd name="T4" fmla="*/ 13 w 16"/>
                <a:gd name="T5" fmla="*/ 6 h 8"/>
                <a:gd name="T6" fmla="*/ 13 w 16"/>
                <a:gd name="T7" fmla="*/ 6 h 8"/>
              </a:gdLst>
              <a:ahLst/>
              <a:cxnLst>
                <a:cxn ang="0">
                  <a:pos x="T0" y="T1"/>
                </a:cxn>
                <a:cxn ang="0">
                  <a:pos x="T2" y="T3"/>
                </a:cxn>
                <a:cxn ang="0">
                  <a:pos x="T4" y="T5"/>
                </a:cxn>
                <a:cxn ang="0">
                  <a:pos x="T6" y="T7"/>
                </a:cxn>
              </a:cxnLst>
              <a:rect l="0" t="0" r="r" b="b"/>
              <a:pathLst>
                <a:path w="16" h="8">
                  <a:moveTo>
                    <a:pt x="13" y="6"/>
                  </a:moveTo>
                  <a:cubicBezTo>
                    <a:pt x="11" y="8"/>
                    <a:pt x="1" y="4"/>
                    <a:pt x="0" y="2"/>
                  </a:cubicBezTo>
                  <a:cubicBezTo>
                    <a:pt x="0" y="0"/>
                    <a:pt x="16" y="4"/>
                    <a:pt x="13" y="6"/>
                  </a:cubicBezTo>
                  <a:cubicBezTo>
                    <a:pt x="12" y="7"/>
                    <a:pt x="14" y="5"/>
                    <a:pt x="13" y="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62" name="Freeform 535">
              <a:extLst>
                <a:ext uri="{FF2B5EF4-FFF2-40B4-BE49-F238E27FC236}">
                  <a16:creationId xmlns:a16="http://schemas.microsoft.com/office/drawing/2014/main" id="{9E432FA7-7C4C-B24B-8694-4B79AD936977}"/>
                </a:ext>
              </a:extLst>
            </p:cNvPr>
            <p:cNvSpPr>
              <a:spLocks/>
            </p:cNvSpPr>
            <p:nvPr/>
          </p:nvSpPr>
          <p:spPr bwMode="auto">
            <a:xfrm>
              <a:off x="8932676" y="6385884"/>
              <a:ext cx="299364" cy="289884"/>
            </a:xfrm>
            <a:custGeom>
              <a:avLst/>
              <a:gdLst>
                <a:gd name="T0" fmla="*/ 19 w 32"/>
                <a:gd name="T1" fmla="*/ 1 h 31"/>
                <a:gd name="T2" fmla="*/ 17 w 32"/>
                <a:gd name="T3" fmla="*/ 0 h 31"/>
                <a:gd name="T4" fmla="*/ 14 w 32"/>
                <a:gd name="T5" fmla="*/ 2 h 31"/>
                <a:gd name="T6" fmla="*/ 11 w 32"/>
                <a:gd name="T7" fmla="*/ 5 h 31"/>
                <a:gd name="T8" fmla="*/ 9 w 32"/>
                <a:gd name="T9" fmla="*/ 7 h 31"/>
                <a:gd name="T10" fmla="*/ 7 w 32"/>
                <a:gd name="T11" fmla="*/ 13 h 31"/>
                <a:gd name="T12" fmla="*/ 5 w 32"/>
                <a:gd name="T13" fmla="*/ 17 h 31"/>
                <a:gd name="T14" fmla="*/ 2 w 32"/>
                <a:gd name="T15" fmla="*/ 19 h 31"/>
                <a:gd name="T16" fmla="*/ 4 w 32"/>
                <a:gd name="T17" fmla="*/ 21 h 31"/>
                <a:gd name="T18" fmla="*/ 0 w 32"/>
                <a:gd name="T19" fmla="*/ 25 h 31"/>
                <a:gd name="T20" fmla="*/ 4 w 32"/>
                <a:gd name="T21" fmla="*/ 25 h 31"/>
                <a:gd name="T22" fmla="*/ 10 w 32"/>
                <a:gd name="T23" fmla="*/ 26 h 31"/>
                <a:gd name="T24" fmla="*/ 19 w 32"/>
                <a:gd name="T25" fmla="*/ 27 h 31"/>
                <a:gd name="T26" fmla="*/ 22 w 32"/>
                <a:gd name="T27" fmla="*/ 26 h 31"/>
                <a:gd name="T28" fmla="*/ 19 w 32"/>
                <a:gd name="T29" fmla="*/ 30 h 31"/>
                <a:gd name="T30" fmla="*/ 22 w 32"/>
                <a:gd name="T31" fmla="*/ 28 h 31"/>
                <a:gd name="T32" fmla="*/ 27 w 32"/>
                <a:gd name="T33" fmla="*/ 26 h 31"/>
                <a:gd name="T34" fmla="*/ 32 w 32"/>
                <a:gd name="T35" fmla="*/ 20 h 31"/>
                <a:gd name="T36" fmla="*/ 29 w 32"/>
                <a:gd name="T37" fmla="*/ 20 h 31"/>
                <a:gd name="T38" fmla="*/ 26 w 32"/>
                <a:gd name="T39" fmla="*/ 18 h 31"/>
                <a:gd name="T40" fmla="*/ 29 w 32"/>
                <a:gd name="T41" fmla="*/ 15 h 31"/>
                <a:gd name="T42" fmla="*/ 26 w 32"/>
                <a:gd name="T43" fmla="*/ 15 h 31"/>
                <a:gd name="T44" fmla="*/ 24 w 32"/>
                <a:gd name="T45" fmla="*/ 13 h 31"/>
                <a:gd name="T46" fmla="*/ 21 w 32"/>
                <a:gd name="T47" fmla="*/ 16 h 31"/>
                <a:gd name="T48" fmla="*/ 18 w 32"/>
                <a:gd name="T49" fmla="*/ 13 h 31"/>
                <a:gd name="T50" fmla="*/ 19 w 32"/>
                <a:gd name="T51" fmla="*/ 11 h 31"/>
                <a:gd name="T52" fmla="*/ 16 w 32"/>
                <a:gd name="T53" fmla="*/ 9 h 31"/>
                <a:gd name="T54" fmla="*/ 14 w 32"/>
                <a:gd name="T55" fmla="*/ 12 h 31"/>
                <a:gd name="T56" fmla="*/ 16 w 32"/>
                <a:gd name="T57" fmla="*/ 7 h 31"/>
                <a:gd name="T58" fmla="*/ 18 w 32"/>
                <a:gd name="T59" fmla="*/ 4 h 31"/>
                <a:gd name="T60" fmla="*/ 18 w 32"/>
                <a:gd name="T61" fmla="*/ 2 h 31"/>
                <a:gd name="T62" fmla="*/ 19 w 32"/>
                <a:gd name="T63" fmla="*/ 1 h 31"/>
                <a:gd name="T64" fmla="*/ 19 w 32"/>
                <a:gd name="T65"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31">
                  <a:moveTo>
                    <a:pt x="19" y="1"/>
                  </a:moveTo>
                  <a:cubicBezTo>
                    <a:pt x="20" y="0"/>
                    <a:pt x="17" y="0"/>
                    <a:pt x="17" y="0"/>
                  </a:cubicBezTo>
                  <a:cubicBezTo>
                    <a:pt x="16" y="0"/>
                    <a:pt x="15" y="1"/>
                    <a:pt x="14" y="2"/>
                  </a:cubicBezTo>
                  <a:cubicBezTo>
                    <a:pt x="13" y="3"/>
                    <a:pt x="12" y="4"/>
                    <a:pt x="11" y="5"/>
                  </a:cubicBezTo>
                  <a:cubicBezTo>
                    <a:pt x="11" y="6"/>
                    <a:pt x="10" y="7"/>
                    <a:pt x="9" y="7"/>
                  </a:cubicBezTo>
                  <a:cubicBezTo>
                    <a:pt x="9" y="9"/>
                    <a:pt x="8" y="11"/>
                    <a:pt x="7" y="13"/>
                  </a:cubicBezTo>
                  <a:cubicBezTo>
                    <a:pt x="7" y="15"/>
                    <a:pt x="6" y="16"/>
                    <a:pt x="5" y="17"/>
                  </a:cubicBezTo>
                  <a:cubicBezTo>
                    <a:pt x="4" y="18"/>
                    <a:pt x="2" y="19"/>
                    <a:pt x="2" y="19"/>
                  </a:cubicBezTo>
                  <a:cubicBezTo>
                    <a:pt x="2" y="20"/>
                    <a:pt x="4" y="20"/>
                    <a:pt x="4" y="21"/>
                  </a:cubicBezTo>
                  <a:cubicBezTo>
                    <a:pt x="4" y="22"/>
                    <a:pt x="0" y="24"/>
                    <a:pt x="0" y="25"/>
                  </a:cubicBezTo>
                  <a:cubicBezTo>
                    <a:pt x="0" y="27"/>
                    <a:pt x="3" y="26"/>
                    <a:pt x="4" y="25"/>
                  </a:cubicBezTo>
                  <a:cubicBezTo>
                    <a:pt x="6" y="25"/>
                    <a:pt x="8" y="26"/>
                    <a:pt x="10" y="26"/>
                  </a:cubicBezTo>
                  <a:cubicBezTo>
                    <a:pt x="13" y="27"/>
                    <a:pt x="16" y="26"/>
                    <a:pt x="19" y="27"/>
                  </a:cubicBezTo>
                  <a:cubicBezTo>
                    <a:pt x="19" y="27"/>
                    <a:pt x="22" y="25"/>
                    <a:pt x="22" y="26"/>
                  </a:cubicBezTo>
                  <a:cubicBezTo>
                    <a:pt x="22" y="27"/>
                    <a:pt x="19" y="30"/>
                    <a:pt x="19" y="30"/>
                  </a:cubicBezTo>
                  <a:cubicBezTo>
                    <a:pt x="20" y="31"/>
                    <a:pt x="22" y="28"/>
                    <a:pt x="22" y="28"/>
                  </a:cubicBezTo>
                  <a:cubicBezTo>
                    <a:pt x="24" y="27"/>
                    <a:pt x="26" y="27"/>
                    <a:pt x="27" y="26"/>
                  </a:cubicBezTo>
                  <a:cubicBezTo>
                    <a:pt x="27" y="25"/>
                    <a:pt x="32" y="20"/>
                    <a:pt x="32" y="20"/>
                  </a:cubicBezTo>
                  <a:cubicBezTo>
                    <a:pt x="31" y="19"/>
                    <a:pt x="30" y="20"/>
                    <a:pt x="29" y="20"/>
                  </a:cubicBezTo>
                  <a:cubicBezTo>
                    <a:pt x="29" y="20"/>
                    <a:pt x="26" y="18"/>
                    <a:pt x="26" y="18"/>
                  </a:cubicBezTo>
                  <a:cubicBezTo>
                    <a:pt x="26" y="17"/>
                    <a:pt x="30" y="16"/>
                    <a:pt x="29" y="15"/>
                  </a:cubicBezTo>
                  <a:cubicBezTo>
                    <a:pt x="29" y="14"/>
                    <a:pt x="27" y="15"/>
                    <a:pt x="26" y="15"/>
                  </a:cubicBezTo>
                  <a:cubicBezTo>
                    <a:pt x="25" y="15"/>
                    <a:pt x="25" y="13"/>
                    <a:pt x="24" y="13"/>
                  </a:cubicBezTo>
                  <a:cubicBezTo>
                    <a:pt x="24" y="13"/>
                    <a:pt x="21" y="16"/>
                    <a:pt x="21" y="16"/>
                  </a:cubicBezTo>
                  <a:cubicBezTo>
                    <a:pt x="20" y="14"/>
                    <a:pt x="20" y="14"/>
                    <a:pt x="18" y="13"/>
                  </a:cubicBezTo>
                  <a:cubicBezTo>
                    <a:pt x="16" y="12"/>
                    <a:pt x="19" y="12"/>
                    <a:pt x="19" y="11"/>
                  </a:cubicBezTo>
                  <a:cubicBezTo>
                    <a:pt x="19" y="11"/>
                    <a:pt x="17" y="9"/>
                    <a:pt x="16" y="9"/>
                  </a:cubicBezTo>
                  <a:cubicBezTo>
                    <a:pt x="16" y="10"/>
                    <a:pt x="14" y="13"/>
                    <a:pt x="14" y="12"/>
                  </a:cubicBezTo>
                  <a:cubicBezTo>
                    <a:pt x="12" y="11"/>
                    <a:pt x="15" y="7"/>
                    <a:pt x="16" y="7"/>
                  </a:cubicBezTo>
                  <a:cubicBezTo>
                    <a:pt x="17" y="6"/>
                    <a:pt x="17" y="5"/>
                    <a:pt x="18" y="4"/>
                  </a:cubicBezTo>
                  <a:cubicBezTo>
                    <a:pt x="18" y="3"/>
                    <a:pt x="18" y="2"/>
                    <a:pt x="18" y="2"/>
                  </a:cubicBezTo>
                  <a:cubicBezTo>
                    <a:pt x="18" y="2"/>
                    <a:pt x="19" y="1"/>
                    <a:pt x="19" y="1"/>
                  </a:cubicBezTo>
                  <a:cubicBezTo>
                    <a:pt x="20" y="0"/>
                    <a:pt x="19" y="1"/>
                    <a:pt x="19"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63" name="Freeform 536">
              <a:extLst>
                <a:ext uri="{FF2B5EF4-FFF2-40B4-BE49-F238E27FC236}">
                  <a16:creationId xmlns:a16="http://schemas.microsoft.com/office/drawing/2014/main" id="{8E3B2920-4F92-814C-9139-4572A56AA79C}"/>
                </a:ext>
              </a:extLst>
            </p:cNvPr>
            <p:cNvSpPr>
              <a:spLocks/>
            </p:cNvSpPr>
            <p:nvPr/>
          </p:nvSpPr>
          <p:spPr bwMode="auto">
            <a:xfrm>
              <a:off x="9174715" y="6592943"/>
              <a:ext cx="76432" cy="92380"/>
            </a:xfrm>
            <a:custGeom>
              <a:avLst/>
              <a:gdLst>
                <a:gd name="T0" fmla="*/ 6 w 8"/>
                <a:gd name="T1" fmla="*/ 1 h 10"/>
                <a:gd name="T2" fmla="*/ 1 w 8"/>
                <a:gd name="T3" fmla="*/ 9 h 10"/>
                <a:gd name="T4" fmla="*/ 4 w 8"/>
                <a:gd name="T5" fmla="*/ 7 h 10"/>
                <a:gd name="T6" fmla="*/ 3 w 8"/>
                <a:gd name="T7" fmla="*/ 10 h 10"/>
                <a:gd name="T8" fmla="*/ 6 w 8"/>
                <a:gd name="T9" fmla="*/ 8 h 10"/>
                <a:gd name="T10" fmla="*/ 8 w 8"/>
                <a:gd name="T11" fmla="*/ 4 h 10"/>
                <a:gd name="T12" fmla="*/ 5 w 8"/>
                <a:gd name="T13" fmla="*/ 4 h 10"/>
                <a:gd name="T14" fmla="*/ 6 w 8"/>
                <a:gd name="T15" fmla="*/ 1 h 10"/>
                <a:gd name="T16" fmla="*/ 6 w 8"/>
                <a:gd name="T1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0">
                  <a:moveTo>
                    <a:pt x="6" y="1"/>
                  </a:moveTo>
                  <a:cubicBezTo>
                    <a:pt x="5" y="2"/>
                    <a:pt x="0" y="6"/>
                    <a:pt x="1" y="9"/>
                  </a:cubicBezTo>
                  <a:cubicBezTo>
                    <a:pt x="1" y="9"/>
                    <a:pt x="3" y="6"/>
                    <a:pt x="4" y="7"/>
                  </a:cubicBezTo>
                  <a:cubicBezTo>
                    <a:pt x="4" y="7"/>
                    <a:pt x="3" y="10"/>
                    <a:pt x="3" y="10"/>
                  </a:cubicBezTo>
                  <a:cubicBezTo>
                    <a:pt x="4" y="10"/>
                    <a:pt x="6" y="9"/>
                    <a:pt x="6" y="8"/>
                  </a:cubicBezTo>
                  <a:cubicBezTo>
                    <a:pt x="6" y="7"/>
                    <a:pt x="7" y="6"/>
                    <a:pt x="8" y="4"/>
                  </a:cubicBezTo>
                  <a:cubicBezTo>
                    <a:pt x="8" y="2"/>
                    <a:pt x="6" y="4"/>
                    <a:pt x="5" y="4"/>
                  </a:cubicBezTo>
                  <a:cubicBezTo>
                    <a:pt x="6" y="4"/>
                    <a:pt x="6" y="0"/>
                    <a:pt x="6" y="1"/>
                  </a:cubicBezTo>
                  <a:cubicBezTo>
                    <a:pt x="5" y="1"/>
                    <a:pt x="7" y="0"/>
                    <a:pt x="6"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64" name="Freeform 537">
              <a:extLst>
                <a:ext uri="{FF2B5EF4-FFF2-40B4-BE49-F238E27FC236}">
                  <a16:creationId xmlns:a16="http://schemas.microsoft.com/office/drawing/2014/main" id="{861C0CD1-0D4B-2942-92D1-059728A03256}"/>
                </a:ext>
              </a:extLst>
            </p:cNvPr>
            <p:cNvSpPr>
              <a:spLocks/>
            </p:cNvSpPr>
            <p:nvPr/>
          </p:nvSpPr>
          <p:spPr bwMode="auto">
            <a:xfrm>
              <a:off x="8652423" y="5694619"/>
              <a:ext cx="28662" cy="54153"/>
            </a:xfrm>
            <a:custGeom>
              <a:avLst/>
              <a:gdLst>
                <a:gd name="T0" fmla="*/ 3 w 3"/>
                <a:gd name="T1" fmla="*/ 4 h 6"/>
                <a:gd name="T2" fmla="*/ 1 w 3"/>
                <a:gd name="T3" fmla="*/ 1 h 6"/>
                <a:gd name="T4" fmla="*/ 1 w 3"/>
                <a:gd name="T5" fmla="*/ 2 h 6"/>
                <a:gd name="T6" fmla="*/ 0 w 3"/>
                <a:gd name="T7" fmla="*/ 2 h 6"/>
                <a:gd name="T8" fmla="*/ 3 w 3"/>
                <a:gd name="T9" fmla="*/ 4 h 6"/>
                <a:gd name="T10" fmla="*/ 3 w 3"/>
                <a:gd name="T11" fmla="*/ 4 h 6"/>
              </a:gdLst>
              <a:ahLst/>
              <a:cxnLst>
                <a:cxn ang="0">
                  <a:pos x="T0" y="T1"/>
                </a:cxn>
                <a:cxn ang="0">
                  <a:pos x="T2" y="T3"/>
                </a:cxn>
                <a:cxn ang="0">
                  <a:pos x="T4" y="T5"/>
                </a:cxn>
                <a:cxn ang="0">
                  <a:pos x="T6" y="T7"/>
                </a:cxn>
                <a:cxn ang="0">
                  <a:pos x="T8" y="T9"/>
                </a:cxn>
                <a:cxn ang="0">
                  <a:pos x="T10" y="T11"/>
                </a:cxn>
              </a:cxnLst>
              <a:rect l="0" t="0" r="r" b="b"/>
              <a:pathLst>
                <a:path w="3" h="6">
                  <a:moveTo>
                    <a:pt x="3" y="4"/>
                  </a:moveTo>
                  <a:cubicBezTo>
                    <a:pt x="3" y="3"/>
                    <a:pt x="1" y="0"/>
                    <a:pt x="1" y="1"/>
                  </a:cubicBezTo>
                  <a:cubicBezTo>
                    <a:pt x="1" y="1"/>
                    <a:pt x="1" y="1"/>
                    <a:pt x="1" y="2"/>
                  </a:cubicBezTo>
                  <a:cubicBezTo>
                    <a:pt x="1" y="2"/>
                    <a:pt x="0" y="2"/>
                    <a:pt x="0" y="2"/>
                  </a:cubicBezTo>
                  <a:cubicBezTo>
                    <a:pt x="0" y="2"/>
                    <a:pt x="3" y="6"/>
                    <a:pt x="3" y="4"/>
                  </a:cubicBezTo>
                  <a:cubicBezTo>
                    <a:pt x="3" y="3"/>
                    <a:pt x="3" y="6"/>
                    <a:pt x="3"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65" name="Freeform 538">
              <a:extLst>
                <a:ext uri="{FF2B5EF4-FFF2-40B4-BE49-F238E27FC236}">
                  <a16:creationId xmlns:a16="http://schemas.microsoft.com/office/drawing/2014/main" id="{410C142B-D795-C846-A1CD-B2D63B1CC040}"/>
                </a:ext>
              </a:extLst>
            </p:cNvPr>
            <p:cNvSpPr>
              <a:spLocks/>
            </p:cNvSpPr>
            <p:nvPr/>
          </p:nvSpPr>
          <p:spPr bwMode="auto">
            <a:xfrm>
              <a:off x="8512296" y="5787002"/>
              <a:ext cx="28662" cy="28669"/>
            </a:xfrm>
            <a:custGeom>
              <a:avLst/>
              <a:gdLst>
                <a:gd name="T0" fmla="*/ 2 w 3"/>
                <a:gd name="T1" fmla="*/ 1 h 3"/>
                <a:gd name="T2" fmla="*/ 0 w 3"/>
                <a:gd name="T3" fmla="*/ 2 h 3"/>
                <a:gd name="T4" fmla="*/ 2 w 3"/>
                <a:gd name="T5" fmla="*/ 1 h 3"/>
              </a:gdLst>
              <a:ahLst/>
              <a:cxnLst>
                <a:cxn ang="0">
                  <a:pos x="T0" y="T1"/>
                </a:cxn>
                <a:cxn ang="0">
                  <a:pos x="T2" y="T3"/>
                </a:cxn>
                <a:cxn ang="0">
                  <a:pos x="T4" y="T5"/>
                </a:cxn>
              </a:cxnLst>
              <a:rect l="0" t="0" r="r" b="b"/>
              <a:pathLst>
                <a:path w="3" h="3">
                  <a:moveTo>
                    <a:pt x="2" y="1"/>
                  </a:moveTo>
                  <a:cubicBezTo>
                    <a:pt x="2" y="0"/>
                    <a:pt x="0" y="2"/>
                    <a:pt x="0" y="2"/>
                  </a:cubicBezTo>
                  <a:cubicBezTo>
                    <a:pt x="1" y="3"/>
                    <a:pt x="3" y="2"/>
                    <a:pt x="2"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66" name="Freeform 539">
              <a:extLst>
                <a:ext uri="{FF2B5EF4-FFF2-40B4-BE49-F238E27FC236}">
                  <a16:creationId xmlns:a16="http://schemas.microsoft.com/office/drawing/2014/main" id="{26A53D18-5118-4D45-BDEF-8F603D68BF9B}"/>
                </a:ext>
              </a:extLst>
            </p:cNvPr>
            <p:cNvSpPr>
              <a:spLocks/>
            </p:cNvSpPr>
            <p:nvPr/>
          </p:nvSpPr>
          <p:spPr bwMode="auto">
            <a:xfrm>
              <a:off x="7868981" y="6283948"/>
              <a:ext cx="63695" cy="38227"/>
            </a:xfrm>
            <a:custGeom>
              <a:avLst/>
              <a:gdLst>
                <a:gd name="T0" fmla="*/ 7 w 7"/>
                <a:gd name="T1" fmla="*/ 3 h 4"/>
                <a:gd name="T2" fmla="*/ 1 w 7"/>
                <a:gd name="T3" fmla="*/ 1 h 4"/>
                <a:gd name="T4" fmla="*/ 7 w 7"/>
                <a:gd name="T5" fmla="*/ 3 h 4"/>
                <a:gd name="T6" fmla="*/ 7 w 7"/>
                <a:gd name="T7" fmla="*/ 3 h 4"/>
              </a:gdLst>
              <a:ahLst/>
              <a:cxnLst>
                <a:cxn ang="0">
                  <a:pos x="T0" y="T1"/>
                </a:cxn>
                <a:cxn ang="0">
                  <a:pos x="T2" y="T3"/>
                </a:cxn>
                <a:cxn ang="0">
                  <a:pos x="T4" y="T5"/>
                </a:cxn>
                <a:cxn ang="0">
                  <a:pos x="T6" y="T7"/>
                </a:cxn>
              </a:cxnLst>
              <a:rect l="0" t="0" r="r" b="b"/>
              <a:pathLst>
                <a:path w="7" h="4">
                  <a:moveTo>
                    <a:pt x="7" y="3"/>
                  </a:moveTo>
                  <a:cubicBezTo>
                    <a:pt x="7" y="0"/>
                    <a:pt x="3" y="0"/>
                    <a:pt x="1" y="1"/>
                  </a:cubicBezTo>
                  <a:cubicBezTo>
                    <a:pt x="0" y="1"/>
                    <a:pt x="7" y="4"/>
                    <a:pt x="7" y="3"/>
                  </a:cubicBezTo>
                  <a:cubicBezTo>
                    <a:pt x="7" y="0"/>
                    <a:pt x="7" y="4"/>
                    <a:pt x="7"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67" name="Freeform 540">
              <a:extLst>
                <a:ext uri="{FF2B5EF4-FFF2-40B4-BE49-F238E27FC236}">
                  <a16:creationId xmlns:a16="http://schemas.microsoft.com/office/drawing/2014/main" id="{F7D24AFB-D023-BE42-A1F5-A5EC56B9B581}"/>
                </a:ext>
              </a:extLst>
            </p:cNvPr>
            <p:cNvSpPr>
              <a:spLocks/>
            </p:cNvSpPr>
            <p:nvPr/>
          </p:nvSpPr>
          <p:spPr bwMode="auto">
            <a:xfrm>
              <a:off x="7970890" y="6057775"/>
              <a:ext cx="57323" cy="57338"/>
            </a:xfrm>
            <a:custGeom>
              <a:avLst/>
              <a:gdLst>
                <a:gd name="T0" fmla="*/ 3 w 6"/>
                <a:gd name="T1" fmla="*/ 5 h 6"/>
                <a:gd name="T2" fmla="*/ 0 w 6"/>
                <a:gd name="T3" fmla="*/ 3 h 6"/>
                <a:gd name="T4" fmla="*/ 4 w 6"/>
                <a:gd name="T5" fmla="*/ 2 h 6"/>
                <a:gd name="T6" fmla="*/ 3 w 6"/>
                <a:gd name="T7" fmla="*/ 5 h 6"/>
                <a:gd name="T8" fmla="*/ 3 w 6"/>
                <a:gd name="T9" fmla="*/ 5 h 6"/>
              </a:gdLst>
              <a:ahLst/>
              <a:cxnLst>
                <a:cxn ang="0">
                  <a:pos x="T0" y="T1"/>
                </a:cxn>
                <a:cxn ang="0">
                  <a:pos x="T2" y="T3"/>
                </a:cxn>
                <a:cxn ang="0">
                  <a:pos x="T4" y="T5"/>
                </a:cxn>
                <a:cxn ang="0">
                  <a:pos x="T6" y="T7"/>
                </a:cxn>
                <a:cxn ang="0">
                  <a:pos x="T8" y="T9"/>
                </a:cxn>
              </a:cxnLst>
              <a:rect l="0" t="0" r="r" b="b"/>
              <a:pathLst>
                <a:path w="6" h="6">
                  <a:moveTo>
                    <a:pt x="3" y="5"/>
                  </a:moveTo>
                  <a:cubicBezTo>
                    <a:pt x="2" y="4"/>
                    <a:pt x="1" y="4"/>
                    <a:pt x="0" y="3"/>
                  </a:cubicBezTo>
                  <a:cubicBezTo>
                    <a:pt x="1" y="3"/>
                    <a:pt x="3" y="0"/>
                    <a:pt x="4" y="2"/>
                  </a:cubicBezTo>
                  <a:cubicBezTo>
                    <a:pt x="6" y="3"/>
                    <a:pt x="5" y="6"/>
                    <a:pt x="3" y="5"/>
                  </a:cubicBezTo>
                  <a:cubicBezTo>
                    <a:pt x="2" y="4"/>
                    <a:pt x="4" y="6"/>
                    <a:pt x="3" y="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68" name="Freeform 541">
              <a:extLst>
                <a:ext uri="{FF2B5EF4-FFF2-40B4-BE49-F238E27FC236}">
                  <a16:creationId xmlns:a16="http://schemas.microsoft.com/office/drawing/2014/main" id="{6B8F745F-9A1B-2849-84F7-82181127BC54}"/>
                </a:ext>
              </a:extLst>
            </p:cNvPr>
            <p:cNvSpPr>
              <a:spLocks/>
            </p:cNvSpPr>
            <p:nvPr/>
          </p:nvSpPr>
          <p:spPr bwMode="auto">
            <a:xfrm>
              <a:off x="7942229" y="5656392"/>
              <a:ext cx="57323" cy="66896"/>
            </a:xfrm>
            <a:custGeom>
              <a:avLst/>
              <a:gdLst>
                <a:gd name="T0" fmla="*/ 3 w 6"/>
                <a:gd name="T1" fmla="*/ 6 h 7"/>
                <a:gd name="T2" fmla="*/ 4 w 6"/>
                <a:gd name="T3" fmla="*/ 1 h 7"/>
                <a:gd name="T4" fmla="*/ 3 w 6"/>
                <a:gd name="T5" fmla="*/ 6 h 7"/>
                <a:gd name="T6" fmla="*/ 3 w 6"/>
                <a:gd name="T7" fmla="*/ 6 h 7"/>
              </a:gdLst>
              <a:ahLst/>
              <a:cxnLst>
                <a:cxn ang="0">
                  <a:pos x="T0" y="T1"/>
                </a:cxn>
                <a:cxn ang="0">
                  <a:pos x="T2" y="T3"/>
                </a:cxn>
                <a:cxn ang="0">
                  <a:pos x="T4" y="T5"/>
                </a:cxn>
                <a:cxn ang="0">
                  <a:pos x="T6" y="T7"/>
                </a:cxn>
              </a:cxnLst>
              <a:rect l="0" t="0" r="r" b="b"/>
              <a:pathLst>
                <a:path w="6" h="7">
                  <a:moveTo>
                    <a:pt x="3" y="6"/>
                  </a:moveTo>
                  <a:cubicBezTo>
                    <a:pt x="0" y="7"/>
                    <a:pt x="1" y="0"/>
                    <a:pt x="4" y="1"/>
                  </a:cubicBezTo>
                  <a:cubicBezTo>
                    <a:pt x="6" y="1"/>
                    <a:pt x="5" y="6"/>
                    <a:pt x="3" y="6"/>
                  </a:cubicBezTo>
                  <a:cubicBezTo>
                    <a:pt x="2" y="6"/>
                    <a:pt x="6" y="6"/>
                    <a:pt x="3" y="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69" name="Freeform 542">
              <a:extLst>
                <a:ext uri="{FF2B5EF4-FFF2-40B4-BE49-F238E27FC236}">
                  <a16:creationId xmlns:a16="http://schemas.microsoft.com/office/drawing/2014/main" id="{014C1987-EADA-9F41-8D7A-8E8D8E0358E5}"/>
                </a:ext>
              </a:extLst>
            </p:cNvPr>
            <p:cNvSpPr>
              <a:spLocks/>
            </p:cNvSpPr>
            <p:nvPr/>
          </p:nvSpPr>
          <p:spPr bwMode="auto">
            <a:xfrm>
              <a:off x="7782993" y="5618167"/>
              <a:ext cx="111465" cy="57338"/>
            </a:xfrm>
            <a:custGeom>
              <a:avLst/>
              <a:gdLst>
                <a:gd name="T0" fmla="*/ 4 w 12"/>
                <a:gd name="T1" fmla="*/ 6 h 6"/>
                <a:gd name="T2" fmla="*/ 1 w 12"/>
                <a:gd name="T3" fmla="*/ 3 h 6"/>
                <a:gd name="T4" fmla="*/ 8 w 12"/>
                <a:gd name="T5" fmla="*/ 0 h 6"/>
                <a:gd name="T6" fmla="*/ 4 w 12"/>
                <a:gd name="T7" fmla="*/ 6 h 6"/>
              </a:gdLst>
              <a:ahLst/>
              <a:cxnLst>
                <a:cxn ang="0">
                  <a:pos x="T0" y="T1"/>
                </a:cxn>
                <a:cxn ang="0">
                  <a:pos x="T2" y="T3"/>
                </a:cxn>
                <a:cxn ang="0">
                  <a:pos x="T4" y="T5"/>
                </a:cxn>
                <a:cxn ang="0">
                  <a:pos x="T6" y="T7"/>
                </a:cxn>
              </a:cxnLst>
              <a:rect l="0" t="0" r="r" b="b"/>
              <a:pathLst>
                <a:path w="12" h="6">
                  <a:moveTo>
                    <a:pt x="4" y="6"/>
                  </a:moveTo>
                  <a:cubicBezTo>
                    <a:pt x="2" y="6"/>
                    <a:pt x="0" y="5"/>
                    <a:pt x="1" y="3"/>
                  </a:cubicBezTo>
                  <a:cubicBezTo>
                    <a:pt x="2" y="1"/>
                    <a:pt x="5" y="1"/>
                    <a:pt x="8" y="0"/>
                  </a:cubicBezTo>
                  <a:cubicBezTo>
                    <a:pt x="12" y="0"/>
                    <a:pt x="6" y="6"/>
                    <a:pt x="4" y="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70" name="Freeform 543">
              <a:extLst>
                <a:ext uri="{FF2B5EF4-FFF2-40B4-BE49-F238E27FC236}">
                  <a16:creationId xmlns:a16="http://schemas.microsoft.com/office/drawing/2014/main" id="{124E89F8-681B-9541-924A-D6225F4A2445}"/>
                </a:ext>
              </a:extLst>
            </p:cNvPr>
            <p:cNvSpPr>
              <a:spLocks/>
            </p:cNvSpPr>
            <p:nvPr/>
          </p:nvSpPr>
          <p:spPr bwMode="auto">
            <a:xfrm>
              <a:off x="8018661" y="5583125"/>
              <a:ext cx="63695" cy="25484"/>
            </a:xfrm>
            <a:custGeom>
              <a:avLst/>
              <a:gdLst>
                <a:gd name="T0" fmla="*/ 5 w 7"/>
                <a:gd name="T1" fmla="*/ 3 h 3"/>
                <a:gd name="T2" fmla="*/ 3 w 7"/>
                <a:gd name="T3" fmla="*/ 0 h 3"/>
                <a:gd name="T4" fmla="*/ 7 w 7"/>
                <a:gd name="T5" fmla="*/ 1 h 3"/>
                <a:gd name="T6" fmla="*/ 5 w 7"/>
                <a:gd name="T7" fmla="*/ 3 h 3"/>
                <a:gd name="T8" fmla="*/ 5 w 7"/>
                <a:gd name="T9" fmla="*/ 3 h 3"/>
              </a:gdLst>
              <a:ahLst/>
              <a:cxnLst>
                <a:cxn ang="0">
                  <a:pos x="T0" y="T1"/>
                </a:cxn>
                <a:cxn ang="0">
                  <a:pos x="T2" y="T3"/>
                </a:cxn>
                <a:cxn ang="0">
                  <a:pos x="T4" y="T5"/>
                </a:cxn>
                <a:cxn ang="0">
                  <a:pos x="T6" y="T7"/>
                </a:cxn>
                <a:cxn ang="0">
                  <a:pos x="T8" y="T9"/>
                </a:cxn>
              </a:cxnLst>
              <a:rect l="0" t="0" r="r" b="b"/>
              <a:pathLst>
                <a:path w="7" h="3">
                  <a:moveTo>
                    <a:pt x="5" y="3"/>
                  </a:moveTo>
                  <a:cubicBezTo>
                    <a:pt x="4" y="3"/>
                    <a:pt x="0" y="0"/>
                    <a:pt x="3" y="0"/>
                  </a:cubicBezTo>
                  <a:cubicBezTo>
                    <a:pt x="4" y="0"/>
                    <a:pt x="6" y="0"/>
                    <a:pt x="7" y="1"/>
                  </a:cubicBezTo>
                  <a:cubicBezTo>
                    <a:pt x="7" y="1"/>
                    <a:pt x="6" y="3"/>
                    <a:pt x="5" y="3"/>
                  </a:cubicBezTo>
                  <a:cubicBezTo>
                    <a:pt x="4" y="3"/>
                    <a:pt x="7" y="3"/>
                    <a:pt x="5"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71" name="Freeform 544">
              <a:extLst>
                <a:ext uri="{FF2B5EF4-FFF2-40B4-BE49-F238E27FC236}">
                  <a16:creationId xmlns:a16="http://schemas.microsoft.com/office/drawing/2014/main" id="{CE6F2A0A-A80B-4843-AF58-5B71FD848672}"/>
                </a:ext>
              </a:extLst>
            </p:cNvPr>
            <p:cNvSpPr>
              <a:spLocks/>
            </p:cNvSpPr>
            <p:nvPr/>
          </p:nvSpPr>
          <p:spPr bwMode="auto">
            <a:xfrm>
              <a:off x="7623756" y="5395179"/>
              <a:ext cx="318473" cy="222990"/>
            </a:xfrm>
            <a:custGeom>
              <a:avLst/>
              <a:gdLst>
                <a:gd name="T0" fmla="*/ 31 w 34"/>
                <a:gd name="T1" fmla="*/ 21 h 24"/>
                <a:gd name="T2" fmla="*/ 25 w 34"/>
                <a:gd name="T3" fmla="*/ 18 h 24"/>
                <a:gd name="T4" fmla="*/ 24 w 34"/>
                <a:gd name="T5" fmla="*/ 16 h 24"/>
                <a:gd name="T6" fmla="*/ 22 w 34"/>
                <a:gd name="T7" fmla="*/ 17 h 24"/>
                <a:gd name="T8" fmla="*/ 18 w 34"/>
                <a:gd name="T9" fmla="*/ 16 h 24"/>
                <a:gd name="T10" fmla="*/ 16 w 34"/>
                <a:gd name="T11" fmla="*/ 19 h 24"/>
                <a:gd name="T12" fmla="*/ 11 w 34"/>
                <a:gd name="T13" fmla="*/ 23 h 24"/>
                <a:gd name="T14" fmla="*/ 8 w 34"/>
                <a:gd name="T15" fmla="*/ 19 h 24"/>
                <a:gd name="T16" fmla="*/ 2 w 34"/>
                <a:gd name="T17" fmla="*/ 19 h 24"/>
                <a:gd name="T18" fmla="*/ 4 w 34"/>
                <a:gd name="T19" fmla="*/ 16 h 24"/>
                <a:gd name="T20" fmla="*/ 5 w 34"/>
                <a:gd name="T21" fmla="*/ 10 h 24"/>
                <a:gd name="T22" fmla="*/ 6 w 34"/>
                <a:gd name="T23" fmla="*/ 3 h 24"/>
                <a:gd name="T24" fmla="*/ 11 w 34"/>
                <a:gd name="T25" fmla="*/ 3 h 24"/>
                <a:gd name="T26" fmla="*/ 12 w 34"/>
                <a:gd name="T27" fmla="*/ 5 h 24"/>
                <a:gd name="T28" fmla="*/ 14 w 34"/>
                <a:gd name="T29" fmla="*/ 4 h 24"/>
                <a:gd name="T30" fmla="*/ 17 w 34"/>
                <a:gd name="T31" fmla="*/ 6 h 24"/>
                <a:gd name="T32" fmla="*/ 20 w 34"/>
                <a:gd name="T33" fmla="*/ 7 h 24"/>
                <a:gd name="T34" fmla="*/ 25 w 34"/>
                <a:gd name="T35" fmla="*/ 10 h 24"/>
                <a:gd name="T36" fmla="*/ 28 w 34"/>
                <a:gd name="T37" fmla="*/ 15 h 24"/>
                <a:gd name="T38" fmla="*/ 30 w 34"/>
                <a:gd name="T39" fmla="*/ 15 h 24"/>
                <a:gd name="T40" fmla="*/ 33 w 34"/>
                <a:gd name="T41" fmla="*/ 17 h 24"/>
                <a:gd name="T42" fmla="*/ 34 w 34"/>
                <a:gd name="T43" fmla="*/ 18 h 24"/>
                <a:gd name="T44" fmla="*/ 31 w 34"/>
                <a:gd name="T45" fmla="*/ 21 h 24"/>
                <a:gd name="T46" fmla="*/ 31 w 34"/>
                <a:gd name="T47"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 h="24">
                  <a:moveTo>
                    <a:pt x="31" y="21"/>
                  </a:moveTo>
                  <a:cubicBezTo>
                    <a:pt x="30" y="20"/>
                    <a:pt x="27" y="19"/>
                    <a:pt x="25" y="18"/>
                  </a:cubicBezTo>
                  <a:cubicBezTo>
                    <a:pt x="24" y="18"/>
                    <a:pt x="25" y="17"/>
                    <a:pt x="24" y="16"/>
                  </a:cubicBezTo>
                  <a:cubicBezTo>
                    <a:pt x="24" y="16"/>
                    <a:pt x="22" y="17"/>
                    <a:pt x="22" y="17"/>
                  </a:cubicBezTo>
                  <a:cubicBezTo>
                    <a:pt x="20" y="17"/>
                    <a:pt x="20" y="15"/>
                    <a:pt x="18" y="16"/>
                  </a:cubicBezTo>
                  <a:cubicBezTo>
                    <a:pt x="18" y="17"/>
                    <a:pt x="17" y="18"/>
                    <a:pt x="16" y="19"/>
                  </a:cubicBezTo>
                  <a:cubicBezTo>
                    <a:pt x="14" y="20"/>
                    <a:pt x="13" y="22"/>
                    <a:pt x="11" y="23"/>
                  </a:cubicBezTo>
                  <a:cubicBezTo>
                    <a:pt x="8" y="24"/>
                    <a:pt x="10" y="20"/>
                    <a:pt x="8" y="19"/>
                  </a:cubicBezTo>
                  <a:cubicBezTo>
                    <a:pt x="8" y="18"/>
                    <a:pt x="3" y="19"/>
                    <a:pt x="2" y="19"/>
                  </a:cubicBezTo>
                  <a:cubicBezTo>
                    <a:pt x="0" y="19"/>
                    <a:pt x="4" y="16"/>
                    <a:pt x="4" y="16"/>
                  </a:cubicBezTo>
                  <a:cubicBezTo>
                    <a:pt x="6" y="14"/>
                    <a:pt x="5" y="12"/>
                    <a:pt x="5" y="10"/>
                  </a:cubicBezTo>
                  <a:cubicBezTo>
                    <a:pt x="5" y="8"/>
                    <a:pt x="5" y="5"/>
                    <a:pt x="6" y="3"/>
                  </a:cubicBezTo>
                  <a:cubicBezTo>
                    <a:pt x="7" y="0"/>
                    <a:pt x="10" y="0"/>
                    <a:pt x="11" y="3"/>
                  </a:cubicBezTo>
                  <a:cubicBezTo>
                    <a:pt x="11" y="4"/>
                    <a:pt x="11" y="6"/>
                    <a:pt x="12" y="5"/>
                  </a:cubicBezTo>
                  <a:cubicBezTo>
                    <a:pt x="13" y="5"/>
                    <a:pt x="13" y="4"/>
                    <a:pt x="14" y="4"/>
                  </a:cubicBezTo>
                  <a:cubicBezTo>
                    <a:pt x="15" y="5"/>
                    <a:pt x="16" y="6"/>
                    <a:pt x="17" y="6"/>
                  </a:cubicBezTo>
                  <a:cubicBezTo>
                    <a:pt x="18" y="7"/>
                    <a:pt x="19" y="7"/>
                    <a:pt x="20" y="7"/>
                  </a:cubicBezTo>
                  <a:cubicBezTo>
                    <a:pt x="21" y="8"/>
                    <a:pt x="23" y="9"/>
                    <a:pt x="25" y="10"/>
                  </a:cubicBezTo>
                  <a:cubicBezTo>
                    <a:pt x="28" y="11"/>
                    <a:pt x="28" y="12"/>
                    <a:pt x="28" y="15"/>
                  </a:cubicBezTo>
                  <a:cubicBezTo>
                    <a:pt x="28" y="16"/>
                    <a:pt x="30" y="16"/>
                    <a:pt x="30" y="15"/>
                  </a:cubicBezTo>
                  <a:cubicBezTo>
                    <a:pt x="32" y="15"/>
                    <a:pt x="32" y="16"/>
                    <a:pt x="33" y="17"/>
                  </a:cubicBezTo>
                  <a:cubicBezTo>
                    <a:pt x="34" y="17"/>
                    <a:pt x="34" y="17"/>
                    <a:pt x="34" y="18"/>
                  </a:cubicBezTo>
                  <a:cubicBezTo>
                    <a:pt x="33" y="19"/>
                    <a:pt x="33" y="21"/>
                    <a:pt x="31" y="21"/>
                  </a:cubicBezTo>
                  <a:cubicBezTo>
                    <a:pt x="30" y="20"/>
                    <a:pt x="33" y="21"/>
                    <a:pt x="31" y="2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72" name="Freeform 545">
              <a:extLst>
                <a:ext uri="{FF2B5EF4-FFF2-40B4-BE49-F238E27FC236}">
                  <a16:creationId xmlns:a16="http://schemas.microsoft.com/office/drawing/2014/main" id="{F48237E6-4A14-B141-A879-B4CE94D149C4}"/>
                </a:ext>
              </a:extLst>
            </p:cNvPr>
            <p:cNvSpPr>
              <a:spLocks/>
            </p:cNvSpPr>
            <p:nvPr/>
          </p:nvSpPr>
          <p:spPr bwMode="auto">
            <a:xfrm>
              <a:off x="7747963" y="5376063"/>
              <a:ext cx="63695" cy="47785"/>
            </a:xfrm>
            <a:custGeom>
              <a:avLst/>
              <a:gdLst>
                <a:gd name="T0" fmla="*/ 5 w 7"/>
                <a:gd name="T1" fmla="*/ 4 h 5"/>
                <a:gd name="T2" fmla="*/ 1 w 7"/>
                <a:gd name="T3" fmla="*/ 0 h 5"/>
                <a:gd name="T4" fmla="*/ 5 w 7"/>
                <a:gd name="T5" fmla="*/ 4 h 5"/>
              </a:gdLst>
              <a:ahLst/>
              <a:cxnLst>
                <a:cxn ang="0">
                  <a:pos x="T0" y="T1"/>
                </a:cxn>
                <a:cxn ang="0">
                  <a:pos x="T2" y="T3"/>
                </a:cxn>
                <a:cxn ang="0">
                  <a:pos x="T4" y="T5"/>
                </a:cxn>
              </a:cxnLst>
              <a:rect l="0" t="0" r="r" b="b"/>
              <a:pathLst>
                <a:path w="7" h="5">
                  <a:moveTo>
                    <a:pt x="5" y="4"/>
                  </a:moveTo>
                  <a:cubicBezTo>
                    <a:pt x="3" y="5"/>
                    <a:pt x="0" y="0"/>
                    <a:pt x="1" y="0"/>
                  </a:cubicBezTo>
                  <a:cubicBezTo>
                    <a:pt x="2" y="1"/>
                    <a:pt x="7" y="3"/>
                    <a:pt x="5"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73" name="Freeform 546">
              <a:extLst>
                <a:ext uri="{FF2B5EF4-FFF2-40B4-BE49-F238E27FC236}">
                  <a16:creationId xmlns:a16="http://schemas.microsoft.com/office/drawing/2014/main" id="{16B4ED34-756C-E249-8355-7CBCEAD59E61}"/>
                </a:ext>
              </a:extLst>
            </p:cNvPr>
            <p:cNvSpPr>
              <a:spLocks/>
            </p:cNvSpPr>
            <p:nvPr/>
          </p:nvSpPr>
          <p:spPr bwMode="auto">
            <a:xfrm>
              <a:off x="7728852" y="5385621"/>
              <a:ext cx="35033" cy="47785"/>
            </a:xfrm>
            <a:custGeom>
              <a:avLst/>
              <a:gdLst>
                <a:gd name="T0" fmla="*/ 3 w 4"/>
                <a:gd name="T1" fmla="*/ 4 h 5"/>
                <a:gd name="T2" fmla="*/ 0 w 4"/>
                <a:gd name="T3" fmla="*/ 1 h 5"/>
                <a:gd name="T4" fmla="*/ 3 w 4"/>
                <a:gd name="T5" fmla="*/ 4 h 5"/>
              </a:gdLst>
              <a:ahLst/>
              <a:cxnLst>
                <a:cxn ang="0">
                  <a:pos x="T0" y="T1"/>
                </a:cxn>
                <a:cxn ang="0">
                  <a:pos x="T2" y="T3"/>
                </a:cxn>
                <a:cxn ang="0">
                  <a:pos x="T4" y="T5"/>
                </a:cxn>
              </a:cxnLst>
              <a:rect l="0" t="0" r="r" b="b"/>
              <a:pathLst>
                <a:path w="4" h="5">
                  <a:moveTo>
                    <a:pt x="3" y="4"/>
                  </a:moveTo>
                  <a:cubicBezTo>
                    <a:pt x="1" y="5"/>
                    <a:pt x="0" y="2"/>
                    <a:pt x="0" y="1"/>
                  </a:cubicBezTo>
                  <a:cubicBezTo>
                    <a:pt x="1" y="0"/>
                    <a:pt x="4" y="3"/>
                    <a:pt x="3"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74" name="Freeform 547">
              <a:extLst>
                <a:ext uri="{FF2B5EF4-FFF2-40B4-BE49-F238E27FC236}">
                  <a16:creationId xmlns:a16="http://schemas.microsoft.com/office/drawing/2014/main" id="{F6707304-8B2E-7847-98C4-B1A40DBC96DB}"/>
                </a:ext>
              </a:extLst>
            </p:cNvPr>
            <p:cNvSpPr>
              <a:spLocks/>
            </p:cNvSpPr>
            <p:nvPr/>
          </p:nvSpPr>
          <p:spPr bwMode="auto">
            <a:xfrm>
              <a:off x="7642864" y="5207233"/>
              <a:ext cx="28662" cy="57338"/>
            </a:xfrm>
            <a:custGeom>
              <a:avLst/>
              <a:gdLst>
                <a:gd name="T0" fmla="*/ 3 w 3"/>
                <a:gd name="T1" fmla="*/ 5 h 6"/>
                <a:gd name="T2" fmla="*/ 3 w 3"/>
                <a:gd name="T3" fmla="*/ 2 h 6"/>
                <a:gd name="T4" fmla="*/ 1 w 3"/>
                <a:gd name="T5" fmla="*/ 1 h 6"/>
                <a:gd name="T6" fmla="*/ 1 w 3"/>
                <a:gd name="T7" fmla="*/ 4 h 6"/>
                <a:gd name="T8" fmla="*/ 3 w 3"/>
                <a:gd name="T9" fmla="*/ 5 h 6"/>
                <a:gd name="T10" fmla="*/ 3 w 3"/>
                <a:gd name="T11" fmla="*/ 5 h 6"/>
              </a:gdLst>
              <a:ahLst/>
              <a:cxnLst>
                <a:cxn ang="0">
                  <a:pos x="T0" y="T1"/>
                </a:cxn>
                <a:cxn ang="0">
                  <a:pos x="T2" y="T3"/>
                </a:cxn>
                <a:cxn ang="0">
                  <a:pos x="T4" y="T5"/>
                </a:cxn>
                <a:cxn ang="0">
                  <a:pos x="T6" y="T7"/>
                </a:cxn>
                <a:cxn ang="0">
                  <a:pos x="T8" y="T9"/>
                </a:cxn>
                <a:cxn ang="0">
                  <a:pos x="T10" y="T11"/>
                </a:cxn>
              </a:cxnLst>
              <a:rect l="0" t="0" r="r" b="b"/>
              <a:pathLst>
                <a:path w="3" h="6">
                  <a:moveTo>
                    <a:pt x="3" y="5"/>
                  </a:moveTo>
                  <a:cubicBezTo>
                    <a:pt x="3" y="4"/>
                    <a:pt x="3" y="3"/>
                    <a:pt x="3" y="2"/>
                  </a:cubicBezTo>
                  <a:cubicBezTo>
                    <a:pt x="3" y="2"/>
                    <a:pt x="1" y="0"/>
                    <a:pt x="1" y="1"/>
                  </a:cubicBezTo>
                  <a:cubicBezTo>
                    <a:pt x="1" y="2"/>
                    <a:pt x="0" y="4"/>
                    <a:pt x="1" y="4"/>
                  </a:cubicBezTo>
                  <a:cubicBezTo>
                    <a:pt x="1" y="5"/>
                    <a:pt x="2" y="6"/>
                    <a:pt x="3" y="5"/>
                  </a:cubicBezTo>
                  <a:cubicBezTo>
                    <a:pt x="3" y="4"/>
                    <a:pt x="2" y="6"/>
                    <a:pt x="3" y="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75" name="Freeform 548">
              <a:extLst>
                <a:ext uri="{FF2B5EF4-FFF2-40B4-BE49-F238E27FC236}">
                  <a16:creationId xmlns:a16="http://schemas.microsoft.com/office/drawing/2014/main" id="{97CF4B32-0DC6-9242-9478-634E0C69D804}"/>
                </a:ext>
              </a:extLst>
            </p:cNvPr>
            <p:cNvSpPr>
              <a:spLocks/>
            </p:cNvSpPr>
            <p:nvPr/>
          </p:nvSpPr>
          <p:spPr bwMode="auto">
            <a:xfrm>
              <a:off x="7502737" y="4719845"/>
              <a:ext cx="1343951" cy="984332"/>
            </a:xfrm>
            <a:custGeom>
              <a:avLst/>
              <a:gdLst>
                <a:gd name="T0" fmla="*/ 63 w 144"/>
                <a:gd name="T1" fmla="*/ 86 h 105"/>
                <a:gd name="T2" fmla="*/ 81 w 144"/>
                <a:gd name="T3" fmla="*/ 76 h 105"/>
                <a:gd name="T4" fmla="*/ 91 w 144"/>
                <a:gd name="T5" fmla="*/ 67 h 105"/>
                <a:gd name="T6" fmla="*/ 103 w 144"/>
                <a:gd name="T7" fmla="*/ 68 h 105"/>
                <a:gd name="T8" fmla="*/ 87 w 144"/>
                <a:gd name="T9" fmla="*/ 66 h 105"/>
                <a:gd name="T10" fmla="*/ 80 w 144"/>
                <a:gd name="T11" fmla="*/ 48 h 105"/>
                <a:gd name="T12" fmla="*/ 67 w 144"/>
                <a:gd name="T13" fmla="*/ 49 h 105"/>
                <a:gd name="T14" fmla="*/ 64 w 144"/>
                <a:gd name="T15" fmla="*/ 40 h 105"/>
                <a:gd name="T16" fmla="*/ 54 w 144"/>
                <a:gd name="T17" fmla="*/ 32 h 105"/>
                <a:gd name="T18" fmla="*/ 53 w 144"/>
                <a:gd name="T19" fmla="*/ 38 h 105"/>
                <a:gd name="T20" fmla="*/ 52 w 144"/>
                <a:gd name="T21" fmla="*/ 39 h 105"/>
                <a:gd name="T22" fmla="*/ 37 w 144"/>
                <a:gd name="T23" fmla="*/ 38 h 105"/>
                <a:gd name="T24" fmla="*/ 5 w 144"/>
                <a:gd name="T25" fmla="*/ 32 h 105"/>
                <a:gd name="T26" fmla="*/ 8 w 144"/>
                <a:gd name="T27" fmla="*/ 26 h 105"/>
                <a:gd name="T28" fmla="*/ 16 w 144"/>
                <a:gd name="T29" fmla="*/ 2 h 105"/>
                <a:gd name="T30" fmla="*/ 18 w 144"/>
                <a:gd name="T31" fmla="*/ 18 h 105"/>
                <a:gd name="T32" fmla="*/ 26 w 144"/>
                <a:gd name="T33" fmla="*/ 29 h 105"/>
                <a:gd name="T34" fmla="*/ 20 w 144"/>
                <a:gd name="T35" fmla="*/ 19 h 105"/>
                <a:gd name="T36" fmla="*/ 22 w 144"/>
                <a:gd name="T37" fmla="*/ 13 h 105"/>
                <a:gd name="T38" fmla="*/ 25 w 144"/>
                <a:gd name="T39" fmla="*/ 7 h 105"/>
                <a:gd name="T40" fmla="*/ 34 w 144"/>
                <a:gd name="T41" fmla="*/ 3 h 105"/>
                <a:gd name="T42" fmla="*/ 43 w 144"/>
                <a:gd name="T43" fmla="*/ 16 h 105"/>
                <a:gd name="T44" fmla="*/ 52 w 144"/>
                <a:gd name="T45" fmla="*/ 16 h 105"/>
                <a:gd name="T46" fmla="*/ 54 w 144"/>
                <a:gd name="T47" fmla="*/ 15 h 105"/>
                <a:gd name="T48" fmla="*/ 66 w 144"/>
                <a:gd name="T49" fmla="*/ 13 h 105"/>
                <a:gd name="T50" fmla="*/ 70 w 144"/>
                <a:gd name="T51" fmla="*/ 21 h 105"/>
                <a:gd name="T52" fmla="*/ 76 w 144"/>
                <a:gd name="T53" fmla="*/ 22 h 105"/>
                <a:gd name="T54" fmla="*/ 81 w 144"/>
                <a:gd name="T55" fmla="*/ 23 h 105"/>
                <a:gd name="T56" fmla="*/ 86 w 144"/>
                <a:gd name="T57" fmla="*/ 23 h 105"/>
                <a:gd name="T58" fmla="*/ 92 w 144"/>
                <a:gd name="T59" fmla="*/ 28 h 105"/>
                <a:gd name="T60" fmla="*/ 94 w 144"/>
                <a:gd name="T61" fmla="*/ 31 h 105"/>
                <a:gd name="T62" fmla="*/ 100 w 144"/>
                <a:gd name="T63" fmla="*/ 29 h 105"/>
                <a:gd name="T64" fmla="*/ 99 w 144"/>
                <a:gd name="T65" fmla="*/ 38 h 105"/>
                <a:gd name="T66" fmla="*/ 104 w 144"/>
                <a:gd name="T67" fmla="*/ 38 h 105"/>
                <a:gd name="T68" fmla="*/ 109 w 144"/>
                <a:gd name="T69" fmla="*/ 40 h 105"/>
                <a:gd name="T70" fmla="*/ 106 w 144"/>
                <a:gd name="T71" fmla="*/ 45 h 105"/>
                <a:gd name="T72" fmla="*/ 118 w 144"/>
                <a:gd name="T73" fmla="*/ 54 h 105"/>
                <a:gd name="T74" fmla="*/ 124 w 144"/>
                <a:gd name="T75" fmla="*/ 55 h 105"/>
                <a:gd name="T76" fmla="*/ 128 w 144"/>
                <a:gd name="T77" fmla="*/ 60 h 105"/>
                <a:gd name="T78" fmla="*/ 141 w 144"/>
                <a:gd name="T79" fmla="*/ 64 h 105"/>
                <a:gd name="T80" fmla="*/ 139 w 144"/>
                <a:gd name="T81" fmla="*/ 69 h 105"/>
                <a:gd name="T82" fmla="*/ 133 w 144"/>
                <a:gd name="T83" fmla="*/ 73 h 105"/>
                <a:gd name="T84" fmla="*/ 128 w 144"/>
                <a:gd name="T85" fmla="*/ 77 h 105"/>
                <a:gd name="T86" fmla="*/ 125 w 144"/>
                <a:gd name="T87" fmla="*/ 74 h 105"/>
                <a:gd name="T88" fmla="*/ 120 w 144"/>
                <a:gd name="T89" fmla="*/ 72 h 105"/>
                <a:gd name="T90" fmla="*/ 113 w 144"/>
                <a:gd name="T91" fmla="*/ 67 h 105"/>
                <a:gd name="T92" fmla="*/ 108 w 144"/>
                <a:gd name="T93" fmla="*/ 70 h 105"/>
                <a:gd name="T94" fmla="*/ 118 w 144"/>
                <a:gd name="T95" fmla="*/ 80 h 105"/>
                <a:gd name="T96" fmla="*/ 123 w 144"/>
                <a:gd name="T97" fmla="*/ 82 h 105"/>
                <a:gd name="T98" fmla="*/ 128 w 144"/>
                <a:gd name="T99" fmla="*/ 93 h 105"/>
                <a:gd name="T100" fmla="*/ 126 w 144"/>
                <a:gd name="T101" fmla="*/ 95 h 105"/>
                <a:gd name="T102" fmla="*/ 118 w 144"/>
                <a:gd name="T103" fmla="*/ 96 h 105"/>
                <a:gd name="T104" fmla="*/ 110 w 144"/>
                <a:gd name="T105" fmla="*/ 93 h 105"/>
                <a:gd name="T106" fmla="*/ 109 w 144"/>
                <a:gd name="T107" fmla="*/ 94 h 105"/>
                <a:gd name="T108" fmla="*/ 103 w 144"/>
                <a:gd name="T109" fmla="*/ 99 h 105"/>
                <a:gd name="T110" fmla="*/ 91 w 144"/>
                <a:gd name="T111" fmla="*/ 90 h 105"/>
                <a:gd name="T112" fmla="*/ 77 w 144"/>
                <a:gd name="T113" fmla="*/ 8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4" h="105">
                  <a:moveTo>
                    <a:pt x="77" y="83"/>
                  </a:moveTo>
                  <a:cubicBezTo>
                    <a:pt x="76" y="86"/>
                    <a:pt x="74" y="83"/>
                    <a:pt x="71" y="84"/>
                  </a:cubicBezTo>
                  <a:cubicBezTo>
                    <a:pt x="70" y="84"/>
                    <a:pt x="69" y="85"/>
                    <a:pt x="68" y="86"/>
                  </a:cubicBezTo>
                  <a:cubicBezTo>
                    <a:pt x="66" y="87"/>
                    <a:pt x="65" y="86"/>
                    <a:pt x="63" y="86"/>
                  </a:cubicBezTo>
                  <a:cubicBezTo>
                    <a:pt x="60" y="85"/>
                    <a:pt x="56" y="83"/>
                    <a:pt x="60" y="80"/>
                  </a:cubicBezTo>
                  <a:cubicBezTo>
                    <a:pt x="62" y="78"/>
                    <a:pt x="62" y="76"/>
                    <a:pt x="65" y="76"/>
                  </a:cubicBezTo>
                  <a:cubicBezTo>
                    <a:pt x="68" y="77"/>
                    <a:pt x="71" y="78"/>
                    <a:pt x="75" y="77"/>
                  </a:cubicBezTo>
                  <a:cubicBezTo>
                    <a:pt x="77" y="77"/>
                    <a:pt x="79" y="76"/>
                    <a:pt x="81" y="76"/>
                  </a:cubicBezTo>
                  <a:cubicBezTo>
                    <a:pt x="82" y="76"/>
                    <a:pt x="81" y="75"/>
                    <a:pt x="81" y="74"/>
                  </a:cubicBezTo>
                  <a:cubicBezTo>
                    <a:pt x="78" y="72"/>
                    <a:pt x="77" y="71"/>
                    <a:pt x="80" y="69"/>
                  </a:cubicBezTo>
                  <a:cubicBezTo>
                    <a:pt x="82" y="66"/>
                    <a:pt x="84" y="66"/>
                    <a:pt x="87" y="66"/>
                  </a:cubicBezTo>
                  <a:cubicBezTo>
                    <a:pt x="88" y="66"/>
                    <a:pt x="90" y="66"/>
                    <a:pt x="91" y="67"/>
                  </a:cubicBezTo>
                  <a:cubicBezTo>
                    <a:pt x="93" y="68"/>
                    <a:pt x="93" y="69"/>
                    <a:pt x="93" y="71"/>
                  </a:cubicBezTo>
                  <a:cubicBezTo>
                    <a:pt x="94" y="73"/>
                    <a:pt x="95" y="70"/>
                    <a:pt x="96" y="70"/>
                  </a:cubicBezTo>
                  <a:cubicBezTo>
                    <a:pt x="96" y="69"/>
                    <a:pt x="99" y="70"/>
                    <a:pt x="99" y="70"/>
                  </a:cubicBezTo>
                  <a:cubicBezTo>
                    <a:pt x="100" y="70"/>
                    <a:pt x="103" y="70"/>
                    <a:pt x="103" y="68"/>
                  </a:cubicBezTo>
                  <a:cubicBezTo>
                    <a:pt x="103" y="67"/>
                    <a:pt x="100" y="66"/>
                    <a:pt x="99" y="66"/>
                  </a:cubicBezTo>
                  <a:cubicBezTo>
                    <a:pt x="97" y="65"/>
                    <a:pt x="96" y="64"/>
                    <a:pt x="95" y="63"/>
                  </a:cubicBezTo>
                  <a:cubicBezTo>
                    <a:pt x="94" y="63"/>
                    <a:pt x="93" y="65"/>
                    <a:pt x="93" y="66"/>
                  </a:cubicBezTo>
                  <a:cubicBezTo>
                    <a:pt x="92" y="67"/>
                    <a:pt x="88" y="66"/>
                    <a:pt x="87" y="66"/>
                  </a:cubicBezTo>
                  <a:cubicBezTo>
                    <a:pt x="81" y="65"/>
                    <a:pt x="89" y="63"/>
                    <a:pt x="88" y="61"/>
                  </a:cubicBezTo>
                  <a:cubicBezTo>
                    <a:pt x="87" y="58"/>
                    <a:pt x="86" y="54"/>
                    <a:pt x="84" y="52"/>
                  </a:cubicBezTo>
                  <a:cubicBezTo>
                    <a:pt x="83" y="52"/>
                    <a:pt x="81" y="53"/>
                    <a:pt x="81" y="52"/>
                  </a:cubicBezTo>
                  <a:cubicBezTo>
                    <a:pt x="81" y="51"/>
                    <a:pt x="81" y="49"/>
                    <a:pt x="80" y="48"/>
                  </a:cubicBezTo>
                  <a:cubicBezTo>
                    <a:pt x="79" y="47"/>
                    <a:pt x="78" y="53"/>
                    <a:pt x="79" y="53"/>
                  </a:cubicBezTo>
                  <a:cubicBezTo>
                    <a:pt x="78" y="53"/>
                    <a:pt x="75" y="46"/>
                    <a:pt x="75" y="46"/>
                  </a:cubicBezTo>
                  <a:cubicBezTo>
                    <a:pt x="73" y="46"/>
                    <a:pt x="72" y="47"/>
                    <a:pt x="71" y="48"/>
                  </a:cubicBezTo>
                  <a:cubicBezTo>
                    <a:pt x="70" y="48"/>
                    <a:pt x="67" y="50"/>
                    <a:pt x="67" y="49"/>
                  </a:cubicBezTo>
                  <a:cubicBezTo>
                    <a:pt x="67" y="46"/>
                    <a:pt x="66" y="46"/>
                    <a:pt x="69" y="46"/>
                  </a:cubicBezTo>
                  <a:cubicBezTo>
                    <a:pt x="70" y="46"/>
                    <a:pt x="71" y="45"/>
                    <a:pt x="71" y="44"/>
                  </a:cubicBezTo>
                  <a:cubicBezTo>
                    <a:pt x="72" y="43"/>
                    <a:pt x="69" y="43"/>
                    <a:pt x="69" y="43"/>
                  </a:cubicBezTo>
                  <a:cubicBezTo>
                    <a:pt x="68" y="42"/>
                    <a:pt x="64" y="40"/>
                    <a:pt x="64" y="40"/>
                  </a:cubicBezTo>
                  <a:cubicBezTo>
                    <a:pt x="64" y="37"/>
                    <a:pt x="63" y="39"/>
                    <a:pt x="62" y="39"/>
                  </a:cubicBezTo>
                  <a:cubicBezTo>
                    <a:pt x="61" y="39"/>
                    <a:pt x="62" y="34"/>
                    <a:pt x="60" y="35"/>
                  </a:cubicBezTo>
                  <a:cubicBezTo>
                    <a:pt x="59" y="35"/>
                    <a:pt x="59" y="36"/>
                    <a:pt x="57" y="34"/>
                  </a:cubicBezTo>
                  <a:cubicBezTo>
                    <a:pt x="56" y="34"/>
                    <a:pt x="55" y="32"/>
                    <a:pt x="54" y="32"/>
                  </a:cubicBezTo>
                  <a:cubicBezTo>
                    <a:pt x="54" y="32"/>
                    <a:pt x="55" y="33"/>
                    <a:pt x="55" y="33"/>
                  </a:cubicBezTo>
                  <a:cubicBezTo>
                    <a:pt x="55" y="33"/>
                    <a:pt x="52" y="33"/>
                    <a:pt x="52" y="34"/>
                  </a:cubicBezTo>
                  <a:cubicBezTo>
                    <a:pt x="53" y="35"/>
                    <a:pt x="55" y="34"/>
                    <a:pt x="56" y="36"/>
                  </a:cubicBezTo>
                  <a:cubicBezTo>
                    <a:pt x="56" y="38"/>
                    <a:pt x="54" y="38"/>
                    <a:pt x="53" y="38"/>
                  </a:cubicBezTo>
                  <a:cubicBezTo>
                    <a:pt x="51" y="39"/>
                    <a:pt x="46" y="35"/>
                    <a:pt x="44" y="37"/>
                  </a:cubicBezTo>
                  <a:cubicBezTo>
                    <a:pt x="43" y="37"/>
                    <a:pt x="45" y="38"/>
                    <a:pt x="46" y="39"/>
                  </a:cubicBezTo>
                  <a:cubicBezTo>
                    <a:pt x="46" y="40"/>
                    <a:pt x="47" y="39"/>
                    <a:pt x="48" y="39"/>
                  </a:cubicBezTo>
                  <a:cubicBezTo>
                    <a:pt x="49" y="39"/>
                    <a:pt x="52" y="38"/>
                    <a:pt x="52" y="39"/>
                  </a:cubicBezTo>
                  <a:cubicBezTo>
                    <a:pt x="52" y="40"/>
                    <a:pt x="51" y="41"/>
                    <a:pt x="50" y="42"/>
                  </a:cubicBezTo>
                  <a:cubicBezTo>
                    <a:pt x="50" y="42"/>
                    <a:pt x="39" y="35"/>
                    <a:pt x="37" y="36"/>
                  </a:cubicBezTo>
                  <a:cubicBezTo>
                    <a:pt x="38" y="36"/>
                    <a:pt x="39" y="37"/>
                    <a:pt x="40" y="37"/>
                  </a:cubicBezTo>
                  <a:cubicBezTo>
                    <a:pt x="42" y="39"/>
                    <a:pt x="37" y="38"/>
                    <a:pt x="37" y="38"/>
                  </a:cubicBezTo>
                  <a:cubicBezTo>
                    <a:pt x="34" y="36"/>
                    <a:pt x="30" y="38"/>
                    <a:pt x="27" y="37"/>
                  </a:cubicBezTo>
                  <a:cubicBezTo>
                    <a:pt x="23" y="36"/>
                    <a:pt x="20" y="37"/>
                    <a:pt x="17" y="34"/>
                  </a:cubicBezTo>
                  <a:cubicBezTo>
                    <a:pt x="14" y="32"/>
                    <a:pt x="12" y="35"/>
                    <a:pt x="9" y="34"/>
                  </a:cubicBezTo>
                  <a:cubicBezTo>
                    <a:pt x="8" y="33"/>
                    <a:pt x="6" y="33"/>
                    <a:pt x="5" y="32"/>
                  </a:cubicBezTo>
                  <a:cubicBezTo>
                    <a:pt x="5" y="31"/>
                    <a:pt x="2" y="28"/>
                    <a:pt x="4" y="28"/>
                  </a:cubicBezTo>
                  <a:cubicBezTo>
                    <a:pt x="7" y="28"/>
                    <a:pt x="11" y="31"/>
                    <a:pt x="14" y="29"/>
                  </a:cubicBezTo>
                  <a:cubicBezTo>
                    <a:pt x="15" y="28"/>
                    <a:pt x="13" y="27"/>
                    <a:pt x="13" y="27"/>
                  </a:cubicBezTo>
                  <a:cubicBezTo>
                    <a:pt x="11" y="26"/>
                    <a:pt x="9" y="26"/>
                    <a:pt x="8" y="26"/>
                  </a:cubicBezTo>
                  <a:cubicBezTo>
                    <a:pt x="5" y="26"/>
                    <a:pt x="0" y="26"/>
                    <a:pt x="0" y="23"/>
                  </a:cubicBezTo>
                  <a:cubicBezTo>
                    <a:pt x="0" y="19"/>
                    <a:pt x="0" y="16"/>
                    <a:pt x="2" y="12"/>
                  </a:cubicBezTo>
                  <a:cubicBezTo>
                    <a:pt x="3" y="9"/>
                    <a:pt x="6" y="7"/>
                    <a:pt x="9" y="5"/>
                  </a:cubicBezTo>
                  <a:cubicBezTo>
                    <a:pt x="11" y="3"/>
                    <a:pt x="13" y="3"/>
                    <a:pt x="16" y="2"/>
                  </a:cubicBezTo>
                  <a:cubicBezTo>
                    <a:pt x="18" y="2"/>
                    <a:pt x="24" y="0"/>
                    <a:pt x="25" y="3"/>
                  </a:cubicBezTo>
                  <a:cubicBezTo>
                    <a:pt x="25" y="2"/>
                    <a:pt x="20" y="7"/>
                    <a:pt x="19" y="7"/>
                  </a:cubicBezTo>
                  <a:cubicBezTo>
                    <a:pt x="17" y="9"/>
                    <a:pt x="15" y="11"/>
                    <a:pt x="17" y="13"/>
                  </a:cubicBezTo>
                  <a:cubicBezTo>
                    <a:pt x="19" y="15"/>
                    <a:pt x="17" y="16"/>
                    <a:pt x="18" y="18"/>
                  </a:cubicBezTo>
                  <a:cubicBezTo>
                    <a:pt x="18" y="20"/>
                    <a:pt x="20" y="21"/>
                    <a:pt x="21" y="22"/>
                  </a:cubicBezTo>
                  <a:cubicBezTo>
                    <a:pt x="22" y="23"/>
                    <a:pt x="24" y="24"/>
                    <a:pt x="25" y="25"/>
                  </a:cubicBezTo>
                  <a:cubicBezTo>
                    <a:pt x="26" y="26"/>
                    <a:pt x="22" y="26"/>
                    <a:pt x="22" y="27"/>
                  </a:cubicBezTo>
                  <a:cubicBezTo>
                    <a:pt x="22" y="26"/>
                    <a:pt x="26" y="29"/>
                    <a:pt x="26" y="29"/>
                  </a:cubicBezTo>
                  <a:cubicBezTo>
                    <a:pt x="27" y="28"/>
                    <a:pt x="26" y="26"/>
                    <a:pt x="26" y="25"/>
                  </a:cubicBezTo>
                  <a:cubicBezTo>
                    <a:pt x="26" y="25"/>
                    <a:pt x="28" y="24"/>
                    <a:pt x="27" y="23"/>
                  </a:cubicBezTo>
                  <a:cubicBezTo>
                    <a:pt x="26" y="22"/>
                    <a:pt x="22" y="21"/>
                    <a:pt x="21" y="20"/>
                  </a:cubicBezTo>
                  <a:cubicBezTo>
                    <a:pt x="20" y="20"/>
                    <a:pt x="19" y="19"/>
                    <a:pt x="20" y="19"/>
                  </a:cubicBezTo>
                  <a:cubicBezTo>
                    <a:pt x="22" y="19"/>
                    <a:pt x="22" y="18"/>
                    <a:pt x="23" y="17"/>
                  </a:cubicBezTo>
                  <a:cubicBezTo>
                    <a:pt x="25" y="16"/>
                    <a:pt x="28" y="18"/>
                    <a:pt x="29" y="19"/>
                  </a:cubicBezTo>
                  <a:cubicBezTo>
                    <a:pt x="28" y="18"/>
                    <a:pt x="27" y="17"/>
                    <a:pt x="27" y="16"/>
                  </a:cubicBezTo>
                  <a:cubicBezTo>
                    <a:pt x="27" y="14"/>
                    <a:pt x="22" y="15"/>
                    <a:pt x="22" y="13"/>
                  </a:cubicBezTo>
                  <a:cubicBezTo>
                    <a:pt x="20" y="7"/>
                    <a:pt x="29" y="12"/>
                    <a:pt x="29" y="12"/>
                  </a:cubicBezTo>
                  <a:cubicBezTo>
                    <a:pt x="29" y="11"/>
                    <a:pt x="23" y="9"/>
                    <a:pt x="23" y="9"/>
                  </a:cubicBezTo>
                  <a:cubicBezTo>
                    <a:pt x="23" y="8"/>
                    <a:pt x="28" y="9"/>
                    <a:pt x="28" y="9"/>
                  </a:cubicBezTo>
                  <a:cubicBezTo>
                    <a:pt x="28" y="8"/>
                    <a:pt x="25" y="7"/>
                    <a:pt x="25" y="7"/>
                  </a:cubicBezTo>
                  <a:cubicBezTo>
                    <a:pt x="24" y="6"/>
                    <a:pt x="25" y="6"/>
                    <a:pt x="26" y="6"/>
                  </a:cubicBezTo>
                  <a:cubicBezTo>
                    <a:pt x="27" y="7"/>
                    <a:pt x="27" y="6"/>
                    <a:pt x="28" y="6"/>
                  </a:cubicBezTo>
                  <a:cubicBezTo>
                    <a:pt x="30" y="5"/>
                    <a:pt x="30" y="6"/>
                    <a:pt x="32" y="6"/>
                  </a:cubicBezTo>
                  <a:cubicBezTo>
                    <a:pt x="29" y="5"/>
                    <a:pt x="33" y="3"/>
                    <a:pt x="34" y="3"/>
                  </a:cubicBezTo>
                  <a:cubicBezTo>
                    <a:pt x="36" y="2"/>
                    <a:pt x="42" y="2"/>
                    <a:pt x="43" y="4"/>
                  </a:cubicBezTo>
                  <a:cubicBezTo>
                    <a:pt x="44" y="5"/>
                    <a:pt x="44" y="6"/>
                    <a:pt x="44" y="7"/>
                  </a:cubicBezTo>
                  <a:cubicBezTo>
                    <a:pt x="45" y="8"/>
                    <a:pt x="46" y="9"/>
                    <a:pt x="47" y="10"/>
                  </a:cubicBezTo>
                  <a:cubicBezTo>
                    <a:pt x="48" y="12"/>
                    <a:pt x="43" y="16"/>
                    <a:pt x="43" y="16"/>
                  </a:cubicBezTo>
                  <a:cubicBezTo>
                    <a:pt x="44" y="17"/>
                    <a:pt x="46" y="14"/>
                    <a:pt x="47" y="14"/>
                  </a:cubicBezTo>
                  <a:cubicBezTo>
                    <a:pt x="47" y="14"/>
                    <a:pt x="45" y="20"/>
                    <a:pt x="46" y="19"/>
                  </a:cubicBezTo>
                  <a:cubicBezTo>
                    <a:pt x="47" y="19"/>
                    <a:pt x="47" y="17"/>
                    <a:pt x="48" y="17"/>
                  </a:cubicBezTo>
                  <a:cubicBezTo>
                    <a:pt x="50" y="17"/>
                    <a:pt x="50" y="18"/>
                    <a:pt x="52" y="16"/>
                  </a:cubicBezTo>
                  <a:cubicBezTo>
                    <a:pt x="53" y="15"/>
                    <a:pt x="53" y="16"/>
                    <a:pt x="54" y="17"/>
                  </a:cubicBezTo>
                  <a:cubicBezTo>
                    <a:pt x="55" y="18"/>
                    <a:pt x="54" y="18"/>
                    <a:pt x="54" y="19"/>
                  </a:cubicBezTo>
                  <a:cubicBezTo>
                    <a:pt x="54" y="20"/>
                    <a:pt x="59" y="21"/>
                    <a:pt x="60" y="21"/>
                  </a:cubicBezTo>
                  <a:cubicBezTo>
                    <a:pt x="60" y="21"/>
                    <a:pt x="55" y="16"/>
                    <a:pt x="54" y="15"/>
                  </a:cubicBezTo>
                  <a:cubicBezTo>
                    <a:pt x="54" y="15"/>
                    <a:pt x="63" y="18"/>
                    <a:pt x="63" y="17"/>
                  </a:cubicBezTo>
                  <a:cubicBezTo>
                    <a:pt x="63" y="17"/>
                    <a:pt x="57" y="16"/>
                    <a:pt x="57" y="14"/>
                  </a:cubicBezTo>
                  <a:cubicBezTo>
                    <a:pt x="57" y="13"/>
                    <a:pt x="60" y="12"/>
                    <a:pt x="61" y="12"/>
                  </a:cubicBezTo>
                  <a:cubicBezTo>
                    <a:pt x="63" y="11"/>
                    <a:pt x="64" y="12"/>
                    <a:pt x="66" y="13"/>
                  </a:cubicBezTo>
                  <a:cubicBezTo>
                    <a:pt x="69" y="14"/>
                    <a:pt x="73" y="13"/>
                    <a:pt x="74" y="17"/>
                  </a:cubicBezTo>
                  <a:cubicBezTo>
                    <a:pt x="74" y="17"/>
                    <a:pt x="67" y="17"/>
                    <a:pt x="68" y="20"/>
                  </a:cubicBezTo>
                  <a:cubicBezTo>
                    <a:pt x="68" y="19"/>
                    <a:pt x="71" y="18"/>
                    <a:pt x="71" y="18"/>
                  </a:cubicBezTo>
                  <a:cubicBezTo>
                    <a:pt x="73" y="18"/>
                    <a:pt x="70" y="20"/>
                    <a:pt x="70" y="21"/>
                  </a:cubicBezTo>
                  <a:cubicBezTo>
                    <a:pt x="70" y="21"/>
                    <a:pt x="73" y="19"/>
                    <a:pt x="73" y="19"/>
                  </a:cubicBezTo>
                  <a:cubicBezTo>
                    <a:pt x="73" y="18"/>
                    <a:pt x="77" y="18"/>
                    <a:pt x="78" y="19"/>
                  </a:cubicBezTo>
                  <a:cubicBezTo>
                    <a:pt x="82" y="19"/>
                    <a:pt x="73" y="22"/>
                    <a:pt x="74" y="23"/>
                  </a:cubicBezTo>
                  <a:cubicBezTo>
                    <a:pt x="74" y="23"/>
                    <a:pt x="76" y="21"/>
                    <a:pt x="76" y="22"/>
                  </a:cubicBezTo>
                  <a:cubicBezTo>
                    <a:pt x="76" y="23"/>
                    <a:pt x="74" y="25"/>
                    <a:pt x="75" y="26"/>
                  </a:cubicBezTo>
                  <a:cubicBezTo>
                    <a:pt x="74" y="25"/>
                    <a:pt x="78" y="21"/>
                    <a:pt x="79" y="22"/>
                  </a:cubicBezTo>
                  <a:cubicBezTo>
                    <a:pt x="79" y="24"/>
                    <a:pt x="78" y="26"/>
                    <a:pt x="79" y="27"/>
                  </a:cubicBezTo>
                  <a:cubicBezTo>
                    <a:pt x="79" y="27"/>
                    <a:pt x="79" y="23"/>
                    <a:pt x="81" y="23"/>
                  </a:cubicBezTo>
                  <a:cubicBezTo>
                    <a:pt x="83" y="24"/>
                    <a:pt x="80" y="27"/>
                    <a:pt x="81" y="28"/>
                  </a:cubicBezTo>
                  <a:cubicBezTo>
                    <a:pt x="81" y="28"/>
                    <a:pt x="82" y="25"/>
                    <a:pt x="83" y="25"/>
                  </a:cubicBezTo>
                  <a:cubicBezTo>
                    <a:pt x="83" y="25"/>
                    <a:pt x="82" y="28"/>
                    <a:pt x="83" y="28"/>
                  </a:cubicBezTo>
                  <a:cubicBezTo>
                    <a:pt x="82" y="28"/>
                    <a:pt x="85" y="24"/>
                    <a:pt x="86" y="23"/>
                  </a:cubicBezTo>
                  <a:cubicBezTo>
                    <a:pt x="87" y="22"/>
                    <a:pt x="90" y="23"/>
                    <a:pt x="91" y="24"/>
                  </a:cubicBezTo>
                  <a:cubicBezTo>
                    <a:pt x="93" y="25"/>
                    <a:pt x="94" y="27"/>
                    <a:pt x="91" y="27"/>
                  </a:cubicBezTo>
                  <a:cubicBezTo>
                    <a:pt x="90" y="27"/>
                    <a:pt x="86" y="27"/>
                    <a:pt x="86" y="30"/>
                  </a:cubicBezTo>
                  <a:cubicBezTo>
                    <a:pt x="86" y="29"/>
                    <a:pt x="92" y="27"/>
                    <a:pt x="92" y="28"/>
                  </a:cubicBezTo>
                  <a:cubicBezTo>
                    <a:pt x="92" y="28"/>
                    <a:pt x="88" y="30"/>
                    <a:pt x="88" y="31"/>
                  </a:cubicBezTo>
                  <a:cubicBezTo>
                    <a:pt x="88" y="30"/>
                    <a:pt x="92" y="30"/>
                    <a:pt x="92" y="30"/>
                  </a:cubicBezTo>
                  <a:cubicBezTo>
                    <a:pt x="93" y="29"/>
                    <a:pt x="95" y="26"/>
                    <a:pt x="96" y="27"/>
                  </a:cubicBezTo>
                  <a:cubicBezTo>
                    <a:pt x="97" y="29"/>
                    <a:pt x="96" y="31"/>
                    <a:pt x="94" y="31"/>
                  </a:cubicBezTo>
                  <a:cubicBezTo>
                    <a:pt x="93" y="32"/>
                    <a:pt x="92" y="33"/>
                    <a:pt x="91" y="34"/>
                  </a:cubicBezTo>
                  <a:cubicBezTo>
                    <a:pt x="91" y="34"/>
                    <a:pt x="93" y="32"/>
                    <a:pt x="94" y="32"/>
                  </a:cubicBezTo>
                  <a:cubicBezTo>
                    <a:pt x="94" y="32"/>
                    <a:pt x="93" y="36"/>
                    <a:pt x="93" y="36"/>
                  </a:cubicBezTo>
                  <a:cubicBezTo>
                    <a:pt x="92" y="34"/>
                    <a:pt x="99" y="27"/>
                    <a:pt x="100" y="29"/>
                  </a:cubicBezTo>
                  <a:cubicBezTo>
                    <a:pt x="101" y="30"/>
                    <a:pt x="99" y="31"/>
                    <a:pt x="98" y="31"/>
                  </a:cubicBezTo>
                  <a:cubicBezTo>
                    <a:pt x="99" y="31"/>
                    <a:pt x="102" y="31"/>
                    <a:pt x="103" y="31"/>
                  </a:cubicBezTo>
                  <a:cubicBezTo>
                    <a:pt x="104" y="31"/>
                    <a:pt x="106" y="31"/>
                    <a:pt x="107" y="32"/>
                  </a:cubicBezTo>
                  <a:cubicBezTo>
                    <a:pt x="108" y="35"/>
                    <a:pt x="98" y="35"/>
                    <a:pt x="99" y="38"/>
                  </a:cubicBezTo>
                  <a:cubicBezTo>
                    <a:pt x="99" y="38"/>
                    <a:pt x="102" y="35"/>
                    <a:pt x="103" y="35"/>
                  </a:cubicBezTo>
                  <a:cubicBezTo>
                    <a:pt x="104" y="35"/>
                    <a:pt x="106" y="35"/>
                    <a:pt x="106" y="36"/>
                  </a:cubicBezTo>
                  <a:cubicBezTo>
                    <a:pt x="107" y="37"/>
                    <a:pt x="101" y="39"/>
                    <a:pt x="101" y="39"/>
                  </a:cubicBezTo>
                  <a:cubicBezTo>
                    <a:pt x="101" y="39"/>
                    <a:pt x="104" y="38"/>
                    <a:pt x="104" y="38"/>
                  </a:cubicBezTo>
                  <a:cubicBezTo>
                    <a:pt x="105" y="38"/>
                    <a:pt x="107" y="37"/>
                    <a:pt x="108" y="36"/>
                  </a:cubicBezTo>
                  <a:cubicBezTo>
                    <a:pt x="109" y="36"/>
                    <a:pt x="108" y="35"/>
                    <a:pt x="109" y="34"/>
                  </a:cubicBezTo>
                  <a:cubicBezTo>
                    <a:pt x="110" y="34"/>
                    <a:pt x="112" y="36"/>
                    <a:pt x="112" y="37"/>
                  </a:cubicBezTo>
                  <a:cubicBezTo>
                    <a:pt x="116" y="40"/>
                    <a:pt x="112" y="39"/>
                    <a:pt x="109" y="40"/>
                  </a:cubicBezTo>
                  <a:cubicBezTo>
                    <a:pt x="109" y="40"/>
                    <a:pt x="102" y="42"/>
                    <a:pt x="102" y="41"/>
                  </a:cubicBezTo>
                  <a:cubicBezTo>
                    <a:pt x="102" y="42"/>
                    <a:pt x="118" y="42"/>
                    <a:pt x="117" y="44"/>
                  </a:cubicBezTo>
                  <a:cubicBezTo>
                    <a:pt x="116" y="45"/>
                    <a:pt x="111" y="45"/>
                    <a:pt x="110" y="44"/>
                  </a:cubicBezTo>
                  <a:cubicBezTo>
                    <a:pt x="110" y="44"/>
                    <a:pt x="106" y="45"/>
                    <a:pt x="106" y="45"/>
                  </a:cubicBezTo>
                  <a:cubicBezTo>
                    <a:pt x="107" y="46"/>
                    <a:pt x="110" y="45"/>
                    <a:pt x="110" y="46"/>
                  </a:cubicBezTo>
                  <a:cubicBezTo>
                    <a:pt x="111" y="46"/>
                    <a:pt x="107" y="47"/>
                    <a:pt x="107" y="48"/>
                  </a:cubicBezTo>
                  <a:cubicBezTo>
                    <a:pt x="107" y="50"/>
                    <a:pt x="111" y="51"/>
                    <a:pt x="112" y="51"/>
                  </a:cubicBezTo>
                  <a:cubicBezTo>
                    <a:pt x="114" y="52"/>
                    <a:pt x="117" y="52"/>
                    <a:pt x="118" y="54"/>
                  </a:cubicBezTo>
                  <a:cubicBezTo>
                    <a:pt x="119" y="55"/>
                    <a:pt x="119" y="56"/>
                    <a:pt x="120" y="56"/>
                  </a:cubicBezTo>
                  <a:cubicBezTo>
                    <a:pt x="120" y="56"/>
                    <a:pt x="122" y="55"/>
                    <a:pt x="122" y="55"/>
                  </a:cubicBezTo>
                  <a:cubicBezTo>
                    <a:pt x="122" y="55"/>
                    <a:pt x="122" y="57"/>
                    <a:pt x="123" y="57"/>
                  </a:cubicBezTo>
                  <a:cubicBezTo>
                    <a:pt x="123" y="57"/>
                    <a:pt x="123" y="55"/>
                    <a:pt x="124" y="55"/>
                  </a:cubicBezTo>
                  <a:cubicBezTo>
                    <a:pt x="124" y="55"/>
                    <a:pt x="124" y="57"/>
                    <a:pt x="124" y="57"/>
                  </a:cubicBezTo>
                  <a:cubicBezTo>
                    <a:pt x="124" y="58"/>
                    <a:pt x="126" y="57"/>
                    <a:pt x="127" y="57"/>
                  </a:cubicBezTo>
                  <a:cubicBezTo>
                    <a:pt x="127" y="57"/>
                    <a:pt x="129" y="58"/>
                    <a:pt x="129" y="59"/>
                  </a:cubicBezTo>
                  <a:cubicBezTo>
                    <a:pt x="129" y="60"/>
                    <a:pt x="128" y="59"/>
                    <a:pt x="128" y="60"/>
                  </a:cubicBezTo>
                  <a:cubicBezTo>
                    <a:pt x="129" y="59"/>
                    <a:pt x="138" y="62"/>
                    <a:pt x="138" y="62"/>
                  </a:cubicBezTo>
                  <a:cubicBezTo>
                    <a:pt x="137" y="63"/>
                    <a:pt x="137" y="63"/>
                    <a:pt x="137" y="63"/>
                  </a:cubicBezTo>
                  <a:cubicBezTo>
                    <a:pt x="137" y="64"/>
                    <a:pt x="139" y="63"/>
                    <a:pt x="139" y="63"/>
                  </a:cubicBezTo>
                  <a:cubicBezTo>
                    <a:pt x="140" y="62"/>
                    <a:pt x="140" y="63"/>
                    <a:pt x="141" y="64"/>
                  </a:cubicBezTo>
                  <a:cubicBezTo>
                    <a:pt x="142" y="64"/>
                    <a:pt x="144" y="66"/>
                    <a:pt x="143" y="67"/>
                  </a:cubicBezTo>
                  <a:cubicBezTo>
                    <a:pt x="143" y="67"/>
                    <a:pt x="141" y="67"/>
                    <a:pt x="141" y="67"/>
                  </a:cubicBezTo>
                  <a:cubicBezTo>
                    <a:pt x="141" y="68"/>
                    <a:pt x="143" y="68"/>
                    <a:pt x="142" y="69"/>
                  </a:cubicBezTo>
                  <a:cubicBezTo>
                    <a:pt x="142" y="69"/>
                    <a:pt x="139" y="69"/>
                    <a:pt x="139" y="69"/>
                  </a:cubicBezTo>
                  <a:cubicBezTo>
                    <a:pt x="137" y="70"/>
                    <a:pt x="139" y="70"/>
                    <a:pt x="139" y="71"/>
                  </a:cubicBezTo>
                  <a:cubicBezTo>
                    <a:pt x="140" y="73"/>
                    <a:pt x="136" y="71"/>
                    <a:pt x="135" y="71"/>
                  </a:cubicBezTo>
                  <a:cubicBezTo>
                    <a:pt x="136" y="72"/>
                    <a:pt x="138" y="73"/>
                    <a:pt x="137" y="74"/>
                  </a:cubicBezTo>
                  <a:cubicBezTo>
                    <a:pt x="136" y="74"/>
                    <a:pt x="132" y="74"/>
                    <a:pt x="133" y="73"/>
                  </a:cubicBezTo>
                  <a:cubicBezTo>
                    <a:pt x="132" y="74"/>
                    <a:pt x="135" y="76"/>
                    <a:pt x="134" y="77"/>
                  </a:cubicBezTo>
                  <a:cubicBezTo>
                    <a:pt x="133" y="77"/>
                    <a:pt x="133" y="75"/>
                    <a:pt x="132" y="76"/>
                  </a:cubicBezTo>
                  <a:cubicBezTo>
                    <a:pt x="131" y="77"/>
                    <a:pt x="135" y="82"/>
                    <a:pt x="131" y="79"/>
                  </a:cubicBezTo>
                  <a:cubicBezTo>
                    <a:pt x="131" y="79"/>
                    <a:pt x="128" y="77"/>
                    <a:pt x="128" y="77"/>
                  </a:cubicBezTo>
                  <a:cubicBezTo>
                    <a:pt x="127" y="78"/>
                    <a:pt x="127" y="79"/>
                    <a:pt x="126" y="79"/>
                  </a:cubicBezTo>
                  <a:cubicBezTo>
                    <a:pt x="126" y="78"/>
                    <a:pt x="127" y="77"/>
                    <a:pt x="127" y="76"/>
                  </a:cubicBezTo>
                  <a:cubicBezTo>
                    <a:pt x="127" y="77"/>
                    <a:pt x="125" y="77"/>
                    <a:pt x="125" y="77"/>
                  </a:cubicBezTo>
                  <a:cubicBezTo>
                    <a:pt x="124" y="76"/>
                    <a:pt x="126" y="75"/>
                    <a:pt x="125" y="74"/>
                  </a:cubicBezTo>
                  <a:cubicBezTo>
                    <a:pt x="125" y="74"/>
                    <a:pt x="123" y="75"/>
                    <a:pt x="123" y="75"/>
                  </a:cubicBezTo>
                  <a:cubicBezTo>
                    <a:pt x="122" y="74"/>
                    <a:pt x="123" y="72"/>
                    <a:pt x="123" y="72"/>
                  </a:cubicBezTo>
                  <a:cubicBezTo>
                    <a:pt x="124" y="72"/>
                    <a:pt x="128" y="70"/>
                    <a:pt x="127" y="70"/>
                  </a:cubicBezTo>
                  <a:cubicBezTo>
                    <a:pt x="126" y="69"/>
                    <a:pt x="122" y="73"/>
                    <a:pt x="120" y="72"/>
                  </a:cubicBezTo>
                  <a:cubicBezTo>
                    <a:pt x="120" y="72"/>
                    <a:pt x="123" y="69"/>
                    <a:pt x="122" y="69"/>
                  </a:cubicBezTo>
                  <a:cubicBezTo>
                    <a:pt x="121" y="69"/>
                    <a:pt x="120" y="71"/>
                    <a:pt x="119" y="70"/>
                  </a:cubicBezTo>
                  <a:cubicBezTo>
                    <a:pt x="118" y="69"/>
                    <a:pt x="117" y="69"/>
                    <a:pt x="116" y="68"/>
                  </a:cubicBezTo>
                  <a:cubicBezTo>
                    <a:pt x="115" y="67"/>
                    <a:pt x="114" y="66"/>
                    <a:pt x="113" y="67"/>
                  </a:cubicBezTo>
                  <a:cubicBezTo>
                    <a:pt x="113" y="68"/>
                    <a:pt x="113" y="68"/>
                    <a:pt x="113" y="69"/>
                  </a:cubicBezTo>
                  <a:cubicBezTo>
                    <a:pt x="113" y="69"/>
                    <a:pt x="112" y="69"/>
                    <a:pt x="112" y="69"/>
                  </a:cubicBezTo>
                  <a:cubicBezTo>
                    <a:pt x="112" y="70"/>
                    <a:pt x="116" y="72"/>
                    <a:pt x="112" y="72"/>
                  </a:cubicBezTo>
                  <a:cubicBezTo>
                    <a:pt x="111" y="72"/>
                    <a:pt x="107" y="71"/>
                    <a:pt x="108" y="70"/>
                  </a:cubicBezTo>
                  <a:cubicBezTo>
                    <a:pt x="107" y="72"/>
                    <a:pt x="111" y="74"/>
                    <a:pt x="112" y="75"/>
                  </a:cubicBezTo>
                  <a:cubicBezTo>
                    <a:pt x="114" y="75"/>
                    <a:pt x="114" y="78"/>
                    <a:pt x="115" y="79"/>
                  </a:cubicBezTo>
                  <a:cubicBezTo>
                    <a:pt x="116" y="80"/>
                    <a:pt x="116" y="81"/>
                    <a:pt x="117" y="81"/>
                  </a:cubicBezTo>
                  <a:cubicBezTo>
                    <a:pt x="118" y="81"/>
                    <a:pt x="117" y="80"/>
                    <a:pt x="118" y="80"/>
                  </a:cubicBezTo>
                  <a:cubicBezTo>
                    <a:pt x="118" y="80"/>
                    <a:pt x="119" y="81"/>
                    <a:pt x="119" y="82"/>
                  </a:cubicBezTo>
                  <a:cubicBezTo>
                    <a:pt x="120" y="83"/>
                    <a:pt x="120" y="82"/>
                    <a:pt x="121" y="81"/>
                  </a:cubicBezTo>
                  <a:cubicBezTo>
                    <a:pt x="122" y="81"/>
                    <a:pt x="121" y="85"/>
                    <a:pt x="122" y="84"/>
                  </a:cubicBezTo>
                  <a:cubicBezTo>
                    <a:pt x="123" y="84"/>
                    <a:pt x="122" y="83"/>
                    <a:pt x="123" y="82"/>
                  </a:cubicBezTo>
                  <a:cubicBezTo>
                    <a:pt x="123" y="82"/>
                    <a:pt x="123" y="84"/>
                    <a:pt x="123" y="85"/>
                  </a:cubicBezTo>
                  <a:cubicBezTo>
                    <a:pt x="123" y="86"/>
                    <a:pt x="123" y="86"/>
                    <a:pt x="124" y="87"/>
                  </a:cubicBezTo>
                  <a:cubicBezTo>
                    <a:pt x="125" y="87"/>
                    <a:pt x="126" y="88"/>
                    <a:pt x="126" y="89"/>
                  </a:cubicBezTo>
                  <a:cubicBezTo>
                    <a:pt x="127" y="89"/>
                    <a:pt x="128" y="93"/>
                    <a:pt x="128" y="93"/>
                  </a:cubicBezTo>
                  <a:cubicBezTo>
                    <a:pt x="127" y="92"/>
                    <a:pt x="127" y="91"/>
                    <a:pt x="127" y="91"/>
                  </a:cubicBezTo>
                  <a:cubicBezTo>
                    <a:pt x="126" y="91"/>
                    <a:pt x="127" y="95"/>
                    <a:pt x="127" y="95"/>
                  </a:cubicBezTo>
                  <a:cubicBezTo>
                    <a:pt x="127" y="95"/>
                    <a:pt x="125" y="91"/>
                    <a:pt x="124" y="90"/>
                  </a:cubicBezTo>
                  <a:cubicBezTo>
                    <a:pt x="124" y="90"/>
                    <a:pt x="125" y="94"/>
                    <a:pt x="126" y="95"/>
                  </a:cubicBezTo>
                  <a:cubicBezTo>
                    <a:pt x="126" y="98"/>
                    <a:pt x="124" y="95"/>
                    <a:pt x="124" y="96"/>
                  </a:cubicBezTo>
                  <a:cubicBezTo>
                    <a:pt x="123" y="97"/>
                    <a:pt x="128" y="99"/>
                    <a:pt x="128" y="100"/>
                  </a:cubicBezTo>
                  <a:cubicBezTo>
                    <a:pt x="128" y="101"/>
                    <a:pt x="119" y="95"/>
                    <a:pt x="118" y="95"/>
                  </a:cubicBezTo>
                  <a:cubicBezTo>
                    <a:pt x="118" y="95"/>
                    <a:pt x="118" y="96"/>
                    <a:pt x="118" y="96"/>
                  </a:cubicBezTo>
                  <a:cubicBezTo>
                    <a:pt x="118" y="97"/>
                    <a:pt x="116" y="93"/>
                    <a:pt x="115" y="93"/>
                  </a:cubicBezTo>
                  <a:cubicBezTo>
                    <a:pt x="115" y="93"/>
                    <a:pt x="116" y="95"/>
                    <a:pt x="116" y="95"/>
                  </a:cubicBezTo>
                  <a:cubicBezTo>
                    <a:pt x="115" y="96"/>
                    <a:pt x="113" y="92"/>
                    <a:pt x="112" y="91"/>
                  </a:cubicBezTo>
                  <a:cubicBezTo>
                    <a:pt x="111" y="90"/>
                    <a:pt x="111" y="92"/>
                    <a:pt x="110" y="93"/>
                  </a:cubicBezTo>
                  <a:cubicBezTo>
                    <a:pt x="110" y="94"/>
                    <a:pt x="108" y="90"/>
                    <a:pt x="108" y="90"/>
                  </a:cubicBezTo>
                  <a:cubicBezTo>
                    <a:pt x="108" y="90"/>
                    <a:pt x="105" y="90"/>
                    <a:pt x="105" y="90"/>
                  </a:cubicBezTo>
                  <a:cubicBezTo>
                    <a:pt x="105" y="91"/>
                    <a:pt x="106" y="92"/>
                    <a:pt x="107" y="92"/>
                  </a:cubicBezTo>
                  <a:cubicBezTo>
                    <a:pt x="108" y="93"/>
                    <a:pt x="108" y="93"/>
                    <a:pt x="109" y="94"/>
                  </a:cubicBezTo>
                  <a:cubicBezTo>
                    <a:pt x="110" y="95"/>
                    <a:pt x="112" y="96"/>
                    <a:pt x="114" y="97"/>
                  </a:cubicBezTo>
                  <a:cubicBezTo>
                    <a:pt x="116" y="99"/>
                    <a:pt x="117" y="100"/>
                    <a:pt x="118" y="102"/>
                  </a:cubicBezTo>
                  <a:cubicBezTo>
                    <a:pt x="120" y="105"/>
                    <a:pt x="120" y="105"/>
                    <a:pt x="117" y="104"/>
                  </a:cubicBezTo>
                  <a:cubicBezTo>
                    <a:pt x="113" y="102"/>
                    <a:pt x="106" y="103"/>
                    <a:pt x="103" y="99"/>
                  </a:cubicBezTo>
                  <a:cubicBezTo>
                    <a:pt x="102" y="97"/>
                    <a:pt x="99" y="99"/>
                    <a:pt x="97" y="97"/>
                  </a:cubicBezTo>
                  <a:cubicBezTo>
                    <a:pt x="96" y="96"/>
                    <a:pt x="90" y="94"/>
                    <a:pt x="90" y="93"/>
                  </a:cubicBezTo>
                  <a:cubicBezTo>
                    <a:pt x="90" y="92"/>
                    <a:pt x="93" y="93"/>
                    <a:pt x="93" y="92"/>
                  </a:cubicBezTo>
                  <a:cubicBezTo>
                    <a:pt x="94" y="91"/>
                    <a:pt x="91" y="90"/>
                    <a:pt x="91" y="90"/>
                  </a:cubicBezTo>
                  <a:cubicBezTo>
                    <a:pt x="88" y="89"/>
                    <a:pt x="86" y="87"/>
                    <a:pt x="84" y="86"/>
                  </a:cubicBezTo>
                  <a:cubicBezTo>
                    <a:pt x="83" y="85"/>
                    <a:pt x="84" y="84"/>
                    <a:pt x="82" y="84"/>
                  </a:cubicBezTo>
                  <a:cubicBezTo>
                    <a:pt x="82" y="83"/>
                    <a:pt x="77" y="83"/>
                    <a:pt x="77" y="83"/>
                  </a:cubicBezTo>
                  <a:cubicBezTo>
                    <a:pt x="77" y="84"/>
                    <a:pt x="78" y="82"/>
                    <a:pt x="77" y="8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76" name="Freeform 549">
              <a:extLst>
                <a:ext uri="{FF2B5EF4-FFF2-40B4-BE49-F238E27FC236}">
                  <a16:creationId xmlns:a16="http://schemas.microsoft.com/office/drawing/2014/main" id="{8E502007-5935-DC4A-8B8A-CDD9FEC4773D}"/>
                </a:ext>
              </a:extLst>
            </p:cNvPr>
            <p:cNvSpPr>
              <a:spLocks/>
            </p:cNvSpPr>
            <p:nvPr/>
          </p:nvSpPr>
          <p:spPr bwMode="auto">
            <a:xfrm>
              <a:off x="8372164" y="5637283"/>
              <a:ext cx="57323" cy="19114"/>
            </a:xfrm>
            <a:custGeom>
              <a:avLst/>
              <a:gdLst>
                <a:gd name="T0" fmla="*/ 5 w 6"/>
                <a:gd name="T1" fmla="*/ 1 h 2"/>
                <a:gd name="T2" fmla="*/ 1 w 6"/>
                <a:gd name="T3" fmla="*/ 0 h 2"/>
                <a:gd name="T4" fmla="*/ 5 w 6"/>
                <a:gd name="T5" fmla="*/ 1 h 2"/>
              </a:gdLst>
              <a:ahLst/>
              <a:cxnLst>
                <a:cxn ang="0">
                  <a:pos x="T0" y="T1"/>
                </a:cxn>
                <a:cxn ang="0">
                  <a:pos x="T2" y="T3"/>
                </a:cxn>
                <a:cxn ang="0">
                  <a:pos x="T4" y="T5"/>
                </a:cxn>
              </a:cxnLst>
              <a:rect l="0" t="0" r="r" b="b"/>
              <a:pathLst>
                <a:path w="6" h="2">
                  <a:moveTo>
                    <a:pt x="5" y="1"/>
                  </a:moveTo>
                  <a:cubicBezTo>
                    <a:pt x="5" y="2"/>
                    <a:pt x="0" y="0"/>
                    <a:pt x="1" y="0"/>
                  </a:cubicBezTo>
                  <a:cubicBezTo>
                    <a:pt x="3" y="0"/>
                    <a:pt x="6" y="0"/>
                    <a:pt x="5"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77" name="Freeform 550">
              <a:extLst>
                <a:ext uri="{FF2B5EF4-FFF2-40B4-BE49-F238E27FC236}">
                  <a16:creationId xmlns:a16="http://schemas.microsoft.com/office/drawing/2014/main" id="{273FFC6C-FB29-7349-B105-EDF1AE97177C}"/>
                </a:ext>
              </a:extLst>
            </p:cNvPr>
            <p:cNvSpPr>
              <a:spLocks/>
            </p:cNvSpPr>
            <p:nvPr/>
          </p:nvSpPr>
          <p:spPr bwMode="auto">
            <a:xfrm>
              <a:off x="8203376" y="5226347"/>
              <a:ext cx="76432" cy="19114"/>
            </a:xfrm>
            <a:custGeom>
              <a:avLst/>
              <a:gdLst>
                <a:gd name="T0" fmla="*/ 7 w 8"/>
                <a:gd name="T1" fmla="*/ 1 h 2"/>
                <a:gd name="T2" fmla="*/ 2 w 8"/>
                <a:gd name="T3" fmla="*/ 2 h 2"/>
                <a:gd name="T4" fmla="*/ 3 w 8"/>
                <a:gd name="T5" fmla="*/ 0 h 2"/>
                <a:gd name="T6" fmla="*/ 7 w 8"/>
                <a:gd name="T7" fmla="*/ 1 h 2"/>
                <a:gd name="T8" fmla="*/ 7 w 8"/>
                <a:gd name="T9" fmla="*/ 1 h 2"/>
              </a:gdLst>
              <a:ahLst/>
              <a:cxnLst>
                <a:cxn ang="0">
                  <a:pos x="T0" y="T1"/>
                </a:cxn>
                <a:cxn ang="0">
                  <a:pos x="T2" y="T3"/>
                </a:cxn>
                <a:cxn ang="0">
                  <a:pos x="T4" y="T5"/>
                </a:cxn>
                <a:cxn ang="0">
                  <a:pos x="T6" y="T7"/>
                </a:cxn>
                <a:cxn ang="0">
                  <a:pos x="T8" y="T9"/>
                </a:cxn>
              </a:cxnLst>
              <a:rect l="0" t="0" r="r" b="b"/>
              <a:pathLst>
                <a:path w="8" h="2">
                  <a:moveTo>
                    <a:pt x="7" y="1"/>
                  </a:moveTo>
                  <a:cubicBezTo>
                    <a:pt x="8" y="2"/>
                    <a:pt x="3" y="2"/>
                    <a:pt x="2" y="2"/>
                  </a:cubicBezTo>
                  <a:cubicBezTo>
                    <a:pt x="0" y="1"/>
                    <a:pt x="2" y="0"/>
                    <a:pt x="3" y="0"/>
                  </a:cubicBezTo>
                  <a:cubicBezTo>
                    <a:pt x="5" y="0"/>
                    <a:pt x="7" y="0"/>
                    <a:pt x="7" y="1"/>
                  </a:cubicBezTo>
                  <a:cubicBezTo>
                    <a:pt x="8" y="2"/>
                    <a:pt x="7" y="0"/>
                    <a:pt x="7"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78" name="Freeform 551">
              <a:extLst>
                <a:ext uri="{FF2B5EF4-FFF2-40B4-BE49-F238E27FC236}">
                  <a16:creationId xmlns:a16="http://schemas.microsoft.com/office/drawing/2014/main" id="{F531902B-FF3F-4940-9F49-45FA19CCA818}"/>
                </a:ext>
              </a:extLst>
            </p:cNvPr>
            <p:cNvSpPr>
              <a:spLocks/>
            </p:cNvSpPr>
            <p:nvPr/>
          </p:nvSpPr>
          <p:spPr bwMode="auto">
            <a:xfrm>
              <a:off x="8091911" y="5207233"/>
              <a:ext cx="111465" cy="92380"/>
            </a:xfrm>
            <a:custGeom>
              <a:avLst/>
              <a:gdLst>
                <a:gd name="T0" fmla="*/ 10 w 12"/>
                <a:gd name="T1" fmla="*/ 7 h 10"/>
                <a:gd name="T2" fmla="*/ 3 w 12"/>
                <a:gd name="T3" fmla="*/ 9 h 10"/>
                <a:gd name="T4" fmla="*/ 2 w 12"/>
                <a:gd name="T5" fmla="*/ 2 h 10"/>
                <a:gd name="T6" fmla="*/ 9 w 12"/>
                <a:gd name="T7" fmla="*/ 0 h 10"/>
                <a:gd name="T8" fmla="*/ 10 w 12"/>
                <a:gd name="T9" fmla="*/ 7 h 10"/>
                <a:gd name="T10" fmla="*/ 10 w 12"/>
                <a:gd name="T11" fmla="*/ 7 h 10"/>
              </a:gdLst>
              <a:ahLst/>
              <a:cxnLst>
                <a:cxn ang="0">
                  <a:pos x="T0" y="T1"/>
                </a:cxn>
                <a:cxn ang="0">
                  <a:pos x="T2" y="T3"/>
                </a:cxn>
                <a:cxn ang="0">
                  <a:pos x="T4" y="T5"/>
                </a:cxn>
                <a:cxn ang="0">
                  <a:pos x="T6" y="T7"/>
                </a:cxn>
                <a:cxn ang="0">
                  <a:pos x="T8" y="T9"/>
                </a:cxn>
                <a:cxn ang="0">
                  <a:pos x="T10" y="T11"/>
                </a:cxn>
              </a:cxnLst>
              <a:rect l="0" t="0" r="r" b="b"/>
              <a:pathLst>
                <a:path w="12" h="10">
                  <a:moveTo>
                    <a:pt x="10" y="7"/>
                  </a:moveTo>
                  <a:cubicBezTo>
                    <a:pt x="8" y="8"/>
                    <a:pt x="6" y="10"/>
                    <a:pt x="3" y="9"/>
                  </a:cubicBezTo>
                  <a:cubicBezTo>
                    <a:pt x="0" y="7"/>
                    <a:pt x="0" y="4"/>
                    <a:pt x="2" y="2"/>
                  </a:cubicBezTo>
                  <a:cubicBezTo>
                    <a:pt x="3" y="0"/>
                    <a:pt x="7" y="0"/>
                    <a:pt x="9" y="0"/>
                  </a:cubicBezTo>
                  <a:cubicBezTo>
                    <a:pt x="11" y="0"/>
                    <a:pt x="12" y="5"/>
                    <a:pt x="10" y="7"/>
                  </a:cubicBezTo>
                  <a:cubicBezTo>
                    <a:pt x="9" y="8"/>
                    <a:pt x="12" y="6"/>
                    <a:pt x="10" y="7"/>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79" name="Freeform 552">
              <a:extLst>
                <a:ext uri="{FF2B5EF4-FFF2-40B4-BE49-F238E27FC236}">
                  <a16:creationId xmlns:a16="http://schemas.microsoft.com/office/drawing/2014/main" id="{BEE6A4D6-CDF7-A148-80B9-6DD2B5FA9298}"/>
                </a:ext>
              </a:extLst>
            </p:cNvPr>
            <p:cNvSpPr>
              <a:spLocks/>
            </p:cNvSpPr>
            <p:nvPr/>
          </p:nvSpPr>
          <p:spPr bwMode="auto">
            <a:xfrm>
              <a:off x="7989999" y="5124408"/>
              <a:ext cx="63695" cy="35042"/>
            </a:xfrm>
            <a:custGeom>
              <a:avLst/>
              <a:gdLst>
                <a:gd name="T0" fmla="*/ 1 w 7"/>
                <a:gd name="T1" fmla="*/ 4 h 4"/>
                <a:gd name="T2" fmla="*/ 5 w 7"/>
                <a:gd name="T3" fmla="*/ 0 h 4"/>
                <a:gd name="T4" fmla="*/ 1 w 7"/>
                <a:gd name="T5" fmla="*/ 4 h 4"/>
              </a:gdLst>
              <a:ahLst/>
              <a:cxnLst>
                <a:cxn ang="0">
                  <a:pos x="T0" y="T1"/>
                </a:cxn>
                <a:cxn ang="0">
                  <a:pos x="T2" y="T3"/>
                </a:cxn>
                <a:cxn ang="0">
                  <a:pos x="T4" y="T5"/>
                </a:cxn>
              </a:cxnLst>
              <a:rect l="0" t="0" r="r" b="b"/>
              <a:pathLst>
                <a:path w="7" h="4">
                  <a:moveTo>
                    <a:pt x="1" y="4"/>
                  </a:moveTo>
                  <a:cubicBezTo>
                    <a:pt x="0" y="4"/>
                    <a:pt x="4" y="0"/>
                    <a:pt x="5" y="0"/>
                  </a:cubicBezTo>
                  <a:cubicBezTo>
                    <a:pt x="7" y="1"/>
                    <a:pt x="3" y="4"/>
                    <a:pt x="1"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80" name="Freeform 553">
              <a:extLst>
                <a:ext uri="{FF2B5EF4-FFF2-40B4-BE49-F238E27FC236}">
                  <a16:creationId xmlns:a16="http://schemas.microsoft.com/office/drawing/2014/main" id="{F5C2D09F-A8B3-064B-82F0-4CA05DA61DCE}"/>
                </a:ext>
              </a:extLst>
            </p:cNvPr>
            <p:cNvSpPr>
              <a:spLocks/>
            </p:cNvSpPr>
            <p:nvPr/>
          </p:nvSpPr>
          <p:spPr bwMode="auto">
            <a:xfrm>
              <a:off x="8082358" y="5114850"/>
              <a:ext cx="57323" cy="28669"/>
            </a:xfrm>
            <a:custGeom>
              <a:avLst/>
              <a:gdLst>
                <a:gd name="T0" fmla="*/ 2 w 6"/>
                <a:gd name="T1" fmla="*/ 3 h 3"/>
                <a:gd name="T2" fmla="*/ 2 w 6"/>
                <a:gd name="T3" fmla="*/ 1 h 3"/>
                <a:gd name="T4" fmla="*/ 2 w 6"/>
                <a:gd name="T5" fmla="*/ 3 h 3"/>
              </a:gdLst>
              <a:ahLst/>
              <a:cxnLst>
                <a:cxn ang="0">
                  <a:pos x="T0" y="T1"/>
                </a:cxn>
                <a:cxn ang="0">
                  <a:pos x="T2" y="T3"/>
                </a:cxn>
                <a:cxn ang="0">
                  <a:pos x="T4" y="T5"/>
                </a:cxn>
              </a:cxnLst>
              <a:rect l="0" t="0" r="r" b="b"/>
              <a:pathLst>
                <a:path w="6" h="3">
                  <a:moveTo>
                    <a:pt x="2" y="3"/>
                  </a:moveTo>
                  <a:cubicBezTo>
                    <a:pt x="2" y="3"/>
                    <a:pt x="0" y="1"/>
                    <a:pt x="2" y="1"/>
                  </a:cubicBezTo>
                  <a:cubicBezTo>
                    <a:pt x="3" y="0"/>
                    <a:pt x="6" y="3"/>
                    <a:pt x="2"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81" name="Freeform 554">
              <a:extLst>
                <a:ext uri="{FF2B5EF4-FFF2-40B4-BE49-F238E27FC236}">
                  <a16:creationId xmlns:a16="http://schemas.microsoft.com/office/drawing/2014/main" id="{0AC24FDE-9821-7B4D-AD6F-5256DC0450F7}"/>
                </a:ext>
              </a:extLst>
            </p:cNvPr>
            <p:cNvSpPr>
              <a:spLocks/>
            </p:cNvSpPr>
            <p:nvPr/>
          </p:nvSpPr>
          <p:spPr bwMode="auto">
            <a:xfrm>
              <a:off x="8028216" y="5095739"/>
              <a:ext cx="44586" cy="19114"/>
            </a:xfrm>
            <a:custGeom>
              <a:avLst/>
              <a:gdLst>
                <a:gd name="T0" fmla="*/ 0 w 5"/>
                <a:gd name="T1" fmla="*/ 1 h 2"/>
                <a:gd name="T2" fmla="*/ 4 w 5"/>
                <a:gd name="T3" fmla="*/ 0 h 2"/>
                <a:gd name="T4" fmla="*/ 0 w 5"/>
                <a:gd name="T5" fmla="*/ 1 h 2"/>
              </a:gdLst>
              <a:ahLst/>
              <a:cxnLst>
                <a:cxn ang="0">
                  <a:pos x="T0" y="T1"/>
                </a:cxn>
                <a:cxn ang="0">
                  <a:pos x="T2" y="T3"/>
                </a:cxn>
                <a:cxn ang="0">
                  <a:pos x="T4" y="T5"/>
                </a:cxn>
              </a:cxnLst>
              <a:rect l="0" t="0" r="r" b="b"/>
              <a:pathLst>
                <a:path w="5" h="2">
                  <a:moveTo>
                    <a:pt x="0" y="1"/>
                  </a:moveTo>
                  <a:cubicBezTo>
                    <a:pt x="2" y="2"/>
                    <a:pt x="5" y="1"/>
                    <a:pt x="4" y="0"/>
                  </a:cubicBezTo>
                  <a:cubicBezTo>
                    <a:pt x="2" y="0"/>
                    <a:pt x="0" y="1"/>
                    <a:pt x="0"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82" name="Freeform 555">
              <a:extLst>
                <a:ext uri="{FF2B5EF4-FFF2-40B4-BE49-F238E27FC236}">
                  <a16:creationId xmlns:a16="http://schemas.microsoft.com/office/drawing/2014/main" id="{907F0B6A-EF34-D546-9DDD-FD16BF8B99CF}"/>
                </a:ext>
              </a:extLst>
            </p:cNvPr>
            <p:cNvSpPr>
              <a:spLocks/>
            </p:cNvSpPr>
            <p:nvPr/>
          </p:nvSpPr>
          <p:spPr bwMode="auto">
            <a:xfrm>
              <a:off x="7913567" y="4738956"/>
              <a:ext cx="245223" cy="105124"/>
            </a:xfrm>
            <a:custGeom>
              <a:avLst/>
              <a:gdLst>
                <a:gd name="T0" fmla="*/ 25 w 26"/>
                <a:gd name="T1" fmla="*/ 9 h 11"/>
                <a:gd name="T2" fmla="*/ 18 w 26"/>
                <a:gd name="T3" fmla="*/ 8 h 11"/>
                <a:gd name="T4" fmla="*/ 10 w 26"/>
                <a:gd name="T5" fmla="*/ 10 h 11"/>
                <a:gd name="T6" fmla="*/ 3 w 26"/>
                <a:gd name="T7" fmla="*/ 6 h 11"/>
                <a:gd name="T8" fmla="*/ 2 w 26"/>
                <a:gd name="T9" fmla="*/ 1 h 11"/>
                <a:gd name="T10" fmla="*/ 8 w 26"/>
                <a:gd name="T11" fmla="*/ 2 h 11"/>
                <a:gd name="T12" fmla="*/ 17 w 26"/>
                <a:gd name="T13" fmla="*/ 2 h 11"/>
                <a:gd name="T14" fmla="*/ 22 w 26"/>
                <a:gd name="T15" fmla="*/ 5 h 11"/>
                <a:gd name="T16" fmla="*/ 25 w 26"/>
                <a:gd name="T17" fmla="*/ 9 h 11"/>
                <a:gd name="T18" fmla="*/ 25 w 26"/>
                <a:gd name="T19"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1">
                  <a:moveTo>
                    <a:pt x="25" y="9"/>
                  </a:moveTo>
                  <a:cubicBezTo>
                    <a:pt x="22" y="9"/>
                    <a:pt x="20" y="8"/>
                    <a:pt x="18" y="8"/>
                  </a:cubicBezTo>
                  <a:cubicBezTo>
                    <a:pt x="15" y="8"/>
                    <a:pt x="13" y="10"/>
                    <a:pt x="10" y="10"/>
                  </a:cubicBezTo>
                  <a:cubicBezTo>
                    <a:pt x="7" y="11"/>
                    <a:pt x="6" y="7"/>
                    <a:pt x="3" y="6"/>
                  </a:cubicBezTo>
                  <a:cubicBezTo>
                    <a:pt x="2" y="5"/>
                    <a:pt x="0" y="3"/>
                    <a:pt x="2" y="1"/>
                  </a:cubicBezTo>
                  <a:cubicBezTo>
                    <a:pt x="3" y="0"/>
                    <a:pt x="7" y="2"/>
                    <a:pt x="8" y="2"/>
                  </a:cubicBezTo>
                  <a:cubicBezTo>
                    <a:pt x="11" y="3"/>
                    <a:pt x="14" y="1"/>
                    <a:pt x="17" y="2"/>
                  </a:cubicBezTo>
                  <a:cubicBezTo>
                    <a:pt x="19" y="2"/>
                    <a:pt x="20" y="4"/>
                    <a:pt x="22" y="5"/>
                  </a:cubicBezTo>
                  <a:cubicBezTo>
                    <a:pt x="22" y="6"/>
                    <a:pt x="25" y="9"/>
                    <a:pt x="25" y="9"/>
                  </a:cubicBezTo>
                  <a:cubicBezTo>
                    <a:pt x="23" y="9"/>
                    <a:pt x="26" y="9"/>
                    <a:pt x="25" y="9"/>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83" name="Freeform 556">
              <a:extLst>
                <a:ext uri="{FF2B5EF4-FFF2-40B4-BE49-F238E27FC236}">
                  <a16:creationId xmlns:a16="http://schemas.microsoft.com/office/drawing/2014/main" id="{1B2C87E7-5BAE-974D-B9A8-041462EF3FF5}"/>
                </a:ext>
              </a:extLst>
            </p:cNvPr>
            <p:cNvSpPr>
              <a:spLocks/>
            </p:cNvSpPr>
            <p:nvPr/>
          </p:nvSpPr>
          <p:spPr bwMode="auto">
            <a:xfrm>
              <a:off x="5709742" y="6433669"/>
              <a:ext cx="270700" cy="178393"/>
            </a:xfrm>
            <a:custGeom>
              <a:avLst/>
              <a:gdLst>
                <a:gd name="T0" fmla="*/ 27 w 29"/>
                <a:gd name="T1" fmla="*/ 16 h 19"/>
                <a:gd name="T2" fmla="*/ 24 w 29"/>
                <a:gd name="T3" fmla="*/ 12 h 19"/>
                <a:gd name="T4" fmla="*/ 19 w 29"/>
                <a:gd name="T5" fmla="*/ 10 h 19"/>
                <a:gd name="T6" fmla="*/ 14 w 29"/>
                <a:gd name="T7" fmla="*/ 3 h 19"/>
                <a:gd name="T8" fmla="*/ 8 w 29"/>
                <a:gd name="T9" fmla="*/ 2 h 19"/>
                <a:gd name="T10" fmla="*/ 2 w 29"/>
                <a:gd name="T11" fmla="*/ 0 h 19"/>
                <a:gd name="T12" fmla="*/ 3 w 29"/>
                <a:gd name="T13" fmla="*/ 2 h 19"/>
                <a:gd name="T14" fmla="*/ 5 w 29"/>
                <a:gd name="T15" fmla="*/ 3 h 19"/>
                <a:gd name="T16" fmla="*/ 6 w 29"/>
                <a:gd name="T17" fmla="*/ 4 h 19"/>
                <a:gd name="T18" fmla="*/ 4 w 29"/>
                <a:gd name="T19" fmla="*/ 2 h 19"/>
                <a:gd name="T20" fmla="*/ 4 w 29"/>
                <a:gd name="T21" fmla="*/ 4 h 19"/>
                <a:gd name="T22" fmla="*/ 7 w 29"/>
                <a:gd name="T23" fmla="*/ 6 h 19"/>
                <a:gd name="T24" fmla="*/ 12 w 29"/>
                <a:gd name="T25" fmla="*/ 9 h 19"/>
                <a:gd name="T26" fmla="*/ 10 w 29"/>
                <a:gd name="T27" fmla="*/ 10 h 19"/>
                <a:gd name="T28" fmla="*/ 14 w 29"/>
                <a:gd name="T29" fmla="*/ 10 h 19"/>
                <a:gd name="T30" fmla="*/ 14 w 29"/>
                <a:gd name="T31" fmla="*/ 12 h 19"/>
                <a:gd name="T32" fmla="*/ 19 w 29"/>
                <a:gd name="T33" fmla="*/ 12 h 19"/>
                <a:gd name="T34" fmla="*/ 27 w 29"/>
                <a:gd name="T35" fmla="*/ 16 h 19"/>
                <a:gd name="T36" fmla="*/ 27 w 29"/>
                <a:gd name="T37"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 h="19">
                  <a:moveTo>
                    <a:pt x="27" y="16"/>
                  </a:moveTo>
                  <a:cubicBezTo>
                    <a:pt x="26" y="15"/>
                    <a:pt x="25" y="13"/>
                    <a:pt x="24" y="12"/>
                  </a:cubicBezTo>
                  <a:cubicBezTo>
                    <a:pt x="23" y="10"/>
                    <a:pt x="21" y="10"/>
                    <a:pt x="19" y="10"/>
                  </a:cubicBezTo>
                  <a:cubicBezTo>
                    <a:pt x="17" y="8"/>
                    <a:pt x="17" y="4"/>
                    <a:pt x="14" y="3"/>
                  </a:cubicBezTo>
                  <a:cubicBezTo>
                    <a:pt x="13" y="3"/>
                    <a:pt x="10" y="3"/>
                    <a:pt x="8" y="2"/>
                  </a:cubicBezTo>
                  <a:cubicBezTo>
                    <a:pt x="7" y="1"/>
                    <a:pt x="5" y="0"/>
                    <a:pt x="2" y="0"/>
                  </a:cubicBezTo>
                  <a:cubicBezTo>
                    <a:pt x="0" y="0"/>
                    <a:pt x="1" y="2"/>
                    <a:pt x="3" y="2"/>
                  </a:cubicBezTo>
                  <a:cubicBezTo>
                    <a:pt x="4" y="2"/>
                    <a:pt x="4" y="2"/>
                    <a:pt x="5" y="3"/>
                  </a:cubicBezTo>
                  <a:cubicBezTo>
                    <a:pt x="5" y="3"/>
                    <a:pt x="6" y="4"/>
                    <a:pt x="6" y="4"/>
                  </a:cubicBezTo>
                  <a:cubicBezTo>
                    <a:pt x="5" y="4"/>
                    <a:pt x="4" y="3"/>
                    <a:pt x="4" y="2"/>
                  </a:cubicBezTo>
                  <a:cubicBezTo>
                    <a:pt x="4" y="2"/>
                    <a:pt x="4" y="4"/>
                    <a:pt x="4" y="4"/>
                  </a:cubicBezTo>
                  <a:cubicBezTo>
                    <a:pt x="4" y="6"/>
                    <a:pt x="6" y="6"/>
                    <a:pt x="7" y="6"/>
                  </a:cubicBezTo>
                  <a:cubicBezTo>
                    <a:pt x="7" y="6"/>
                    <a:pt x="12" y="9"/>
                    <a:pt x="12" y="9"/>
                  </a:cubicBezTo>
                  <a:cubicBezTo>
                    <a:pt x="12" y="9"/>
                    <a:pt x="11" y="9"/>
                    <a:pt x="10" y="10"/>
                  </a:cubicBezTo>
                  <a:cubicBezTo>
                    <a:pt x="10" y="10"/>
                    <a:pt x="14" y="10"/>
                    <a:pt x="14" y="10"/>
                  </a:cubicBezTo>
                  <a:cubicBezTo>
                    <a:pt x="16" y="11"/>
                    <a:pt x="14" y="12"/>
                    <a:pt x="14" y="12"/>
                  </a:cubicBezTo>
                  <a:cubicBezTo>
                    <a:pt x="15" y="13"/>
                    <a:pt x="18" y="12"/>
                    <a:pt x="19" y="12"/>
                  </a:cubicBezTo>
                  <a:cubicBezTo>
                    <a:pt x="14" y="13"/>
                    <a:pt x="29" y="19"/>
                    <a:pt x="27" y="16"/>
                  </a:cubicBezTo>
                  <a:cubicBezTo>
                    <a:pt x="26" y="15"/>
                    <a:pt x="28" y="18"/>
                    <a:pt x="27" y="1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84" name="Freeform 557">
              <a:extLst>
                <a:ext uri="{FF2B5EF4-FFF2-40B4-BE49-F238E27FC236}">
                  <a16:creationId xmlns:a16="http://schemas.microsoft.com/office/drawing/2014/main" id="{25488243-01F1-E246-9DB8-BC8AEEF7593E}"/>
                </a:ext>
              </a:extLst>
            </p:cNvPr>
            <p:cNvSpPr>
              <a:spLocks/>
            </p:cNvSpPr>
            <p:nvPr/>
          </p:nvSpPr>
          <p:spPr bwMode="auto">
            <a:xfrm>
              <a:off x="5496368" y="6226607"/>
              <a:ext cx="121018" cy="130608"/>
            </a:xfrm>
            <a:custGeom>
              <a:avLst/>
              <a:gdLst>
                <a:gd name="T0" fmla="*/ 11 w 13"/>
                <a:gd name="T1" fmla="*/ 14 h 14"/>
                <a:gd name="T2" fmla="*/ 11 w 13"/>
                <a:gd name="T3" fmla="*/ 14 h 14"/>
                <a:gd name="T4" fmla="*/ 8 w 13"/>
                <a:gd name="T5" fmla="*/ 11 h 14"/>
                <a:gd name="T6" fmla="*/ 7 w 13"/>
                <a:gd name="T7" fmla="*/ 7 h 14"/>
                <a:gd name="T8" fmla="*/ 6 w 13"/>
                <a:gd name="T9" fmla="*/ 5 h 14"/>
                <a:gd name="T10" fmla="*/ 7 w 13"/>
                <a:gd name="T11" fmla="*/ 2 h 14"/>
                <a:gd name="T12" fmla="*/ 4 w 13"/>
                <a:gd name="T13" fmla="*/ 4 h 14"/>
                <a:gd name="T14" fmla="*/ 6 w 13"/>
                <a:gd name="T15" fmla="*/ 1 h 14"/>
                <a:gd name="T16" fmla="*/ 1 w 13"/>
                <a:gd name="T17" fmla="*/ 0 h 14"/>
                <a:gd name="T18" fmla="*/ 3 w 13"/>
                <a:gd name="T19" fmla="*/ 6 h 14"/>
                <a:gd name="T20" fmla="*/ 11 w 13"/>
                <a:gd name="T21" fmla="*/ 14 h 14"/>
                <a:gd name="T22" fmla="*/ 11 w 13"/>
                <a:gd name="T2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14">
                  <a:moveTo>
                    <a:pt x="11" y="14"/>
                  </a:moveTo>
                  <a:cubicBezTo>
                    <a:pt x="11" y="14"/>
                    <a:pt x="11" y="14"/>
                    <a:pt x="11" y="14"/>
                  </a:cubicBezTo>
                  <a:cubicBezTo>
                    <a:pt x="11" y="13"/>
                    <a:pt x="9" y="11"/>
                    <a:pt x="8" y="11"/>
                  </a:cubicBezTo>
                  <a:cubicBezTo>
                    <a:pt x="7" y="9"/>
                    <a:pt x="8" y="8"/>
                    <a:pt x="7" y="7"/>
                  </a:cubicBezTo>
                  <a:cubicBezTo>
                    <a:pt x="6" y="6"/>
                    <a:pt x="6" y="6"/>
                    <a:pt x="6" y="5"/>
                  </a:cubicBezTo>
                  <a:cubicBezTo>
                    <a:pt x="5" y="3"/>
                    <a:pt x="6" y="3"/>
                    <a:pt x="7" y="2"/>
                  </a:cubicBezTo>
                  <a:cubicBezTo>
                    <a:pt x="9" y="0"/>
                    <a:pt x="3" y="3"/>
                    <a:pt x="4" y="4"/>
                  </a:cubicBezTo>
                  <a:cubicBezTo>
                    <a:pt x="3" y="3"/>
                    <a:pt x="6" y="1"/>
                    <a:pt x="6" y="1"/>
                  </a:cubicBezTo>
                  <a:cubicBezTo>
                    <a:pt x="5" y="0"/>
                    <a:pt x="1" y="0"/>
                    <a:pt x="1" y="0"/>
                  </a:cubicBezTo>
                  <a:cubicBezTo>
                    <a:pt x="0" y="1"/>
                    <a:pt x="2" y="5"/>
                    <a:pt x="3" y="6"/>
                  </a:cubicBezTo>
                  <a:cubicBezTo>
                    <a:pt x="5" y="8"/>
                    <a:pt x="8" y="13"/>
                    <a:pt x="11" y="14"/>
                  </a:cubicBezTo>
                  <a:cubicBezTo>
                    <a:pt x="13" y="14"/>
                    <a:pt x="8" y="13"/>
                    <a:pt x="11" y="1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85" name="Freeform 558">
              <a:extLst>
                <a:ext uri="{FF2B5EF4-FFF2-40B4-BE49-F238E27FC236}">
                  <a16:creationId xmlns:a16="http://schemas.microsoft.com/office/drawing/2014/main" id="{4B3AEA2A-2956-5F44-9E67-016C9CB855EE}"/>
                </a:ext>
              </a:extLst>
            </p:cNvPr>
            <p:cNvSpPr>
              <a:spLocks/>
            </p:cNvSpPr>
            <p:nvPr/>
          </p:nvSpPr>
          <p:spPr bwMode="auto">
            <a:xfrm>
              <a:off x="5505923" y="6076886"/>
              <a:ext cx="38217" cy="38227"/>
            </a:xfrm>
            <a:custGeom>
              <a:avLst/>
              <a:gdLst>
                <a:gd name="T0" fmla="*/ 3 w 4"/>
                <a:gd name="T1" fmla="*/ 3 h 4"/>
                <a:gd name="T2" fmla="*/ 2 w 4"/>
                <a:gd name="T3" fmla="*/ 1 h 4"/>
                <a:gd name="T4" fmla="*/ 3 w 4"/>
                <a:gd name="T5" fmla="*/ 3 h 4"/>
                <a:gd name="T6" fmla="*/ 3 w 4"/>
                <a:gd name="T7" fmla="*/ 3 h 4"/>
                <a:gd name="T8" fmla="*/ 3 w 4"/>
                <a:gd name="T9" fmla="*/ 3 h 4"/>
              </a:gdLst>
              <a:ahLst/>
              <a:cxnLst>
                <a:cxn ang="0">
                  <a:pos x="T0" y="T1"/>
                </a:cxn>
                <a:cxn ang="0">
                  <a:pos x="T2" y="T3"/>
                </a:cxn>
                <a:cxn ang="0">
                  <a:pos x="T4" y="T5"/>
                </a:cxn>
                <a:cxn ang="0">
                  <a:pos x="T6" y="T7"/>
                </a:cxn>
                <a:cxn ang="0">
                  <a:pos x="T8" y="T9"/>
                </a:cxn>
              </a:cxnLst>
              <a:rect l="0" t="0" r="r" b="b"/>
              <a:pathLst>
                <a:path w="4" h="4">
                  <a:moveTo>
                    <a:pt x="3" y="3"/>
                  </a:moveTo>
                  <a:cubicBezTo>
                    <a:pt x="2" y="2"/>
                    <a:pt x="0" y="2"/>
                    <a:pt x="2" y="1"/>
                  </a:cubicBezTo>
                  <a:cubicBezTo>
                    <a:pt x="3" y="0"/>
                    <a:pt x="4" y="3"/>
                    <a:pt x="3" y="3"/>
                  </a:cubicBezTo>
                  <a:cubicBezTo>
                    <a:pt x="3" y="3"/>
                    <a:pt x="3" y="3"/>
                    <a:pt x="3" y="3"/>
                  </a:cubicBezTo>
                  <a:cubicBezTo>
                    <a:pt x="2" y="2"/>
                    <a:pt x="4" y="4"/>
                    <a:pt x="3"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86" name="Freeform 559">
              <a:extLst>
                <a:ext uri="{FF2B5EF4-FFF2-40B4-BE49-F238E27FC236}">
                  <a16:creationId xmlns:a16="http://schemas.microsoft.com/office/drawing/2014/main" id="{9E9370A7-9EE9-B440-ADE5-D4116B65EEB5}"/>
                </a:ext>
              </a:extLst>
            </p:cNvPr>
            <p:cNvSpPr>
              <a:spLocks/>
            </p:cNvSpPr>
            <p:nvPr/>
          </p:nvSpPr>
          <p:spPr bwMode="auto">
            <a:xfrm>
              <a:off x="5458150" y="6032291"/>
              <a:ext cx="57323" cy="54153"/>
            </a:xfrm>
            <a:custGeom>
              <a:avLst/>
              <a:gdLst>
                <a:gd name="T0" fmla="*/ 5 w 6"/>
                <a:gd name="T1" fmla="*/ 2 h 6"/>
                <a:gd name="T2" fmla="*/ 0 w 6"/>
                <a:gd name="T3" fmla="*/ 1 h 6"/>
                <a:gd name="T4" fmla="*/ 1 w 6"/>
                <a:gd name="T5" fmla="*/ 3 h 6"/>
                <a:gd name="T6" fmla="*/ 1 w 6"/>
                <a:gd name="T7" fmla="*/ 6 h 6"/>
                <a:gd name="T8" fmla="*/ 5 w 6"/>
                <a:gd name="T9" fmla="*/ 5 h 6"/>
                <a:gd name="T10" fmla="*/ 3 w 6"/>
                <a:gd name="T11" fmla="*/ 3 h 6"/>
                <a:gd name="T12" fmla="*/ 5 w 6"/>
                <a:gd name="T13" fmla="*/ 2 h 6"/>
                <a:gd name="T14" fmla="*/ 5 w 6"/>
                <a:gd name="T15" fmla="*/ 2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5" y="2"/>
                  </a:moveTo>
                  <a:cubicBezTo>
                    <a:pt x="4" y="2"/>
                    <a:pt x="1" y="0"/>
                    <a:pt x="0" y="1"/>
                  </a:cubicBezTo>
                  <a:cubicBezTo>
                    <a:pt x="1" y="0"/>
                    <a:pt x="2" y="4"/>
                    <a:pt x="1" y="3"/>
                  </a:cubicBezTo>
                  <a:cubicBezTo>
                    <a:pt x="1" y="4"/>
                    <a:pt x="1" y="5"/>
                    <a:pt x="1" y="6"/>
                  </a:cubicBezTo>
                  <a:cubicBezTo>
                    <a:pt x="1" y="5"/>
                    <a:pt x="5" y="4"/>
                    <a:pt x="5" y="5"/>
                  </a:cubicBezTo>
                  <a:cubicBezTo>
                    <a:pt x="5" y="4"/>
                    <a:pt x="4" y="4"/>
                    <a:pt x="3" y="3"/>
                  </a:cubicBezTo>
                  <a:cubicBezTo>
                    <a:pt x="4" y="4"/>
                    <a:pt x="6" y="2"/>
                    <a:pt x="5" y="2"/>
                  </a:cubicBezTo>
                  <a:cubicBezTo>
                    <a:pt x="4" y="2"/>
                    <a:pt x="6" y="2"/>
                    <a:pt x="5"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87" name="Freeform 560">
              <a:extLst>
                <a:ext uri="{FF2B5EF4-FFF2-40B4-BE49-F238E27FC236}">
                  <a16:creationId xmlns:a16="http://schemas.microsoft.com/office/drawing/2014/main" id="{19A75EC5-11EE-EB40-B72D-85C69580D775}"/>
                </a:ext>
              </a:extLst>
            </p:cNvPr>
            <p:cNvSpPr>
              <a:spLocks/>
            </p:cNvSpPr>
            <p:nvPr/>
          </p:nvSpPr>
          <p:spPr bwMode="auto">
            <a:xfrm>
              <a:off x="5432673" y="6048217"/>
              <a:ext cx="35033" cy="57338"/>
            </a:xfrm>
            <a:custGeom>
              <a:avLst/>
              <a:gdLst>
                <a:gd name="T0" fmla="*/ 2 w 4"/>
                <a:gd name="T1" fmla="*/ 0 h 6"/>
                <a:gd name="T2" fmla="*/ 2 w 4"/>
                <a:gd name="T3" fmla="*/ 2 h 6"/>
                <a:gd name="T4" fmla="*/ 2 w 4"/>
                <a:gd name="T5" fmla="*/ 5 h 6"/>
                <a:gd name="T6" fmla="*/ 3 w 4"/>
                <a:gd name="T7" fmla="*/ 3 h 6"/>
                <a:gd name="T8" fmla="*/ 2 w 4"/>
                <a:gd name="T9" fmla="*/ 0 h 6"/>
              </a:gdLst>
              <a:ahLst/>
              <a:cxnLst>
                <a:cxn ang="0">
                  <a:pos x="T0" y="T1"/>
                </a:cxn>
                <a:cxn ang="0">
                  <a:pos x="T2" y="T3"/>
                </a:cxn>
                <a:cxn ang="0">
                  <a:pos x="T4" y="T5"/>
                </a:cxn>
                <a:cxn ang="0">
                  <a:pos x="T6" y="T7"/>
                </a:cxn>
                <a:cxn ang="0">
                  <a:pos x="T8" y="T9"/>
                </a:cxn>
              </a:cxnLst>
              <a:rect l="0" t="0" r="r" b="b"/>
              <a:pathLst>
                <a:path w="4" h="6">
                  <a:moveTo>
                    <a:pt x="2" y="0"/>
                  </a:moveTo>
                  <a:cubicBezTo>
                    <a:pt x="0" y="0"/>
                    <a:pt x="2" y="1"/>
                    <a:pt x="2" y="2"/>
                  </a:cubicBezTo>
                  <a:cubicBezTo>
                    <a:pt x="2" y="3"/>
                    <a:pt x="1" y="5"/>
                    <a:pt x="2" y="5"/>
                  </a:cubicBezTo>
                  <a:cubicBezTo>
                    <a:pt x="3" y="6"/>
                    <a:pt x="3" y="3"/>
                    <a:pt x="3" y="3"/>
                  </a:cubicBezTo>
                  <a:cubicBezTo>
                    <a:pt x="3" y="2"/>
                    <a:pt x="4" y="0"/>
                    <a:pt x="2"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88" name="Freeform 561">
              <a:extLst>
                <a:ext uri="{FF2B5EF4-FFF2-40B4-BE49-F238E27FC236}">
                  <a16:creationId xmlns:a16="http://schemas.microsoft.com/office/drawing/2014/main" id="{97C3D2CD-D333-4F40-B724-AAC06F61BD01}"/>
                </a:ext>
              </a:extLst>
            </p:cNvPr>
            <p:cNvSpPr>
              <a:spLocks/>
            </p:cNvSpPr>
            <p:nvPr/>
          </p:nvSpPr>
          <p:spPr bwMode="auto">
            <a:xfrm>
              <a:off x="5375347" y="5994061"/>
              <a:ext cx="47770" cy="101936"/>
            </a:xfrm>
            <a:custGeom>
              <a:avLst/>
              <a:gdLst>
                <a:gd name="T0" fmla="*/ 4 w 5"/>
                <a:gd name="T1" fmla="*/ 10 h 11"/>
                <a:gd name="T2" fmla="*/ 2 w 5"/>
                <a:gd name="T3" fmla="*/ 6 h 11"/>
                <a:gd name="T4" fmla="*/ 1 w 5"/>
                <a:gd name="T5" fmla="*/ 3 h 11"/>
                <a:gd name="T6" fmla="*/ 5 w 5"/>
                <a:gd name="T7" fmla="*/ 5 h 11"/>
                <a:gd name="T8" fmla="*/ 4 w 5"/>
                <a:gd name="T9" fmla="*/ 10 h 11"/>
                <a:gd name="T10" fmla="*/ 4 w 5"/>
                <a:gd name="T11" fmla="*/ 10 h 11"/>
              </a:gdLst>
              <a:ahLst/>
              <a:cxnLst>
                <a:cxn ang="0">
                  <a:pos x="T0" y="T1"/>
                </a:cxn>
                <a:cxn ang="0">
                  <a:pos x="T2" y="T3"/>
                </a:cxn>
                <a:cxn ang="0">
                  <a:pos x="T4" y="T5"/>
                </a:cxn>
                <a:cxn ang="0">
                  <a:pos x="T6" y="T7"/>
                </a:cxn>
                <a:cxn ang="0">
                  <a:pos x="T8" y="T9"/>
                </a:cxn>
                <a:cxn ang="0">
                  <a:pos x="T10" y="T11"/>
                </a:cxn>
              </a:cxnLst>
              <a:rect l="0" t="0" r="r" b="b"/>
              <a:pathLst>
                <a:path w="5" h="11">
                  <a:moveTo>
                    <a:pt x="4" y="10"/>
                  </a:moveTo>
                  <a:cubicBezTo>
                    <a:pt x="4" y="9"/>
                    <a:pt x="2" y="6"/>
                    <a:pt x="2" y="6"/>
                  </a:cubicBezTo>
                  <a:cubicBezTo>
                    <a:pt x="4" y="4"/>
                    <a:pt x="0" y="4"/>
                    <a:pt x="1" y="3"/>
                  </a:cubicBezTo>
                  <a:cubicBezTo>
                    <a:pt x="2" y="0"/>
                    <a:pt x="5" y="5"/>
                    <a:pt x="5" y="5"/>
                  </a:cubicBezTo>
                  <a:cubicBezTo>
                    <a:pt x="5" y="6"/>
                    <a:pt x="5" y="11"/>
                    <a:pt x="4" y="10"/>
                  </a:cubicBezTo>
                  <a:cubicBezTo>
                    <a:pt x="4" y="9"/>
                    <a:pt x="5" y="11"/>
                    <a:pt x="4" y="1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89" name="Freeform 562">
              <a:extLst>
                <a:ext uri="{FF2B5EF4-FFF2-40B4-BE49-F238E27FC236}">
                  <a16:creationId xmlns:a16="http://schemas.microsoft.com/office/drawing/2014/main" id="{42EA0FFC-876B-3E44-8AC1-1F16284A4C67}"/>
                </a:ext>
              </a:extLst>
            </p:cNvPr>
            <p:cNvSpPr>
              <a:spLocks/>
            </p:cNvSpPr>
            <p:nvPr/>
          </p:nvSpPr>
          <p:spPr bwMode="auto">
            <a:xfrm>
              <a:off x="5337130" y="5955834"/>
              <a:ext cx="66879" cy="66896"/>
            </a:xfrm>
            <a:custGeom>
              <a:avLst/>
              <a:gdLst>
                <a:gd name="T0" fmla="*/ 4 w 7"/>
                <a:gd name="T1" fmla="*/ 6 h 7"/>
                <a:gd name="T2" fmla="*/ 2 w 7"/>
                <a:gd name="T3" fmla="*/ 3 h 7"/>
                <a:gd name="T4" fmla="*/ 0 w 7"/>
                <a:gd name="T5" fmla="*/ 2 h 7"/>
                <a:gd name="T6" fmla="*/ 5 w 7"/>
                <a:gd name="T7" fmla="*/ 1 h 7"/>
                <a:gd name="T8" fmla="*/ 4 w 7"/>
                <a:gd name="T9" fmla="*/ 3 h 7"/>
                <a:gd name="T10" fmla="*/ 7 w 7"/>
                <a:gd name="T11" fmla="*/ 4 h 7"/>
                <a:gd name="T12" fmla="*/ 5 w 7"/>
                <a:gd name="T13" fmla="*/ 5 h 7"/>
                <a:gd name="T14" fmla="*/ 4 w 7"/>
                <a:gd name="T15" fmla="*/ 6 h 7"/>
                <a:gd name="T16" fmla="*/ 4 w 7"/>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4" y="6"/>
                  </a:moveTo>
                  <a:cubicBezTo>
                    <a:pt x="2" y="4"/>
                    <a:pt x="1" y="4"/>
                    <a:pt x="2" y="3"/>
                  </a:cubicBezTo>
                  <a:cubicBezTo>
                    <a:pt x="2" y="2"/>
                    <a:pt x="0" y="2"/>
                    <a:pt x="0" y="2"/>
                  </a:cubicBezTo>
                  <a:cubicBezTo>
                    <a:pt x="0" y="1"/>
                    <a:pt x="4" y="0"/>
                    <a:pt x="5" y="1"/>
                  </a:cubicBezTo>
                  <a:cubicBezTo>
                    <a:pt x="5" y="1"/>
                    <a:pt x="3" y="2"/>
                    <a:pt x="4" y="3"/>
                  </a:cubicBezTo>
                  <a:cubicBezTo>
                    <a:pt x="5" y="3"/>
                    <a:pt x="7" y="4"/>
                    <a:pt x="7" y="4"/>
                  </a:cubicBezTo>
                  <a:cubicBezTo>
                    <a:pt x="7" y="5"/>
                    <a:pt x="5" y="5"/>
                    <a:pt x="5" y="5"/>
                  </a:cubicBezTo>
                  <a:cubicBezTo>
                    <a:pt x="4" y="5"/>
                    <a:pt x="5" y="7"/>
                    <a:pt x="4" y="6"/>
                  </a:cubicBezTo>
                  <a:cubicBezTo>
                    <a:pt x="2" y="5"/>
                    <a:pt x="4" y="6"/>
                    <a:pt x="4" y="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90" name="Freeform 563">
              <a:extLst>
                <a:ext uri="{FF2B5EF4-FFF2-40B4-BE49-F238E27FC236}">
                  <a16:creationId xmlns:a16="http://schemas.microsoft.com/office/drawing/2014/main" id="{4CEE9D3B-1729-AD46-9C8E-9743037669F3}"/>
                </a:ext>
              </a:extLst>
            </p:cNvPr>
            <p:cNvSpPr>
              <a:spLocks/>
            </p:cNvSpPr>
            <p:nvPr/>
          </p:nvSpPr>
          <p:spPr bwMode="auto">
            <a:xfrm>
              <a:off x="5404009" y="5955834"/>
              <a:ext cx="63695" cy="86010"/>
            </a:xfrm>
            <a:custGeom>
              <a:avLst/>
              <a:gdLst>
                <a:gd name="T0" fmla="*/ 3 w 7"/>
                <a:gd name="T1" fmla="*/ 8 h 9"/>
                <a:gd name="T2" fmla="*/ 4 w 7"/>
                <a:gd name="T3" fmla="*/ 6 h 9"/>
                <a:gd name="T4" fmla="*/ 2 w 7"/>
                <a:gd name="T5" fmla="*/ 4 h 9"/>
                <a:gd name="T6" fmla="*/ 3 w 7"/>
                <a:gd name="T7" fmla="*/ 1 h 9"/>
                <a:gd name="T8" fmla="*/ 6 w 7"/>
                <a:gd name="T9" fmla="*/ 5 h 9"/>
                <a:gd name="T10" fmla="*/ 3 w 7"/>
                <a:gd name="T11" fmla="*/ 8 h 9"/>
                <a:gd name="T12" fmla="*/ 3 w 7"/>
                <a:gd name="T13" fmla="*/ 8 h 9"/>
                <a:gd name="T14" fmla="*/ 3 w 7"/>
                <a:gd name="T15" fmla="*/ 8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3" y="8"/>
                  </a:moveTo>
                  <a:cubicBezTo>
                    <a:pt x="4" y="7"/>
                    <a:pt x="5" y="7"/>
                    <a:pt x="4" y="6"/>
                  </a:cubicBezTo>
                  <a:cubicBezTo>
                    <a:pt x="4" y="5"/>
                    <a:pt x="2" y="5"/>
                    <a:pt x="2" y="4"/>
                  </a:cubicBezTo>
                  <a:cubicBezTo>
                    <a:pt x="3" y="3"/>
                    <a:pt x="0" y="0"/>
                    <a:pt x="3" y="1"/>
                  </a:cubicBezTo>
                  <a:cubicBezTo>
                    <a:pt x="6" y="2"/>
                    <a:pt x="6" y="3"/>
                    <a:pt x="6" y="5"/>
                  </a:cubicBezTo>
                  <a:cubicBezTo>
                    <a:pt x="7" y="7"/>
                    <a:pt x="3" y="8"/>
                    <a:pt x="3" y="8"/>
                  </a:cubicBezTo>
                  <a:cubicBezTo>
                    <a:pt x="3" y="8"/>
                    <a:pt x="3" y="8"/>
                    <a:pt x="3" y="8"/>
                  </a:cubicBezTo>
                  <a:cubicBezTo>
                    <a:pt x="4" y="7"/>
                    <a:pt x="2" y="9"/>
                    <a:pt x="3" y="8"/>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91" name="Freeform 564">
              <a:extLst>
                <a:ext uri="{FF2B5EF4-FFF2-40B4-BE49-F238E27FC236}">
                  <a16:creationId xmlns:a16="http://schemas.microsoft.com/office/drawing/2014/main" id="{1DA1E2D7-9F53-6944-8678-11801A0ED9AA}"/>
                </a:ext>
              </a:extLst>
            </p:cNvPr>
            <p:cNvSpPr>
              <a:spLocks/>
            </p:cNvSpPr>
            <p:nvPr/>
          </p:nvSpPr>
          <p:spPr bwMode="auto">
            <a:xfrm>
              <a:off x="5384900" y="5974948"/>
              <a:ext cx="28662" cy="9556"/>
            </a:xfrm>
            <a:custGeom>
              <a:avLst/>
              <a:gdLst>
                <a:gd name="T0" fmla="*/ 2 w 3"/>
                <a:gd name="T1" fmla="*/ 1 h 1"/>
                <a:gd name="T2" fmla="*/ 0 w 3"/>
                <a:gd name="T3" fmla="*/ 0 h 1"/>
                <a:gd name="T4" fmla="*/ 3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1" y="1"/>
                    <a:pt x="0" y="1"/>
                    <a:pt x="0" y="0"/>
                  </a:cubicBezTo>
                  <a:cubicBezTo>
                    <a:pt x="0" y="0"/>
                    <a:pt x="2" y="0"/>
                    <a:pt x="3" y="0"/>
                  </a:cubicBezTo>
                  <a:cubicBezTo>
                    <a:pt x="3" y="0"/>
                    <a:pt x="2" y="1"/>
                    <a:pt x="2"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92" name="Freeform 565">
              <a:extLst>
                <a:ext uri="{FF2B5EF4-FFF2-40B4-BE49-F238E27FC236}">
                  <a16:creationId xmlns:a16="http://schemas.microsoft.com/office/drawing/2014/main" id="{2E00BB6C-6B51-DD40-B76E-B1CCD718B40A}"/>
                </a:ext>
              </a:extLst>
            </p:cNvPr>
            <p:cNvSpPr>
              <a:spLocks/>
            </p:cNvSpPr>
            <p:nvPr/>
          </p:nvSpPr>
          <p:spPr bwMode="auto">
            <a:xfrm>
              <a:off x="4486812" y="5984506"/>
              <a:ext cx="124202" cy="63711"/>
            </a:xfrm>
            <a:custGeom>
              <a:avLst/>
              <a:gdLst>
                <a:gd name="T0" fmla="*/ 10 w 13"/>
                <a:gd name="T1" fmla="*/ 1 h 7"/>
                <a:gd name="T2" fmla="*/ 7 w 13"/>
                <a:gd name="T3" fmla="*/ 1 h 7"/>
                <a:gd name="T4" fmla="*/ 5 w 13"/>
                <a:gd name="T5" fmla="*/ 1 h 7"/>
                <a:gd name="T6" fmla="*/ 5 w 13"/>
                <a:gd name="T7" fmla="*/ 4 h 7"/>
                <a:gd name="T8" fmla="*/ 1 w 13"/>
                <a:gd name="T9" fmla="*/ 3 h 7"/>
                <a:gd name="T10" fmla="*/ 1 w 13"/>
                <a:gd name="T11" fmla="*/ 6 h 7"/>
                <a:gd name="T12" fmla="*/ 11 w 13"/>
                <a:gd name="T13" fmla="*/ 4 h 7"/>
                <a:gd name="T14" fmla="*/ 9 w 13"/>
                <a:gd name="T15" fmla="*/ 3 h 7"/>
                <a:gd name="T16" fmla="*/ 12 w 13"/>
                <a:gd name="T17" fmla="*/ 3 h 7"/>
                <a:gd name="T18" fmla="*/ 10 w 13"/>
                <a:gd name="T19" fmla="*/ 1 h 7"/>
                <a:gd name="T20" fmla="*/ 10 w 13"/>
                <a:gd name="T21"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7">
                  <a:moveTo>
                    <a:pt x="10" y="1"/>
                  </a:moveTo>
                  <a:cubicBezTo>
                    <a:pt x="9" y="1"/>
                    <a:pt x="8" y="1"/>
                    <a:pt x="7" y="1"/>
                  </a:cubicBezTo>
                  <a:cubicBezTo>
                    <a:pt x="6" y="1"/>
                    <a:pt x="6" y="1"/>
                    <a:pt x="5" y="1"/>
                  </a:cubicBezTo>
                  <a:cubicBezTo>
                    <a:pt x="3" y="2"/>
                    <a:pt x="4" y="4"/>
                    <a:pt x="5" y="4"/>
                  </a:cubicBezTo>
                  <a:cubicBezTo>
                    <a:pt x="4" y="4"/>
                    <a:pt x="2" y="1"/>
                    <a:pt x="1" y="3"/>
                  </a:cubicBezTo>
                  <a:cubicBezTo>
                    <a:pt x="0" y="4"/>
                    <a:pt x="0" y="5"/>
                    <a:pt x="1" y="6"/>
                  </a:cubicBezTo>
                  <a:cubicBezTo>
                    <a:pt x="2" y="7"/>
                    <a:pt x="10" y="5"/>
                    <a:pt x="11" y="4"/>
                  </a:cubicBezTo>
                  <a:cubicBezTo>
                    <a:pt x="11" y="4"/>
                    <a:pt x="10" y="3"/>
                    <a:pt x="9" y="3"/>
                  </a:cubicBezTo>
                  <a:cubicBezTo>
                    <a:pt x="10" y="3"/>
                    <a:pt x="12" y="3"/>
                    <a:pt x="12" y="3"/>
                  </a:cubicBezTo>
                  <a:cubicBezTo>
                    <a:pt x="13" y="2"/>
                    <a:pt x="11" y="0"/>
                    <a:pt x="10" y="1"/>
                  </a:cubicBezTo>
                  <a:cubicBezTo>
                    <a:pt x="9" y="1"/>
                    <a:pt x="11" y="0"/>
                    <a:pt x="10"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93" name="Freeform 566">
              <a:extLst>
                <a:ext uri="{FF2B5EF4-FFF2-40B4-BE49-F238E27FC236}">
                  <a16:creationId xmlns:a16="http://schemas.microsoft.com/office/drawing/2014/main" id="{9FE5718E-8D89-DC45-BD69-5A5F0560B975}"/>
                </a:ext>
              </a:extLst>
            </p:cNvPr>
            <p:cNvSpPr>
              <a:spLocks/>
            </p:cNvSpPr>
            <p:nvPr/>
          </p:nvSpPr>
          <p:spPr bwMode="auto">
            <a:xfrm>
              <a:off x="4534582" y="5927165"/>
              <a:ext cx="76432" cy="66896"/>
            </a:xfrm>
            <a:custGeom>
              <a:avLst/>
              <a:gdLst>
                <a:gd name="T0" fmla="*/ 2 w 8"/>
                <a:gd name="T1" fmla="*/ 6 h 7"/>
                <a:gd name="T2" fmla="*/ 5 w 8"/>
                <a:gd name="T3" fmla="*/ 4 h 7"/>
                <a:gd name="T4" fmla="*/ 8 w 8"/>
                <a:gd name="T5" fmla="*/ 4 h 7"/>
                <a:gd name="T6" fmla="*/ 5 w 8"/>
                <a:gd name="T7" fmla="*/ 2 h 7"/>
                <a:gd name="T8" fmla="*/ 2 w 8"/>
                <a:gd name="T9" fmla="*/ 6 h 7"/>
                <a:gd name="T10" fmla="*/ 2 w 8"/>
                <a:gd name="T11" fmla="*/ 6 h 7"/>
                <a:gd name="T12" fmla="*/ 2 w 8"/>
                <a:gd name="T13" fmla="*/ 6 h 7"/>
              </a:gdLst>
              <a:ahLst/>
              <a:cxnLst>
                <a:cxn ang="0">
                  <a:pos x="T0" y="T1"/>
                </a:cxn>
                <a:cxn ang="0">
                  <a:pos x="T2" y="T3"/>
                </a:cxn>
                <a:cxn ang="0">
                  <a:pos x="T4" y="T5"/>
                </a:cxn>
                <a:cxn ang="0">
                  <a:pos x="T6" y="T7"/>
                </a:cxn>
                <a:cxn ang="0">
                  <a:pos x="T8" y="T9"/>
                </a:cxn>
                <a:cxn ang="0">
                  <a:pos x="T10" y="T11"/>
                </a:cxn>
                <a:cxn ang="0">
                  <a:pos x="T12" y="T13"/>
                </a:cxn>
              </a:cxnLst>
              <a:rect l="0" t="0" r="r" b="b"/>
              <a:pathLst>
                <a:path w="8" h="7">
                  <a:moveTo>
                    <a:pt x="2" y="6"/>
                  </a:moveTo>
                  <a:cubicBezTo>
                    <a:pt x="3" y="5"/>
                    <a:pt x="4" y="5"/>
                    <a:pt x="5" y="4"/>
                  </a:cubicBezTo>
                  <a:cubicBezTo>
                    <a:pt x="6" y="4"/>
                    <a:pt x="8" y="4"/>
                    <a:pt x="8" y="4"/>
                  </a:cubicBezTo>
                  <a:cubicBezTo>
                    <a:pt x="8" y="4"/>
                    <a:pt x="7" y="0"/>
                    <a:pt x="5" y="2"/>
                  </a:cubicBezTo>
                  <a:cubicBezTo>
                    <a:pt x="5" y="2"/>
                    <a:pt x="1" y="5"/>
                    <a:pt x="2" y="6"/>
                  </a:cubicBezTo>
                  <a:cubicBezTo>
                    <a:pt x="2" y="6"/>
                    <a:pt x="2" y="6"/>
                    <a:pt x="2" y="6"/>
                  </a:cubicBezTo>
                  <a:cubicBezTo>
                    <a:pt x="4" y="5"/>
                    <a:pt x="0" y="7"/>
                    <a:pt x="2" y="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94" name="Freeform 567">
              <a:extLst>
                <a:ext uri="{FF2B5EF4-FFF2-40B4-BE49-F238E27FC236}">
                  <a16:creationId xmlns:a16="http://schemas.microsoft.com/office/drawing/2014/main" id="{15968D53-D4B7-A041-9C45-4FEA88679E7C}"/>
                </a:ext>
              </a:extLst>
            </p:cNvPr>
            <p:cNvSpPr>
              <a:spLocks/>
            </p:cNvSpPr>
            <p:nvPr/>
          </p:nvSpPr>
          <p:spPr bwMode="auto">
            <a:xfrm>
              <a:off x="4002734" y="6182007"/>
              <a:ext cx="92356" cy="35042"/>
            </a:xfrm>
            <a:custGeom>
              <a:avLst/>
              <a:gdLst>
                <a:gd name="T0" fmla="*/ 9 w 10"/>
                <a:gd name="T1" fmla="*/ 2 h 4"/>
                <a:gd name="T2" fmla="*/ 9 w 10"/>
                <a:gd name="T3" fmla="*/ 1 h 4"/>
                <a:gd name="T4" fmla="*/ 6 w 10"/>
                <a:gd name="T5" fmla="*/ 0 h 4"/>
                <a:gd name="T6" fmla="*/ 2 w 10"/>
                <a:gd name="T7" fmla="*/ 2 h 4"/>
                <a:gd name="T8" fmla="*/ 3 w 10"/>
                <a:gd name="T9" fmla="*/ 4 h 4"/>
                <a:gd name="T10" fmla="*/ 9 w 10"/>
                <a:gd name="T11" fmla="*/ 2 h 4"/>
                <a:gd name="T12" fmla="*/ 9 w 10"/>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10" h="4">
                  <a:moveTo>
                    <a:pt x="9" y="2"/>
                  </a:moveTo>
                  <a:cubicBezTo>
                    <a:pt x="10" y="2"/>
                    <a:pt x="8" y="1"/>
                    <a:pt x="9" y="1"/>
                  </a:cubicBezTo>
                  <a:cubicBezTo>
                    <a:pt x="8" y="0"/>
                    <a:pt x="7" y="0"/>
                    <a:pt x="6" y="0"/>
                  </a:cubicBezTo>
                  <a:cubicBezTo>
                    <a:pt x="5" y="1"/>
                    <a:pt x="3" y="1"/>
                    <a:pt x="2" y="2"/>
                  </a:cubicBezTo>
                  <a:cubicBezTo>
                    <a:pt x="0" y="3"/>
                    <a:pt x="2" y="4"/>
                    <a:pt x="3" y="4"/>
                  </a:cubicBezTo>
                  <a:cubicBezTo>
                    <a:pt x="5" y="4"/>
                    <a:pt x="7" y="1"/>
                    <a:pt x="9" y="2"/>
                  </a:cubicBezTo>
                  <a:cubicBezTo>
                    <a:pt x="10" y="2"/>
                    <a:pt x="7" y="1"/>
                    <a:pt x="9"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95" name="Freeform 568">
              <a:extLst>
                <a:ext uri="{FF2B5EF4-FFF2-40B4-BE49-F238E27FC236}">
                  <a16:creationId xmlns:a16="http://schemas.microsoft.com/office/drawing/2014/main" id="{D6D19E64-92AD-5344-B491-F19B50387DFC}"/>
                </a:ext>
              </a:extLst>
            </p:cNvPr>
            <p:cNvSpPr>
              <a:spLocks/>
            </p:cNvSpPr>
            <p:nvPr/>
          </p:nvSpPr>
          <p:spPr bwMode="auto">
            <a:xfrm>
              <a:off x="3891269" y="6236163"/>
              <a:ext cx="54139" cy="47785"/>
            </a:xfrm>
            <a:custGeom>
              <a:avLst/>
              <a:gdLst>
                <a:gd name="T0" fmla="*/ 6 w 6"/>
                <a:gd name="T1" fmla="*/ 2 h 5"/>
                <a:gd name="T2" fmla="*/ 3 w 6"/>
                <a:gd name="T3" fmla="*/ 2 h 5"/>
                <a:gd name="T4" fmla="*/ 3 w 6"/>
                <a:gd name="T5" fmla="*/ 4 h 5"/>
                <a:gd name="T6" fmla="*/ 0 w 6"/>
                <a:gd name="T7" fmla="*/ 5 h 5"/>
                <a:gd name="T8" fmla="*/ 6 w 6"/>
                <a:gd name="T9" fmla="*/ 2 h 5"/>
              </a:gdLst>
              <a:ahLst/>
              <a:cxnLst>
                <a:cxn ang="0">
                  <a:pos x="T0" y="T1"/>
                </a:cxn>
                <a:cxn ang="0">
                  <a:pos x="T2" y="T3"/>
                </a:cxn>
                <a:cxn ang="0">
                  <a:pos x="T4" y="T5"/>
                </a:cxn>
                <a:cxn ang="0">
                  <a:pos x="T6" y="T7"/>
                </a:cxn>
                <a:cxn ang="0">
                  <a:pos x="T8" y="T9"/>
                </a:cxn>
              </a:cxnLst>
              <a:rect l="0" t="0" r="r" b="b"/>
              <a:pathLst>
                <a:path w="6" h="5">
                  <a:moveTo>
                    <a:pt x="6" y="2"/>
                  </a:moveTo>
                  <a:cubicBezTo>
                    <a:pt x="6" y="0"/>
                    <a:pt x="4" y="1"/>
                    <a:pt x="3" y="2"/>
                  </a:cubicBezTo>
                  <a:cubicBezTo>
                    <a:pt x="3" y="2"/>
                    <a:pt x="3" y="3"/>
                    <a:pt x="3" y="4"/>
                  </a:cubicBezTo>
                  <a:cubicBezTo>
                    <a:pt x="2" y="4"/>
                    <a:pt x="0" y="5"/>
                    <a:pt x="0" y="5"/>
                  </a:cubicBezTo>
                  <a:cubicBezTo>
                    <a:pt x="0" y="5"/>
                    <a:pt x="6" y="5"/>
                    <a:pt x="6"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96" name="Freeform 569">
              <a:extLst>
                <a:ext uri="{FF2B5EF4-FFF2-40B4-BE49-F238E27FC236}">
                  <a16:creationId xmlns:a16="http://schemas.microsoft.com/office/drawing/2014/main" id="{ECA2360C-2FBE-F443-BCE7-63D01FAD0FAF}"/>
                </a:ext>
              </a:extLst>
            </p:cNvPr>
            <p:cNvSpPr>
              <a:spLocks/>
            </p:cNvSpPr>
            <p:nvPr/>
          </p:nvSpPr>
          <p:spPr bwMode="auto">
            <a:xfrm>
              <a:off x="7066431" y="5076623"/>
              <a:ext cx="194268" cy="121050"/>
            </a:xfrm>
            <a:custGeom>
              <a:avLst/>
              <a:gdLst>
                <a:gd name="T0" fmla="*/ 19 w 21"/>
                <a:gd name="T1" fmla="*/ 9 h 13"/>
                <a:gd name="T2" fmla="*/ 18 w 21"/>
                <a:gd name="T3" fmla="*/ 7 h 13"/>
                <a:gd name="T4" fmla="*/ 14 w 21"/>
                <a:gd name="T5" fmla="*/ 4 h 13"/>
                <a:gd name="T6" fmla="*/ 8 w 21"/>
                <a:gd name="T7" fmla="*/ 1 h 13"/>
                <a:gd name="T8" fmla="*/ 5 w 21"/>
                <a:gd name="T9" fmla="*/ 6 h 13"/>
                <a:gd name="T10" fmla="*/ 0 w 21"/>
                <a:gd name="T11" fmla="*/ 8 h 13"/>
                <a:gd name="T12" fmla="*/ 7 w 21"/>
                <a:gd name="T13" fmla="*/ 11 h 13"/>
                <a:gd name="T14" fmla="*/ 15 w 21"/>
                <a:gd name="T15" fmla="*/ 12 h 13"/>
                <a:gd name="T16" fmla="*/ 20 w 21"/>
                <a:gd name="T17" fmla="*/ 9 h 13"/>
                <a:gd name="T18" fmla="*/ 19 w 21"/>
                <a:gd name="T19" fmla="*/ 9 h 13"/>
                <a:gd name="T20" fmla="*/ 19 w 21"/>
                <a:gd name="T21"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3">
                  <a:moveTo>
                    <a:pt x="19" y="9"/>
                  </a:moveTo>
                  <a:cubicBezTo>
                    <a:pt x="15" y="10"/>
                    <a:pt x="19" y="8"/>
                    <a:pt x="18" y="7"/>
                  </a:cubicBezTo>
                  <a:cubicBezTo>
                    <a:pt x="17" y="7"/>
                    <a:pt x="15" y="4"/>
                    <a:pt x="14" y="4"/>
                  </a:cubicBezTo>
                  <a:cubicBezTo>
                    <a:pt x="12" y="4"/>
                    <a:pt x="10" y="1"/>
                    <a:pt x="8" y="1"/>
                  </a:cubicBezTo>
                  <a:cubicBezTo>
                    <a:pt x="6" y="0"/>
                    <a:pt x="6" y="5"/>
                    <a:pt x="5" y="6"/>
                  </a:cubicBezTo>
                  <a:cubicBezTo>
                    <a:pt x="4" y="6"/>
                    <a:pt x="0" y="6"/>
                    <a:pt x="0" y="8"/>
                  </a:cubicBezTo>
                  <a:cubicBezTo>
                    <a:pt x="1" y="10"/>
                    <a:pt x="6" y="11"/>
                    <a:pt x="7" y="11"/>
                  </a:cubicBezTo>
                  <a:cubicBezTo>
                    <a:pt x="9" y="12"/>
                    <a:pt x="13" y="13"/>
                    <a:pt x="15" y="12"/>
                  </a:cubicBezTo>
                  <a:cubicBezTo>
                    <a:pt x="15" y="12"/>
                    <a:pt x="20" y="10"/>
                    <a:pt x="20" y="9"/>
                  </a:cubicBezTo>
                  <a:cubicBezTo>
                    <a:pt x="20" y="9"/>
                    <a:pt x="19" y="9"/>
                    <a:pt x="19" y="9"/>
                  </a:cubicBezTo>
                  <a:cubicBezTo>
                    <a:pt x="18" y="10"/>
                    <a:pt x="21" y="9"/>
                    <a:pt x="19" y="9"/>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97" name="Freeform 570">
              <a:extLst>
                <a:ext uri="{FF2B5EF4-FFF2-40B4-BE49-F238E27FC236}">
                  <a16:creationId xmlns:a16="http://schemas.microsoft.com/office/drawing/2014/main" id="{3D1B4708-0115-164C-B034-A96364EF9E86}"/>
                </a:ext>
              </a:extLst>
            </p:cNvPr>
            <p:cNvSpPr>
              <a:spLocks/>
            </p:cNvSpPr>
            <p:nvPr/>
          </p:nvSpPr>
          <p:spPr bwMode="auto">
            <a:xfrm>
              <a:off x="6999554" y="5133964"/>
              <a:ext cx="47770" cy="35042"/>
            </a:xfrm>
            <a:custGeom>
              <a:avLst/>
              <a:gdLst>
                <a:gd name="T0" fmla="*/ 2 w 5"/>
                <a:gd name="T1" fmla="*/ 4 h 4"/>
                <a:gd name="T2" fmla="*/ 4 w 5"/>
                <a:gd name="T3" fmla="*/ 1 h 4"/>
                <a:gd name="T4" fmla="*/ 2 w 5"/>
                <a:gd name="T5" fmla="*/ 4 h 4"/>
                <a:gd name="T6" fmla="*/ 2 w 5"/>
                <a:gd name="T7" fmla="*/ 4 h 4"/>
              </a:gdLst>
              <a:ahLst/>
              <a:cxnLst>
                <a:cxn ang="0">
                  <a:pos x="T0" y="T1"/>
                </a:cxn>
                <a:cxn ang="0">
                  <a:pos x="T2" y="T3"/>
                </a:cxn>
                <a:cxn ang="0">
                  <a:pos x="T4" y="T5"/>
                </a:cxn>
                <a:cxn ang="0">
                  <a:pos x="T6" y="T7"/>
                </a:cxn>
              </a:cxnLst>
              <a:rect l="0" t="0" r="r" b="b"/>
              <a:pathLst>
                <a:path w="5" h="4">
                  <a:moveTo>
                    <a:pt x="2" y="4"/>
                  </a:moveTo>
                  <a:cubicBezTo>
                    <a:pt x="0" y="4"/>
                    <a:pt x="4" y="0"/>
                    <a:pt x="4" y="1"/>
                  </a:cubicBezTo>
                  <a:cubicBezTo>
                    <a:pt x="5" y="1"/>
                    <a:pt x="3" y="4"/>
                    <a:pt x="2" y="4"/>
                  </a:cubicBezTo>
                  <a:cubicBezTo>
                    <a:pt x="1" y="4"/>
                    <a:pt x="4" y="4"/>
                    <a:pt x="2"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98" name="Freeform 571">
              <a:extLst>
                <a:ext uri="{FF2B5EF4-FFF2-40B4-BE49-F238E27FC236}">
                  <a16:creationId xmlns:a16="http://schemas.microsoft.com/office/drawing/2014/main" id="{5FEBA17F-3F06-1C44-8675-0E9B8E16BFC7}"/>
                </a:ext>
              </a:extLst>
            </p:cNvPr>
            <p:cNvSpPr>
              <a:spLocks/>
            </p:cNvSpPr>
            <p:nvPr/>
          </p:nvSpPr>
          <p:spPr bwMode="auto">
            <a:xfrm>
              <a:off x="6942228" y="5169003"/>
              <a:ext cx="19109" cy="19114"/>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0" y="2"/>
                    <a:pt x="0" y="1"/>
                    <a:pt x="1" y="0"/>
                  </a:cubicBezTo>
                  <a:cubicBezTo>
                    <a:pt x="2" y="0"/>
                    <a:pt x="2" y="2"/>
                    <a:pt x="1"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199" name="Freeform 572">
              <a:extLst>
                <a:ext uri="{FF2B5EF4-FFF2-40B4-BE49-F238E27FC236}">
                  <a16:creationId xmlns:a16="http://schemas.microsoft.com/office/drawing/2014/main" id="{E3632568-D388-2247-8091-A41989708DEE}"/>
                </a:ext>
              </a:extLst>
            </p:cNvPr>
            <p:cNvSpPr>
              <a:spLocks/>
            </p:cNvSpPr>
            <p:nvPr/>
          </p:nvSpPr>
          <p:spPr bwMode="auto">
            <a:xfrm>
              <a:off x="6139678" y="4777183"/>
              <a:ext cx="859874" cy="420492"/>
            </a:xfrm>
            <a:custGeom>
              <a:avLst/>
              <a:gdLst>
                <a:gd name="T0" fmla="*/ 76 w 92"/>
                <a:gd name="T1" fmla="*/ 41 h 45"/>
                <a:gd name="T2" fmla="*/ 71 w 92"/>
                <a:gd name="T3" fmla="*/ 39 h 45"/>
                <a:gd name="T4" fmla="*/ 61 w 92"/>
                <a:gd name="T5" fmla="*/ 38 h 45"/>
                <a:gd name="T6" fmla="*/ 45 w 92"/>
                <a:gd name="T7" fmla="*/ 43 h 45"/>
                <a:gd name="T8" fmla="*/ 29 w 92"/>
                <a:gd name="T9" fmla="*/ 41 h 45"/>
                <a:gd name="T10" fmla="*/ 21 w 92"/>
                <a:gd name="T11" fmla="*/ 38 h 45"/>
                <a:gd name="T12" fmla="*/ 10 w 92"/>
                <a:gd name="T13" fmla="*/ 31 h 45"/>
                <a:gd name="T14" fmla="*/ 40 w 92"/>
                <a:gd name="T15" fmla="*/ 29 h 45"/>
                <a:gd name="T16" fmla="*/ 9 w 92"/>
                <a:gd name="T17" fmla="*/ 26 h 45"/>
                <a:gd name="T18" fmla="*/ 16 w 92"/>
                <a:gd name="T19" fmla="*/ 19 h 45"/>
                <a:gd name="T20" fmla="*/ 14 w 92"/>
                <a:gd name="T21" fmla="*/ 18 h 45"/>
                <a:gd name="T22" fmla="*/ 7 w 92"/>
                <a:gd name="T23" fmla="*/ 17 h 45"/>
                <a:gd name="T24" fmla="*/ 4 w 92"/>
                <a:gd name="T25" fmla="*/ 11 h 45"/>
                <a:gd name="T26" fmla="*/ 8 w 92"/>
                <a:gd name="T27" fmla="*/ 7 h 45"/>
                <a:gd name="T28" fmla="*/ 24 w 92"/>
                <a:gd name="T29" fmla="*/ 1 h 45"/>
                <a:gd name="T30" fmla="*/ 29 w 92"/>
                <a:gd name="T31" fmla="*/ 7 h 45"/>
                <a:gd name="T32" fmla="*/ 39 w 92"/>
                <a:gd name="T33" fmla="*/ 6 h 45"/>
                <a:gd name="T34" fmla="*/ 43 w 92"/>
                <a:gd name="T35" fmla="*/ 8 h 45"/>
                <a:gd name="T36" fmla="*/ 47 w 92"/>
                <a:gd name="T37" fmla="*/ 9 h 45"/>
                <a:gd name="T38" fmla="*/ 43 w 92"/>
                <a:gd name="T39" fmla="*/ 4 h 45"/>
                <a:gd name="T40" fmla="*/ 54 w 92"/>
                <a:gd name="T41" fmla="*/ 10 h 45"/>
                <a:gd name="T42" fmla="*/ 60 w 92"/>
                <a:gd name="T43" fmla="*/ 14 h 45"/>
                <a:gd name="T44" fmla="*/ 59 w 92"/>
                <a:gd name="T45" fmla="*/ 1 h 45"/>
                <a:gd name="T46" fmla="*/ 69 w 92"/>
                <a:gd name="T47" fmla="*/ 6 h 45"/>
                <a:gd name="T48" fmla="*/ 74 w 92"/>
                <a:gd name="T49" fmla="*/ 19 h 45"/>
                <a:gd name="T50" fmla="*/ 82 w 92"/>
                <a:gd name="T51" fmla="*/ 26 h 45"/>
                <a:gd name="T52" fmla="*/ 92 w 92"/>
                <a:gd name="T53" fmla="*/ 33 h 45"/>
                <a:gd name="T54" fmla="*/ 83 w 92"/>
                <a:gd name="T55" fmla="*/ 35 h 45"/>
                <a:gd name="T56" fmla="*/ 81 w 92"/>
                <a:gd name="T57" fmla="*/ 36 h 45"/>
                <a:gd name="T58" fmla="*/ 85 w 92"/>
                <a:gd name="T59" fmla="*/ 36 h 45"/>
                <a:gd name="T60" fmla="*/ 89 w 92"/>
                <a:gd name="T61" fmla="*/ 39 h 45"/>
                <a:gd name="T62" fmla="*/ 83 w 92"/>
                <a:gd name="T63"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45">
                  <a:moveTo>
                    <a:pt x="83" y="41"/>
                  </a:moveTo>
                  <a:cubicBezTo>
                    <a:pt x="81" y="41"/>
                    <a:pt x="79" y="41"/>
                    <a:pt x="76" y="41"/>
                  </a:cubicBezTo>
                  <a:cubicBezTo>
                    <a:pt x="75" y="41"/>
                    <a:pt x="74" y="41"/>
                    <a:pt x="73" y="41"/>
                  </a:cubicBezTo>
                  <a:cubicBezTo>
                    <a:pt x="72" y="41"/>
                    <a:pt x="72" y="40"/>
                    <a:pt x="71" y="39"/>
                  </a:cubicBezTo>
                  <a:cubicBezTo>
                    <a:pt x="70" y="39"/>
                    <a:pt x="66" y="40"/>
                    <a:pt x="65" y="38"/>
                  </a:cubicBezTo>
                  <a:cubicBezTo>
                    <a:pt x="65" y="35"/>
                    <a:pt x="63" y="37"/>
                    <a:pt x="61" y="38"/>
                  </a:cubicBezTo>
                  <a:cubicBezTo>
                    <a:pt x="58" y="40"/>
                    <a:pt x="56" y="39"/>
                    <a:pt x="54" y="40"/>
                  </a:cubicBezTo>
                  <a:cubicBezTo>
                    <a:pt x="51" y="41"/>
                    <a:pt x="48" y="42"/>
                    <a:pt x="45" y="43"/>
                  </a:cubicBezTo>
                  <a:cubicBezTo>
                    <a:pt x="41" y="43"/>
                    <a:pt x="35" y="45"/>
                    <a:pt x="31" y="43"/>
                  </a:cubicBezTo>
                  <a:cubicBezTo>
                    <a:pt x="31" y="43"/>
                    <a:pt x="29" y="42"/>
                    <a:pt x="29" y="41"/>
                  </a:cubicBezTo>
                  <a:cubicBezTo>
                    <a:pt x="29" y="40"/>
                    <a:pt x="29" y="38"/>
                    <a:pt x="27" y="38"/>
                  </a:cubicBezTo>
                  <a:cubicBezTo>
                    <a:pt x="25" y="38"/>
                    <a:pt x="23" y="38"/>
                    <a:pt x="21" y="38"/>
                  </a:cubicBezTo>
                  <a:cubicBezTo>
                    <a:pt x="19" y="38"/>
                    <a:pt x="17" y="38"/>
                    <a:pt x="15" y="36"/>
                  </a:cubicBezTo>
                  <a:cubicBezTo>
                    <a:pt x="14" y="36"/>
                    <a:pt x="9" y="32"/>
                    <a:pt x="10" y="31"/>
                  </a:cubicBezTo>
                  <a:cubicBezTo>
                    <a:pt x="16" y="28"/>
                    <a:pt x="23" y="29"/>
                    <a:pt x="28" y="29"/>
                  </a:cubicBezTo>
                  <a:cubicBezTo>
                    <a:pt x="29" y="29"/>
                    <a:pt x="40" y="29"/>
                    <a:pt x="40" y="29"/>
                  </a:cubicBezTo>
                  <a:cubicBezTo>
                    <a:pt x="40" y="27"/>
                    <a:pt x="26" y="25"/>
                    <a:pt x="25" y="25"/>
                  </a:cubicBezTo>
                  <a:cubicBezTo>
                    <a:pt x="20" y="25"/>
                    <a:pt x="14" y="28"/>
                    <a:pt x="9" y="26"/>
                  </a:cubicBezTo>
                  <a:cubicBezTo>
                    <a:pt x="7" y="25"/>
                    <a:pt x="3" y="23"/>
                    <a:pt x="7" y="21"/>
                  </a:cubicBezTo>
                  <a:cubicBezTo>
                    <a:pt x="10" y="20"/>
                    <a:pt x="13" y="19"/>
                    <a:pt x="16" y="19"/>
                  </a:cubicBezTo>
                  <a:cubicBezTo>
                    <a:pt x="18" y="18"/>
                    <a:pt x="20" y="18"/>
                    <a:pt x="21" y="18"/>
                  </a:cubicBezTo>
                  <a:cubicBezTo>
                    <a:pt x="19" y="19"/>
                    <a:pt x="16" y="18"/>
                    <a:pt x="14" y="18"/>
                  </a:cubicBezTo>
                  <a:cubicBezTo>
                    <a:pt x="13" y="18"/>
                    <a:pt x="7" y="19"/>
                    <a:pt x="6" y="18"/>
                  </a:cubicBezTo>
                  <a:cubicBezTo>
                    <a:pt x="6" y="18"/>
                    <a:pt x="7" y="17"/>
                    <a:pt x="7" y="17"/>
                  </a:cubicBezTo>
                  <a:cubicBezTo>
                    <a:pt x="7" y="16"/>
                    <a:pt x="0" y="17"/>
                    <a:pt x="1" y="15"/>
                  </a:cubicBezTo>
                  <a:cubicBezTo>
                    <a:pt x="2" y="14"/>
                    <a:pt x="3" y="12"/>
                    <a:pt x="4" y="11"/>
                  </a:cubicBezTo>
                  <a:cubicBezTo>
                    <a:pt x="8" y="10"/>
                    <a:pt x="4" y="10"/>
                    <a:pt x="4" y="9"/>
                  </a:cubicBezTo>
                  <a:cubicBezTo>
                    <a:pt x="4" y="9"/>
                    <a:pt x="7" y="7"/>
                    <a:pt x="8" y="7"/>
                  </a:cubicBezTo>
                  <a:cubicBezTo>
                    <a:pt x="10" y="6"/>
                    <a:pt x="11" y="5"/>
                    <a:pt x="13" y="4"/>
                  </a:cubicBezTo>
                  <a:cubicBezTo>
                    <a:pt x="17" y="2"/>
                    <a:pt x="20" y="1"/>
                    <a:pt x="24" y="1"/>
                  </a:cubicBezTo>
                  <a:cubicBezTo>
                    <a:pt x="29" y="1"/>
                    <a:pt x="24" y="7"/>
                    <a:pt x="24" y="7"/>
                  </a:cubicBezTo>
                  <a:cubicBezTo>
                    <a:pt x="26" y="8"/>
                    <a:pt x="28" y="8"/>
                    <a:pt x="29" y="7"/>
                  </a:cubicBezTo>
                  <a:cubicBezTo>
                    <a:pt x="30" y="7"/>
                    <a:pt x="30" y="4"/>
                    <a:pt x="31" y="4"/>
                  </a:cubicBezTo>
                  <a:cubicBezTo>
                    <a:pt x="33" y="4"/>
                    <a:pt x="37" y="4"/>
                    <a:pt x="39" y="6"/>
                  </a:cubicBezTo>
                  <a:cubicBezTo>
                    <a:pt x="42" y="8"/>
                    <a:pt x="35" y="11"/>
                    <a:pt x="40" y="10"/>
                  </a:cubicBezTo>
                  <a:cubicBezTo>
                    <a:pt x="41" y="10"/>
                    <a:pt x="42" y="9"/>
                    <a:pt x="43" y="8"/>
                  </a:cubicBezTo>
                  <a:cubicBezTo>
                    <a:pt x="44" y="8"/>
                    <a:pt x="44" y="8"/>
                    <a:pt x="45" y="8"/>
                  </a:cubicBezTo>
                  <a:cubicBezTo>
                    <a:pt x="46" y="8"/>
                    <a:pt x="46" y="8"/>
                    <a:pt x="47" y="9"/>
                  </a:cubicBezTo>
                  <a:cubicBezTo>
                    <a:pt x="48" y="9"/>
                    <a:pt x="48" y="7"/>
                    <a:pt x="48" y="6"/>
                  </a:cubicBezTo>
                  <a:cubicBezTo>
                    <a:pt x="47" y="6"/>
                    <a:pt x="44" y="4"/>
                    <a:pt x="43" y="4"/>
                  </a:cubicBezTo>
                  <a:cubicBezTo>
                    <a:pt x="45" y="3"/>
                    <a:pt x="49" y="5"/>
                    <a:pt x="50" y="6"/>
                  </a:cubicBezTo>
                  <a:cubicBezTo>
                    <a:pt x="53" y="7"/>
                    <a:pt x="53" y="8"/>
                    <a:pt x="54" y="10"/>
                  </a:cubicBezTo>
                  <a:cubicBezTo>
                    <a:pt x="54" y="11"/>
                    <a:pt x="54" y="16"/>
                    <a:pt x="56" y="16"/>
                  </a:cubicBezTo>
                  <a:cubicBezTo>
                    <a:pt x="57" y="16"/>
                    <a:pt x="61" y="16"/>
                    <a:pt x="60" y="14"/>
                  </a:cubicBezTo>
                  <a:cubicBezTo>
                    <a:pt x="59" y="10"/>
                    <a:pt x="57" y="7"/>
                    <a:pt x="56" y="3"/>
                  </a:cubicBezTo>
                  <a:cubicBezTo>
                    <a:pt x="55" y="0"/>
                    <a:pt x="58" y="1"/>
                    <a:pt x="59" y="1"/>
                  </a:cubicBezTo>
                  <a:cubicBezTo>
                    <a:pt x="62" y="2"/>
                    <a:pt x="62" y="0"/>
                    <a:pt x="64" y="1"/>
                  </a:cubicBezTo>
                  <a:cubicBezTo>
                    <a:pt x="66" y="3"/>
                    <a:pt x="69" y="4"/>
                    <a:pt x="69" y="6"/>
                  </a:cubicBezTo>
                  <a:cubicBezTo>
                    <a:pt x="70" y="9"/>
                    <a:pt x="71" y="11"/>
                    <a:pt x="73" y="13"/>
                  </a:cubicBezTo>
                  <a:cubicBezTo>
                    <a:pt x="74" y="16"/>
                    <a:pt x="75" y="17"/>
                    <a:pt x="74" y="19"/>
                  </a:cubicBezTo>
                  <a:cubicBezTo>
                    <a:pt x="73" y="22"/>
                    <a:pt x="76" y="25"/>
                    <a:pt x="78" y="26"/>
                  </a:cubicBezTo>
                  <a:cubicBezTo>
                    <a:pt x="79" y="26"/>
                    <a:pt x="81" y="26"/>
                    <a:pt x="82" y="26"/>
                  </a:cubicBezTo>
                  <a:cubicBezTo>
                    <a:pt x="83" y="27"/>
                    <a:pt x="84" y="28"/>
                    <a:pt x="85" y="28"/>
                  </a:cubicBezTo>
                  <a:cubicBezTo>
                    <a:pt x="88" y="29"/>
                    <a:pt x="92" y="29"/>
                    <a:pt x="92" y="33"/>
                  </a:cubicBezTo>
                  <a:cubicBezTo>
                    <a:pt x="92" y="35"/>
                    <a:pt x="83" y="32"/>
                    <a:pt x="83" y="32"/>
                  </a:cubicBezTo>
                  <a:cubicBezTo>
                    <a:pt x="83" y="33"/>
                    <a:pt x="83" y="34"/>
                    <a:pt x="83" y="35"/>
                  </a:cubicBezTo>
                  <a:cubicBezTo>
                    <a:pt x="83" y="35"/>
                    <a:pt x="80" y="35"/>
                    <a:pt x="80" y="35"/>
                  </a:cubicBezTo>
                  <a:cubicBezTo>
                    <a:pt x="81" y="35"/>
                    <a:pt x="81" y="36"/>
                    <a:pt x="81" y="36"/>
                  </a:cubicBezTo>
                  <a:cubicBezTo>
                    <a:pt x="81" y="37"/>
                    <a:pt x="81" y="38"/>
                    <a:pt x="81" y="38"/>
                  </a:cubicBezTo>
                  <a:cubicBezTo>
                    <a:pt x="81" y="38"/>
                    <a:pt x="85" y="36"/>
                    <a:pt x="85" y="36"/>
                  </a:cubicBezTo>
                  <a:cubicBezTo>
                    <a:pt x="87" y="36"/>
                    <a:pt x="86" y="37"/>
                    <a:pt x="86" y="38"/>
                  </a:cubicBezTo>
                  <a:cubicBezTo>
                    <a:pt x="86" y="38"/>
                    <a:pt x="88" y="38"/>
                    <a:pt x="89" y="39"/>
                  </a:cubicBezTo>
                  <a:cubicBezTo>
                    <a:pt x="89" y="39"/>
                    <a:pt x="83" y="41"/>
                    <a:pt x="83" y="41"/>
                  </a:cubicBezTo>
                  <a:cubicBezTo>
                    <a:pt x="81" y="41"/>
                    <a:pt x="86" y="41"/>
                    <a:pt x="83" y="4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00" name="Freeform 573">
              <a:extLst>
                <a:ext uri="{FF2B5EF4-FFF2-40B4-BE49-F238E27FC236}">
                  <a16:creationId xmlns:a16="http://schemas.microsoft.com/office/drawing/2014/main" id="{10F8129E-F6B7-6740-A4E0-31D9A568F77A}"/>
                </a:ext>
              </a:extLst>
            </p:cNvPr>
            <p:cNvSpPr>
              <a:spLocks/>
            </p:cNvSpPr>
            <p:nvPr/>
          </p:nvSpPr>
          <p:spPr bwMode="auto">
            <a:xfrm>
              <a:off x="6709745" y="4738956"/>
              <a:ext cx="130574" cy="86010"/>
            </a:xfrm>
            <a:custGeom>
              <a:avLst/>
              <a:gdLst>
                <a:gd name="T0" fmla="*/ 9 w 14"/>
                <a:gd name="T1" fmla="*/ 8 h 9"/>
                <a:gd name="T2" fmla="*/ 5 w 14"/>
                <a:gd name="T3" fmla="*/ 5 h 9"/>
                <a:gd name="T4" fmla="*/ 0 w 14"/>
                <a:gd name="T5" fmla="*/ 3 h 9"/>
                <a:gd name="T6" fmla="*/ 4 w 14"/>
                <a:gd name="T7" fmla="*/ 0 h 9"/>
                <a:gd name="T8" fmla="*/ 10 w 14"/>
                <a:gd name="T9" fmla="*/ 1 h 9"/>
                <a:gd name="T10" fmla="*/ 12 w 14"/>
                <a:gd name="T11" fmla="*/ 4 h 9"/>
                <a:gd name="T12" fmla="*/ 9 w 14"/>
                <a:gd name="T13" fmla="*/ 8 h 9"/>
                <a:gd name="T14" fmla="*/ 9 w 14"/>
                <a:gd name="T15" fmla="*/ 8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9">
                  <a:moveTo>
                    <a:pt x="9" y="8"/>
                  </a:moveTo>
                  <a:cubicBezTo>
                    <a:pt x="7" y="8"/>
                    <a:pt x="6" y="5"/>
                    <a:pt x="5" y="5"/>
                  </a:cubicBezTo>
                  <a:cubicBezTo>
                    <a:pt x="4" y="4"/>
                    <a:pt x="0" y="3"/>
                    <a:pt x="0" y="3"/>
                  </a:cubicBezTo>
                  <a:cubicBezTo>
                    <a:pt x="1" y="2"/>
                    <a:pt x="3" y="1"/>
                    <a:pt x="4" y="0"/>
                  </a:cubicBezTo>
                  <a:cubicBezTo>
                    <a:pt x="6" y="0"/>
                    <a:pt x="8" y="0"/>
                    <a:pt x="10" y="1"/>
                  </a:cubicBezTo>
                  <a:cubicBezTo>
                    <a:pt x="12" y="2"/>
                    <a:pt x="14" y="2"/>
                    <a:pt x="12" y="4"/>
                  </a:cubicBezTo>
                  <a:cubicBezTo>
                    <a:pt x="11" y="5"/>
                    <a:pt x="10" y="9"/>
                    <a:pt x="9" y="8"/>
                  </a:cubicBezTo>
                  <a:cubicBezTo>
                    <a:pt x="8" y="8"/>
                    <a:pt x="9" y="8"/>
                    <a:pt x="9" y="8"/>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01" name="Freeform 574">
              <a:extLst>
                <a:ext uri="{FF2B5EF4-FFF2-40B4-BE49-F238E27FC236}">
                  <a16:creationId xmlns:a16="http://schemas.microsoft.com/office/drawing/2014/main" id="{6CA41D12-4931-E640-B878-21AEE394FEFA}"/>
                </a:ext>
              </a:extLst>
            </p:cNvPr>
            <p:cNvSpPr>
              <a:spLocks/>
            </p:cNvSpPr>
            <p:nvPr/>
          </p:nvSpPr>
          <p:spPr bwMode="auto">
            <a:xfrm>
              <a:off x="6916751" y="4700729"/>
              <a:ext cx="296178" cy="273958"/>
            </a:xfrm>
            <a:custGeom>
              <a:avLst/>
              <a:gdLst>
                <a:gd name="T0" fmla="*/ 18 w 32"/>
                <a:gd name="T1" fmla="*/ 27 h 29"/>
                <a:gd name="T2" fmla="*/ 10 w 32"/>
                <a:gd name="T3" fmla="*/ 19 h 29"/>
                <a:gd name="T4" fmla="*/ 1 w 32"/>
                <a:gd name="T5" fmla="*/ 15 h 29"/>
                <a:gd name="T6" fmla="*/ 0 w 32"/>
                <a:gd name="T7" fmla="*/ 13 h 29"/>
                <a:gd name="T8" fmla="*/ 4 w 32"/>
                <a:gd name="T9" fmla="*/ 12 h 29"/>
                <a:gd name="T10" fmla="*/ 11 w 32"/>
                <a:gd name="T11" fmla="*/ 14 h 29"/>
                <a:gd name="T12" fmla="*/ 11 w 32"/>
                <a:gd name="T13" fmla="*/ 12 h 29"/>
                <a:gd name="T14" fmla="*/ 13 w 32"/>
                <a:gd name="T15" fmla="*/ 11 h 29"/>
                <a:gd name="T16" fmla="*/ 7 w 32"/>
                <a:gd name="T17" fmla="*/ 8 h 29"/>
                <a:gd name="T18" fmla="*/ 7 w 32"/>
                <a:gd name="T19" fmla="*/ 6 h 29"/>
                <a:gd name="T20" fmla="*/ 10 w 32"/>
                <a:gd name="T21" fmla="*/ 7 h 29"/>
                <a:gd name="T22" fmla="*/ 11 w 32"/>
                <a:gd name="T23" fmla="*/ 5 h 29"/>
                <a:gd name="T24" fmla="*/ 8 w 32"/>
                <a:gd name="T25" fmla="*/ 4 h 29"/>
                <a:gd name="T26" fmla="*/ 10 w 32"/>
                <a:gd name="T27" fmla="*/ 3 h 29"/>
                <a:gd name="T28" fmla="*/ 14 w 32"/>
                <a:gd name="T29" fmla="*/ 4 h 29"/>
                <a:gd name="T30" fmla="*/ 13 w 32"/>
                <a:gd name="T31" fmla="*/ 3 h 29"/>
                <a:gd name="T32" fmla="*/ 19 w 32"/>
                <a:gd name="T33" fmla="*/ 5 h 29"/>
                <a:gd name="T34" fmla="*/ 18 w 32"/>
                <a:gd name="T35" fmla="*/ 3 h 29"/>
                <a:gd name="T36" fmla="*/ 19 w 32"/>
                <a:gd name="T37" fmla="*/ 3 h 29"/>
                <a:gd name="T38" fmla="*/ 17 w 32"/>
                <a:gd name="T39" fmla="*/ 2 h 29"/>
                <a:gd name="T40" fmla="*/ 25 w 32"/>
                <a:gd name="T41" fmla="*/ 1 h 29"/>
                <a:gd name="T42" fmla="*/ 23 w 32"/>
                <a:gd name="T43" fmla="*/ 3 h 29"/>
                <a:gd name="T44" fmla="*/ 28 w 32"/>
                <a:gd name="T45" fmla="*/ 4 h 29"/>
                <a:gd name="T46" fmla="*/ 27 w 32"/>
                <a:gd name="T47" fmla="*/ 7 h 29"/>
                <a:gd name="T48" fmla="*/ 26 w 32"/>
                <a:gd name="T49" fmla="*/ 8 h 29"/>
                <a:gd name="T50" fmla="*/ 23 w 32"/>
                <a:gd name="T51" fmla="*/ 10 h 29"/>
                <a:gd name="T52" fmla="*/ 21 w 32"/>
                <a:gd name="T53" fmla="*/ 13 h 29"/>
                <a:gd name="T54" fmla="*/ 24 w 32"/>
                <a:gd name="T55" fmla="*/ 11 h 29"/>
                <a:gd name="T56" fmla="*/ 26 w 32"/>
                <a:gd name="T57" fmla="*/ 13 h 29"/>
                <a:gd name="T58" fmla="*/ 29 w 32"/>
                <a:gd name="T59" fmla="*/ 13 h 29"/>
                <a:gd name="T60" fmla="*/ 28 w 32"/>
                <a:gd name="T61" fmla="*/ 10 h 29"/>
                <a:gd name="T62" fmla="*/ 30 w 32"/>
                <a:gd name="T63" fmla="*/ 11 h 29"/>
                <a:gd name="T64" fmla="*/ 30 w 32"/>
                <a:gd name="T65" fmla="*/ 14 h 29"/>
                <a:gd name="T66" fmla="*/ 31 w 32"/>
                <a:gd name="T67" fmla="*/ 17 h 29"/>
                <a:gd name="T68" fmla="*/ 28 w 32"/>
                <a:gd name="T69" fmla="*/ 23 h 29"/>
                <a:gd name="T70" fmla="*/ 22 w 32"/>
                <a:gd name="T71" fmla="*/ 23 h 29"/>
                <a:gd name="T72" fmla="*/ 21 w 32"/>
                <a:gd name="T73" fmla="*/ 23 h 29"/>
                <a:gd name="T74" fmla="*/ 23 w 32"/>
                <a:gd name="T75" fmla="*/ 26 h 29"/>
                <a:gd name="T76" fmla="*/ 18 w 32"/>
                <a:gd name="T77" fmla="*/ 27 h 29"/>
                <a:gd name="T78" fmla="*/ 18 w 32"/>
                <a:gd name="T79" fmla="*/ 2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 h="29">
                  <a:moveTo>
                    <a:pt x="18" y="27"/>
                  </a:moveTo>
                  <a:cubicBezTo>
                    <a:pt x="15" y="25"/>
                    <a:pt x="13" y="21"/>
                    <a:pt x="10" y="19"/>
                  </a:cubicBezTo>
                  <a:cubicBezTo>
                    <a:pt x="7" y="18"/>
                    <a:pt x="4" y="16"/>
                    <a:pt x="1" y="15"/>
                  </a:cubicBezTo>
                  <a:cubicBezTo>
                    <a:pt x="0" y="14"/>
                    <a:pt x="0" y="14"/>
                    <a:pt x="0" y="13"/>
                  </a:cubicBezTo>
                  <a:cubicBezTo>
                    <a:pt x="0" y="10"/>
                    <a:pt x="2" y="11"/>
                    <a:pt x="4" y="12"/>
                  </a:cubicBezTo>
                  <a:cubicBezTo>
                    <a:pt x="6" y="13"/>
                    <a:pt x="8" y="15"/>
                    <a:pt x="11" y="14"/>
                  </a:cubicBezTo>
                  <a:cubicBezTo>
                    <a:pt x="12" y="14"/>
                    <a:pt x="11" y="12"/>
                    <a:pt x="11" y="12"/>
                  </a:cubicBezTo>
                  <a:cubicBezTo>
                    <a:pt x="11" y="11"/>
                    <a:pt x="13" y="12"/>
                    <a:pt x="13" y="11"/>
                  </a:cubicBezTo>
                  <a:cubicBezTo>
                    <a:pt x="14" y="10"/>
                    <a:pt x="7" y="8"/>
                    <a:pt x="7" y="8"/>
                  </a:cubicBezTo>
                  <a:cubicBezTo>
                    <a:pt x="5" y="7"/>
                    <a:pt x="6" y="6"/>
                    <a:pt x="7" y="6"/>
                  </a:cubicBezTo>
                  <a:cubicBezTo>
                    <a:pt x="9" y="5"/>
                    <a:pt x="9" y="6"/>
                    <a:pt x="10" y="7"/>
                  </a:cubicBezTo>
                  <a:cubicBezTo>
                    <a:pt x="10" y="7"/>
                    <a:pt x="11" y="5"/>
                    <a:pt x="11" y="5"/>
                  </a:cubicBezTo>
                  <a:cubicBezTo>
                    <a:pt x="12" y="5"/>
                    <a:pt x="8" y="4"/>
                    <a:pt x="8" y="4"/>
                  </a:cubicBezTo>
                  <a:cubicBezTo>
                    <a:pt x="8" y="4"/>
                    <a:pt x="10" y="3"/>
                    <a:pt x="10" y="3"/>
                  </a:cubicBezTo>
                  <a:cubicBezTo>
                    <a:pt x="11" y="3"/>
                    <a:pt x="13" y="4"/>
                    <a:pt x="14" y="4"/>
                  </a:cubicBezTo>
                  <a:cubicBezTo>
                    <a:pt x="14" y="4"/>
                    <a:pt x="13" y="3"/>
                    <a:pt x="13" y="3"/>
                  </a:cubicBezTo>
                  <a:cubicBezTo>
                    <a:pt x="14" y="2"/>
                    <a:pt x="18" y="5"/>
                    <a:pt x="19" y="5"/>
                  </a:cubicBezTo>
                  <a:cubicBezTo>
                    <a:pt x="20" y="4"/>
                    <a:pt x="18" y="4"/>
                    <a:pt x="18" y="3"/>
                  </a:cubicBezTo>
                  <a:cubicBezTo>
                    <a:pt x="18" y="3"/>
                    <a:pt x="19" y="3"/>
                    <a:pt x="19" y="3"/>
                  </a:cubicBezTo>
                  <a:cubicBezTo>
                    <a:pt x="19" y="3"/>
                    <a:pt x="17" y="3"/>
                    <a:pt x="17" y="2"/>
                  </a:cubicBezTo>
                  <a:cubicBezTo>
                    <a:pt x="17" y="2"/>
                    <a:pt x="24" y="0"/>
                    <a:pt x="25" y="1"/>
                  </a:cubicBezTo>
                  <a:cubicBezTo>
                    <a:pt x="26" y="1"/>
                    <a:pt x="23" y="2"/>
                    <a:pt x="23" y="3"/>
                  </a:cubicBezTo>
                  <a:cubicBezTo>
                    <a:pt x="24" y="4"/>
                    <a:pt x="27" y="3"/>
                    <a:pt x="28" y="4"/>
                  </a:cubicBezTo>
                  <a:cubicBezTo>
                    <a:pt x="28" y="5"/>
                    <a:pt x="24" y="7"/>
                    <a:pt x="27" y="7"/>
                  </a:cubicBezTo>
                  <a:cubicBezTo>
                    <a:pt x="28" y="7"/>
                    <a:pt x="27" y="8"/>
                    <a:pt x="26" y="8"/>
                  </a:cubicBezTo>
                  <a:cubicBezTo>
                    <a:pt x="25" y="8"/>
                    <a:pt x="24" y="8"/>
                    <a:pt x="23" y="10"/>
                  </a:cubicBezTo>
                  <a:cubicBezTo>
                    <a:pt x="23" y="10"/>
                    <a:pt x="21" y="13"/>
                    <a:pt x="21" y="13"/>
                  </a:cubicBezTo>
                  <a:cubicBezTo>
                    <a:pt x="22" y="13"/>
                    <a:pt x="23" y="11"/>
                    <a:pt x="24" y="11"/>
                  </a:cubicBezTo>
                  <a:cubicBezTo>
                    <a:pt x="25" y="11"/>
                    <a:pt x="25" y="12"/>
                    <a:pt x="26" y="13"/>
                  </a:cubicBezTo>
                  <a:cubicBezTo>
                    <a:pt x="27" y="13"/>
                    <a:pt x="30" y="17"/>
                    <a:pt x="29" y="13"/>
                  </a:cubicBezTo>
                  <a:cubicBezTo>
                    <a:pt x="29" y="12"/>
                    <a:pt x="27" y="11"/>
                    <a:pt x="28" y="10"/>
                  </a:cubicBezTo>
                  <a:cubicBezTo>
                    <a:pt x="29" y="10"/>
                    <a:pt x="30" y="10"/>
                    <a:pt x="30" y="11"/>
                  </a:cubicBezTo>
                  <a:cubicBezTo>
                    <a:pt x="30" y="12"/>
                    <a:pt x="29" y="13"/>
                    <a:pt x="30" y="14"/>
                  </a:cubicBezTo>
                  <a:cubicBezTo>
                    <a:pt x="31" y="15"/>
                    <a:pt x="32" y="16"/>
                    <a:pt x="31" y="17"/>
                  </a:cubicBezTo>
                  <a:cubicBezTo>
                    <a:pt x="29" y="19"/>
                    <a:pt x="32" y="22"/>
                    <a:pt x="28" y="23"/>
                  </a:cubicBezTo>
                  <a:cubicBezTo>
                    <a:pt x="28" y="23"/>
                    <a:pt x="21" y="25"/>
                    <a:pt x="22" y="23"/>
                  </a:cubicBezTo>
                  <a:cubicBezTo>
                    <a:pt x="22" y="22"/>
                    <a:pt x="21" y="22"/>
                    <a:pt x="21" y="23"/>
                  </a:cubicBezTo>
                  <a:cubicBezTo>
                    <a:pt x="22" y="24"/>
                    <a:pt x="22" y="25"/>
                    <a:pt x="23" y="26"/>
                  </a:cubicBezTo>
                  <a:cubicBezTo>
                    <a:pt x="23" y="28"/>
                    <a:pt x="19" y="27"/>
                    <a:pt x="18" y="27"/>
                  </a:cubicBezTo>
                  <a:cubicBezTo>
                    <a:pt x="17" y="26"/>
                    <a:pt x="22" y="29"/>
                    <a:pt x="18" y="27"/>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02" name="Freeform 575">
              <a:extLst>
                <a:ext uri="{FF2B5EF4-FFF2-40B4-BE49-F238E27FC236}">
                  <a16:creationId xmlns:a16="http://schemas.microsoft.com/office/drawing/2014/main" id="{E064ECD4-7102-FD4E-9D0A-4D482CF43EFD}"/>
                </a:ext>
              </a:extLst>
            </p:cNvPr>
            <p:cNvSpPr>
              <a:spLocks/>
            </p:cNvSpPr>
            <p:nvPr/>
          </p:nvSpPr>
          <p:spPr bwMode="auto">
            <a:xfrm>
              <a:off x="7232037" y="4700729"/>
              <a:ext cx="261145" cy="207060"/>
            </a:xfrm>
            <a:custGeom>
              <a:avLst/>
              <a:gdLst>
                <a:gd name="T0" fmla="*/ 7 w 28"/>
                <a:gd name="T1" fmla="*/ 22 h 22"/>
                <a:gd name="T2" fmla="*/ 3 w 28"/>
                <a:gd name="T3" fmla="*/ 19 h 22"/>
                <a:gd name="T4" fmla="*/ 1 w 28"/>
                <a:gd name="T5" fmla="*/ 11 h 22"/>
                <a:gd name="T6" fmla="*/ 1 w 28"/>
                <a:gd name="T7" fmla="*/ 4 h 22"/>
                <a:gd name="T8" fmla="*/ 6 w 28"/>
                <a:gd name="T9" fmla="*/ 4 h 22"/>
                <a:gd name="T10" fmla="*/ 5 w 28"/>
                <a:gd name="T11" fmla="*/ 1 h 22"/>
                <a:gd name="T12" fmla="*/ 16 w 28"/>
                <a:gd name="T13" fmla="*/ 2 h 22"/>
                <a:gd name="T14" fmla="*/ 25 w 28"/>
                <a:gd name="T15" fmla="*/ 3 h 22"/>
                <a:gd name="T16" fmla="*/ 23 w 28"/>
                <a:gd name="T17" fmla="*/ 8 h 22"/>
                <a:gd name="T18" fmla="*/ 19 w 28"/>
                <a:gd name="T19" fmla="*/ 13 h 22"/>
                <a:gd name="T20" fmla="*/ 12 w 28"/>
                <a:gd name="T21" fmla="*/ 13 h 22"/>
                <a:gd name="T22" fmla="*/ 10 w 28"/>
                <a:gd name="T23" fmla="*/ 14 h 22"/>
                <a:gd name="T24" fmla="*/ 11 w 28"/>
                <a:gd name="T25" fmla="*/ 17 h 22"/>
                <a:gd name="T26" fmla="*/ 7 w 28"/>
                <a:gd name="T27" fmla="*/ 22 h 22"/>
                <a:gd name="T28" fmla="*/ 7 w 28"/>
                <a:gd name="T2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22">
                  <a:moveTo>
                    <a:pt x="7" y="22"/>
                  </a:moveTo>
                  <a:cubicBezTo>
                    <a:pt x="5" y="21"/>
                    <a:pt x="3" y="21"/>
                    <a:pt x="3" y="19"/>
                  </a:cubicBezTo>
                  <a:cubicBezTo>
                    <a:pt x="3" y="16"/>
                    <a:pt x="0" y="14"/>
                    <a:pt x="1" y="11"/>
                  </a:cubicBezTo>
                  <a:cubicBezTo>
                    <a:pt x="1" y="9"/>
                    <a:pt x="0" y="6"/>
                    <a:pt x="1" y="4"/>
                  </a:cubicBezTo>
                  <a:cubicBezTo>
                    <a:pt x="2" y="4"/>
                    <a:pt x="6" y="5"/>
                    <a:pt x="6" y="4"/>
                  </a:cubicBezTo>
                  <a:cubicBezTo>
                    <a:pt x="6" y="3"/>
                    <a:pt x="0" y="3"/>
                    <a:pt x="5" y="1"/>
                  </a:cubicBezTo>
                  <a:cubicBezTo>
                    <a:pt x="9" y="0"/>
                    <a:pt x="12" y="1"/>
                    <a:pt x="16" y="2"/>
                  </a:cubicBezTo>
                  <a:cubicBezTo>
                    <a:pt x="19" y="2"/>
                    <a:pt x="22" y="2"/>
                    <a:pt x="25" y="3"/>
                  </a:cubicBezTo>
                  <a:cubicBezTo>
                    <a:pt x="28" y="4"/>
                    <a:pt x="25" y="6"/>
                    <a:pt x="23" y="8"/>
                  </a:cubicBezTo>
                  <a:cubicBezTo>
                    <a:pt x="22" y="10"/>
                    <a:pt x="21" y="12"/>
                    <a:pt x="19" y="13"/>
                  </a:cubicBezTo>
                  <a:cubicBezTo>
                    <a:pt x="18" y="15"/>
                    <a:pt x="14" y="13"/>
                    <a:pt x="12" y="13"/>
                  </a:cubicBezTo>
                  <a:cubicBezTo>
                    <a:pt x="12" y="13"/>
                    <a:pt x="9" y="13"/>
                    <a:pt x="10" y="14"/>
                  </a:cubicBezTo>
                  <a:cubicBezTo>
                    <a:pt x="10" y="15"/>
                    <a:pt x="12" y="15"/>
                    <a:pt x="11" y="17"/>
                  </a:cubicBezTo>
                  <a:cubicBezTo>
                    <a:pt x="10" y="17"/>
                    <a:pt x="8" y="22"/>
                    <a:pt x="7" y="22"/>
                  </a:cubicBezTo>
                  <a:cubicBezTo>
                    <a:pt x="5" y="21"/>
                    <a:pt x="8" y="22"/>
                    <a:pt x="7" y="2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03" name="Freeform 576">
              <a:extLst>
                <a:ext uri="{FF2B5EF4-FFF2-40B4-BE49-F238E27FC236}">
                  <a16:creationId xmlns:a16="http://schemas.microsoft.com/office/drawing/2014/main" id="{0D212528-3697-2642-B0BA-C7A4545F5543}"/>
                </a:ext>
              </a:extLst>
            </p:cNvPr>
            <p:cNvSpPr>
              <a:spLocks/>
            </p:cNvSpPr>
            <p:nvPr/>
          </p:nvSpPr>
          <p:spPr bwMode="auto">
            <a:xfrm>
              <a:off x="5833947" y="4675245"/>
              <a:ext cx="503186" cy="308998"/>
            </a:xfrm>
            <a:custGeom>
              <a:avLst/>
              <a:gdLst>
                <a:gd name="T0" fmla="*/ 52 w 54"/>
                <a:gd name="T1" fmla="*/ 10 h 33"/>
                <a:gd name="T2" fmla="*/ 45 w 54"/>
                <a:gd name="T3" fmla="*/ 4 h 33"/>
                <a:gd name="T4" fmla="*/ 41 w 54"/>
                <a:gd name="T5" fmla="*/ 3 h 33"/>
                <a:gd name="T6" fmla="*/ 35 w 54"/>
                <a:gd name="T7" fmla="*/ 4 h 33"/>
                <a:gd name="T8" fmla="*/ 32 w 54"/>
                <a:gd name="T9" fmla="*/ 3 h 33"/>
                <a:gd name="T10" fmla="*/ 27 w 54"/>
                <a:gd name="T11" fmla="*/ 1 h 33"/>
                <a:gd name="T12" fmla="*/ 20 w 54"/>
                <a:gd name="T13" fmla="*/ 0 h 33"/>
                <a:gd name="T14" fmla="*/ 11 w 54"/>
                <a:gd name="T15" fmla="*/ 1 h 33"/>
                <a:gd name="T16" fmla="*/ 8 w 54"/>
                <a:gd name="T17" fmla="*/ 3 h 33"/>
                <a:gd name="T18" fmla="*/ 7 w 54"/>
                <a:gd name="T19" fmla="*/ 11 h 33"/>
                <a:gd name="T20" fmla="*/ 7 w 54"/>
                <a:gd name="T21" fmla="*/ 15 h 33"/>
                <a:gd name="T22" fmla="*/ 4 w 54"/>
                <a:gd name="T23" fmla="*/ 18 h 33"/>
                <a:gd name="T24" fmla="*/ 0 w 54"/>
                <a:gd name="T25" fmla="*/ 24 h 33"/>
                <a:gd name="T26" fmla="*/ 7 w 54"/>
                <a:gd name="T27" fmla="*/ 26 h 33"/>
                <a:gd name="T28" fmla="*/ 15 w 54"/>
                <a:gd name="T29" fmla="*/ 32 h 33"/>
                <a:gd name="T30" fmla="*/ 19 w 54"/>
                <a:gd name="T31" fmla="*/ 30 h 33"/>
                <a:gd name="T32" fmla="*/ 25 w 54"/>
                <a:gd name="T33" fmla="*/ 29 h 33"/>
                <a:gd name="T34" fmla="*/ 28 w 54"/>
                <a:gd name="T35" fmla="*/ 26 h 33"/>
                <a:gd name="T36" fmla="*/ 31 w 54"/>
                <a:gd name="T37" fmla="*/ 21 h 33"/>
                <a:gd name="T38" fmla="*/ 37 w 54"/>
                <a:gd name="T39" fmla="*/ 17 h 33"/>
                <a:gd name="T40" fmla="*/ 46 w 54"/>
                <a:gd name="T41" fmla="*/ 13 h 33"/>
                <a:gd name="T42" fmla="*/ 52 w 54"/>
                <a:gd name="T43" fmla="*/ 10 h 33"/>
                <a:gd name="T44" fmla="*/ 52 w 54"/>
                <a:gd name="T45" fmla="*/ 1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4" h="33">
                  <a:moveTo>
                    <a:pt x="52" y="10"/>
                  </a:moveTo>
                  <a:cubicBezTo>
                    <a:pt x="50" y="8"/>
                    <a:pt x="48" y="6"/>
                    <a:pt x="45" y="4"/>
                  </a:cubicBezTo>
                  <a:cubicBezTo>
                    <a:pt x="44" y="4"/>
                    <a:pt x="42" y="3"/>
                    <a:pt x="41" y="3"/>
                  </a:cubicBezTo>
                  <a:cubicBezTo>
                    <a:pt x="38" y="2"/>
                    <a:pt x="37" y="3"/>
                    <a:pt x="35" y="4"/>
                  </a:cubicBezTo>
                  <a:cubicBezTo>
                    <a:pt x="34" y="4"/>
                    <a:pt x="33" y="3"/>
                    <a:pt x="32" y="3"/>
                  </a:cubicBezTo>
                  <a:cubicBezTo>
                    <a:pt x="31" y="2"/>
                    <a:pt x="29" y="2"/>
                    <a:pt x="27" y="1"/>
                  </a:cubicBezTo>
                  <a:cubicBezTo>
                    <a:pt x="25" y="1"/>
                    <a:pt x="22" y="0"/>
                    <a:pt x="20" y="0"/>
                  </a:cubicBezTo>
                  <a:cubicBezTo>
                    <a:pt x="17" y="0"/>
                    <a:pt x="14" y="1"/>
                    <a:pt x="11" y="1"/>
                  </a:cubicBezTo>
                  <a:cubicBezTo>
                    <a:pt x="9" y="2"/>
                    <a:pt x="6" y="1"/>
                    <a:pt x="8" y="3"/>
                  </a:cubicBezTo>
                  <a:cubicBezTo>
                    <a:pt x="10" y="7"/>
                    <a:pt x="10" y="8"/>
                    <a:pt x="7" y="11"/>
                  </a:cubicBezTo>
                  <a:cubicBezTo>
                    <a:pt x="5" y="13"/>
                    <a:pt x="7" y="14"/>
                    <a:pt x="7" y="15"/>
                  </a:cubicBezTo>
                  <a:cubicBezTo>
                    <a:pt x="6" y="16"/>
                    <a:pt x="4" y="16"/>
                    <a:pt x="4" y="18"/>
                  </a:cubicBezTo>
                  <a:cubicBezTo>
                    <a:pt x="3" y="20"/>
                    <a:pt x="1" y="22"/>
                    <a:pt x="0" y="24"/>
                  </a:cubicBezTo>
                  <a:cubicBezTo>
                    <a:pt x="0" y="25"/>
                    <a:pt x="6" y="26"/>
                    <a:pt x="7" y="26"/>
                  </a:cubicBezTo>
                  <a:cubicBezTo>
                    <a:pt x="10" y="28"/>
                    <a:pt x="12" y="32"/>
                    <a:pt x="15" y="32"/>
                  </a:cubicBezTo>
                  <a:cubicBezTo>
                    <a:pt x="16" y="33"/>
                    <a:pt x="18" y="31"/>
                    <a:pt x="19" y="30"/>
                  </a:cubicBezTo>
                  <a:cubicBezTo>
                    <a:pt x="21" y="29"/>
                    <a:pt x="23" y="30"/>
                    <a:pt x="25" y="29"/>
                  </a:cubicBezTo>
                  <a:cubicBezTo>
                    <a:pt x="27" y="29"/>
                    <a:pt x="27" y="28"/>
                    <a:pt x="28" y="26"/>
                  </a:cubicBezTo>
                  <a:cubicBezTo>
                    <a:pt x="28" y="24"/>
                    <a:pt x="28" y="23"/>
                    <a:pt x="31" y="21"/>
                  </a:cubicBezTo>
                  <a:cubicBezTo>
                    <a:pt x="33" y="20"/>
                    <a:pt x="34" y="18"/>
                    <a:pt x="37" y="17"/>
                  </a:cubicBezTo>
                  <a:cubicBezTo>
                    <a:pt x="40" y="15"/>
                    <a:pt x="43" y="14"/>
                    <a:pt x="46" y="13"/>
                  </a:cubicBezTo>
                  <a:cubicBezTo>
                    <a:pt x="46" y="13"/>
                    <a:pt x="53" y="10"/>
                    <a:pt x="52" y="10"/>
                  </a:cubicBezTo>
                  <a:cubicBezTo>
                    <a:pt x="51" y="9"/>
                    <a:pt x="54" y="11"/>
                    <a:pt x="52" y="1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04" name="Freeform 577">
              <a:extLst>
                <a:ext uri="{FF2B5EF4-FFF2-40B4-BE49-F238E27FC236}">
                  <a16:creationId xmlns:a16="http://schemas.microsoft.com/office/drawing/2014/main" id="{AB10819B-8E6E-C349-B91F-C136120B35EC}"/>
                </a:ext>
              </a:extLst>
            </p:cNvPr>
            <p:cNvSpPr>
              <a:spLocks/>
            </p:cNvSpPr>
            <p:nvPr/>
          </p:nvSpPr>
          <p:spPr bwMode="auto">
            <a:xfrm>
              <a:off x="6811655" y="4589235"/>
              <a:ext cx="66879" cy="38227"/>
            </a:xfrm>
            <a:custGeom>
              <a:avLst/>
              <a:gdLst>
                <a:gd name="T0" fmla="*/ 4 w 7"/>
                <a:gd name="T1" fmla="*/ 4 h 4"/>
                <a:gd name="T2" fmla="*/ 1 w 7"/>
                <a:gd name="T3" fmla="*/ 3 h 4"/>
                <a:gd name="T4" fmla="*/ 3 w 7"/>
                <a:gd name="T5" fmla="*/ 0 h 4"/>
                <a:gd name="T6" fmla="*/ 4 w 7"/>
                <a:gd name="T7" fmla="*/ 4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3" y="4"/>
                    <a:pt x="1" y="4"/>
                    <a:pt x="1" y="3"/>
                  </a:cubicBezTo>
                  <a:cubicBezTo>
                    <a:pt x="0" y="2"/>
                    <a:pt x="3" y="0"/>
                    <a:pt x="3" y="0"/>
                  </a:cubicBezTo>
                  <a:cubicBezTo>
                    <a:pt x="6" y="0"/>
                    <a:pt x="7" y="4"/>
                    <a:pt x="4" y="4"/>
                  </a:cubicBezTo>
                  <a:cubicBezTo>
                    <a:pt x="1" y="3"/>
                    <a:pt x="6" y="4"/>
                    <a:pt x="4"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05" name="Freeform 578">
              <a:extLst>
                <a:ext uri="{FF2B5EF4-FFF2-40B4-BE49-F238E27FC236}">
                  <a16:creationId xmlns:a16="http://schemas.microsoft.com/office/drawing/2014/main" id="{E80D4FA0-329C-1F4C-AD07-568A5A224B66}"/>
                </a:ext>
              </a:extLst>
            </p:cNvPr>
            <p:cNvSpPr>
              <a:spLocks/>
            </p:cNvSpPr>
            <p:nvPr/>
          </p:nvSpPr>
          <p:spPr bwMode="auto">
            <a:xfrm>
              <a:off x="6235221" y="4420403"/>
              <a:ext cx="560509" cy="264400"/>
            </a:xfrm>
            <a:custGeom>
              <a:avLst/>
              <a:gdLst>
                <a:gd name="T0" fmla="*/ 50 w 60"/>
                <a:gd name="T1" fmla="*/ 22 h 28"/>
                <a:gd name="T2" fmla="*/ 48 w 60"/>
                <a:gd name="T3" fmla="*/ 21 h 28"/>
                <a:gd name="T4" fmla="*/ 46 w 60"/>
                <a:gd name="T5" fmla="*/ 23 h 28"/>
                <a:gd name="T6" fmla="*/ 43 w 60"/>
                <a:gd name="T7" fmla="*/ 22 h 28"/>
                <a:gd name="T8" fmla="*/ 40 w 60"/>
                <a:gd name="T9" fmla="*/ 23 h 28"/>
                <a:gd name="T10" fmla="*/ 24 w 60"/>
                <a:gd name="T11" fmla="*/ 27 h 28"/>
                <a:gd name="T12" fmla="*/ 19 w 60"/>
                <a:gd name="T13" fmla="*/ 28 h 28"/>
                <a:gd name="T14" fmla="*/ 17 w 60"/>
                <a:gd name="T15" fmla="*/ 24 h 28"/>
                <a:gd name="T16" fmla="*/ 24 w 60"/>
                <a:gd name="T17" fmla="*/ 22 h 28"/>
                <a:gd name="T18" fmla="*/ 29 w 60"/>
                <a:gd name="T19" fmla="*/ 22 h 28"/>
                <a:gd name="T20" fmla="*/ 31 w 60"/>
                <a:gd name="T21" fmla="*/ 20 h 28"/>
                <a:gd name="T22" fmla="*/ 24 w 60"/>
                <a:gd name="T23" fmla="*/ 20 h 28"/>
                <a:gd name="T24" fmla="*/ 19 w 60"/>
                <a:gd name="T25" fmla="*/ 21 h 28"/>
                <a:gd name="T26" fmla="*/ 19 w 60"/>
                <a:gd name="T27" fmla="*/ 19 h 28"/>
                <a:gd name="T28" fmla="*/ 12 w 60"/>
                <a:gd name="T29" fmla="*/ 21 h 28"/>
                <a:gd name="T30" fmla="*/ 11 w 60"/>
                <a:gd name="T31" fmla="*/ 22 h 28"/>
                <a:gd name="T32" fmla="*/ 9 w 60"/>
                <a:gd name="T33" fmla="*/ 23 h 28"/>
                <a:gd name="T34" fmla="*/ 5 w 60"/>
                <a:gd name="T35" fmla="*/ 21 h 28"/>
                <a:gd name="T36" fmla="*/ 0 w 60"/>
                <a:gd name="T37" fmla="*/ 20 h 28"/>
                <a:gd name="T38" fmla="*/ 4 w 60"/>
                <a:gd name="T39" fmla="*/ 18 h 28"/>
                <a:gd name="T40" fmla="*/ 9 w 60"/>
                <a:gd name="T41" fmla="*/ 17 h 28"/>
                <a:gd name="T42" fmla="*/ 11 w 60"/>
                <a:gd name="T43" fmla="*/ 16 h 28"/>
                <a:gd name="T44" fmla="*/ 5 w 60"/>
                <a:gd name="T45" fmla="*/ 16 h 28"/>
                <a:gd name="T46" fmla="*/ 4 w 60"/>
                <a:gd name="T47" fmla="*/ 14 h 28"/>
                <a:gd name="T48" fmla="*/ 12 w 60"/>
                <a:gd name="T49" fmla="*/ 13 h 28"/>
                <a:gd name="T50" fmla="*/ 4 w 60"/>
                <a:gd name="T51" fmla="*/ 12 h 28"/>
                <a:gd name="T52" fmla="*/ 13 w 60"/>
                <a:gd name="T53" fmla="*/ 10 h 28"/>
                <a:gd name="T54" fmla="*/ 9 w 60"/>
                <a:gd name="T55" fmla="*/ 8 h 28"/>
                <a:gd name="T56" fmla="*/ 14 w 60"/>
                <a:gd name="T57" fmla="*/ 6 h 28"/>
                <a:gd name="T58" fmla="*/ 17 w 60"/>
                <a:gd name="T59" fmla="*/ 10 h 28"/>
                <a:gd name="T60" fmla="*/ 25 w 60"/>
                <a:gd name="T61" fmla="*/ 11 h 28"/>
                <a:gd name="T62" fmla="*/ 29 w 60"/>
                <a:gd name="T63" fmla="*/ 14 h 28"/>
                <a:gd name="T64" fmla="*/ 32 w 60"/>
                <a:gd name="T65" fmla="*/ 17 h 28"/>
                <a:gd name="T66" fmla="*/ 39 w 60"/>
                <a:gd name="T67" fmla="*/ 16 h 28"/>
                <a:gd name="T68" fmla="*/ 37 w 60"/>
                <a:gd name="T69" fmla="*/ 13 h 28"/>
                <a:gd name="T70" fmla="*/ 38 w 60"/>
                <a:gd name="T71" fmla="*/ 9 h 28"/>
                <a:gd name="T72" fmla="*/ 36 w 60"/>
                <a:gd name="T73" fmla="*/ 8 h 28"/>
                <a:gd name="T74" fmla="*/ 38 w 60"/>
                <a:gd name="T75" fmla="*/ 5 h 28"/>
                <a:gd name="T76" fmla="*/ 43 w 60"/>
                <a:gd name="T77" fmla="*/ 3 h 28"/>
                <a:gd name="T78" fmla="*/ 44 w 60"/>
                <a:gd name="T79" fmla="*/ 7 h 28"/>
                <a:gd name="T80" fmla="*/ 45 w 60"/>
                <a:gd name="T81" fmla="*/ 9 h 28"/>
                <a:gd name="T82" fmla="*/ 44 w 60"/>
                <a:gd name="T83" fmla="*/ 10 h 28"/>
                <a:gd name="T84" fmla="*/ 47 w 60"/>
                <a:gd name="T85" fmla="*/ 11 h 28"/>
                <a:gd name="T86" fmla="*/ 51 w 60"/>
                <a:gd name="T87" fmla="*/ 14 h 28"/>
                <a:gd name="T88" fmla="*/ 53 w 60"/>
                <a:gd name="T89" fmla="*/ 13 h 28"/>
                <a:gd name="T90" fmla="*/ 57 w 60"/>
                <a:gd name="T91" fmla="*/ 12 h 28"/>
                <a:gd name="T92" fmla="*/ 59 w 60"/>
                <a:gd name="T93" fmla="*/ 15 h 28"/>
                <a:gd name="T94" fmla="*/ 58 w 60"/>
                <a:gd name="T95" fmla="*/ 20 h 28"/>
                <a:gd name="T96" fmla="*/ 50 w 60"/>
                <a:gd name="T97" fmla="*/ 22 h 28"/>
                <a:gd name="T98" fmla="*/ 50 w 60"/>
                <a:gd name="T99" fmla="*/ 2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0" h="28">
                  <a:moveTo>
                    <a:pt x="50" y="22"/>
                  </a:moveTo>
                  <a:cubicBezTo>
                    <a:pt x="49" y="22"/>
                    <a:pt x="49" y="21"/>
                    <a:pt x="48" y="21"/>
                  </a:cubicBezTo>
                  <a:cubicBezTo>
                    <a:pt x="48" y="21"/>
                    <a:pt x="46" y="22"/>
                    <a:pt x="46" y="23"/>
                  </a:cubicBezTo>
                  <a:cubicBezTo>
                    <a:pt x="45" y="23"/>
                    <a:pt x="44" y="23"/>
                    <a:pt x="43" y="22"/>
                  </a:cubicBezTo>
                  <a:cubicBezTo>
                    <a:pt x="42" y="22"/>
                    <a:pt x="41" y="22"/>
                    <a:pt x="40" y="23"/>
                  </a:cubicBezTo>
                  <a:cubicBezTo>
                    <a:pt x="35" y="25"/>
                    <a:pt x="30" y="26"/>
                    <a:pt x="24" y="27"/>
                  </a:cubicBezTo>
                  <a:cubicBezTo>
                    <a:pt x="23" y="27"/>
                    <a:pt x="20" y="28"/>
                    <a:pt x="19" y="28"/>
                  </a:cubicBezTo>
                  <a:cubicBezTo>
                    <a:pt x="17" y="27"/>
                    <a:pt x="13" y="26"/>
                    <a:pt x="17" y="24"/>
                  </a:cubicBezTo>
                  <a:cubicBezTo>
                    <a:pt x="19" y="24"/>
                    <a:pt x="22" y="22"/>
                    <a:pt x="24" y="22"/>
                  </a:cubicBezTo>
                  <a:cubicBezTo>
                    <a:pt x="26" y="22"/>
                    <a:pt x="28" y="22"/>
                    <a:pt x="29" y="22"/>
                  </a:cubicBezTo>
                  <a:cubicBezTo>
                    <a:pt x="29" y="22"/>
                    <a:pt x="32" y="20"/>
                    <a:pt x="31" y="20"/>
                  </a:cubicBezTo>
                  <a:cubicBezTo>
                    <a:pt x="30" y="19"/>
                    <a:pt x="25" y="20"/>
                    <a:pt x="24" y="20"/>
                  </a:cubicBezTo>
                  <a:cubicBezTo>
                    <a:pt x="22" y="21"/>
                    <a:pt x="21" y="21"/>
                    <a:pt x="19" y="21"/>
                  </a:cubicBezTo>
                  <a:cubicBezTo>
                    <a:pt x="17" y="21"/>
                    <a:pt x="19" y="20"/>
                    <a:pt x="19" y="19"/>
                  </a:cubicBezTo>
                  <a:cubicBezTo>
                    <a:pt x="19" y="16"/>
                    <a:pt x="13" y="21"/>
                    <a:pt x="12" y="21"/>
                  </a:cubicBezTo>
                  <a:cubicBezTo>
                    <a:pt x="12" y="21"/>
                    <a:pt x="11" y="22"/>
                    <a:pt x="11" y="22"/>
                  </a:cubicBezTo>
                  <a:cubicBezTo>
                    <a:pt x="9" y="20"/>
                    <a:pt x="9" y="22"/>
                    <a:pt x="9" y="23"/>
                  </a:cubicBezTo>
                  <a:cubicBezTo>
                    <a:pt x="9" y="23"/>
                    <a:pt x="6" y="21"/>
                    <a:pt x="5" y="21"/>
                  </a:cubicBezTo>
                  <a:cubicBezTo>
                    <a:pt x="4" y="21"/>
                    <a:pt x="0" y="22"/>
                    <a:pt x="0" y="20"/>
                  </a:cubicBezTo>
                  <a:cubicBezTo>
                    <a:pt x="0" y="18"/>
                    <a:pt x="2" y="19"/>
                    <a:pt x="4" y="18"/>
                  </a:cubicBezTo>
                  <a:cubicBezTo>
                    <a:pt x="6" y="18"/>
                    <a:pt x="8" y="18"/>
                    <a:pt x="9" y="17"/>
                  </a:cubicBezTo>
                  <a:cubicBezTo>
                    <a:pt x="9" y="17"/>
                    <a:pt x="12" y="16"/>
                    <a:pt x="11" y="16"/>
                  </a:cubicBezTo>
                  <a:cubicBezTo>
                    <a:pt x="9" y="15"/>
                    <a:pt x="6" y="16"/>
                    <a:pt x="5" y="16"/>
                  </a:cubicBezTo>
                  <a:cubicBezTo>
                    <a:pt x="2" y="16"/>
                    <a:pt x="0" y="14"/>
                    <a:pt x="4" y="14"/>
                  </a:cubicBezTo>
                  <a:cubicBezTo>
                    <a:pt x="6" y="14"/>
                    <a:pt x="10" y="13"/>
                    <a:pt x="12" y="13"/>
                  </a:cubicBezTo>
                  <a:cubicBezTo>
                    <a:pt x="11" y="13"/>
                    <a:pt x="4" y="14"/>
                    <a:pt x="4" y="12"/>
                  </a:cubicBezTo>
                  <a:cubicBezTo>
                    <a:pt x="3" y="10"/>
                    <a:pt x="12" y="11"/>
                    <a:pt x="13" y="10"/>
                  </a:cubicBezTo>
                  <a:cubicBezTo>
                    <a:pt x="13" y="10"/>
                    <a:pt x="9" y="9"/>
                    <a:pt x="9" y="8"/>
                  </a:cubicBezTo>
                  <a:cubicBezTo>
                    <a:pt x="8" y="7"/>
                    <a:pt x="14" y="6"/>
                    <a:pt x="14" y="6"/>
                  </a:cubicBezTo>
                  <a:cubicBezTo>
                    <a:pt x="17" y="6"/>
                    <a:pt x="15" y="10"/>
                    <a:pt x="17" y="10"/>
                  </a:cubicBezTo>
                  <a:cubicBezTo>
                    <a:pt x="20" y="10"/>
                    <a:pt x="22" y="10"/>
                    <a:pt x="25" y="11"/>
                  </a:cubicBezTo>
                  <a:cubicBezTo>
                    <a:pt x="26" y="12"/>
                    <a:pt x="28" y="13"/>
                    <a:pt x="29" y="14"/>
                  </a:cubicBezTo>
                  <a:cubicBezTo>
                    <a:pt x="31" y="16"/>
                    <a:pt x="30" y="17"/>
                    <a:pt x="32" y="17"/>
                  </a:cubicBezTo>
                  <a:cubicBezTo>
                    <a:pt x="35" y="17"/>
                    <a:pt x="37" y="17"/>
                    <a:pt x="39" y="16"/>
                  </a:cubicBezTo>
                  <a:cubicBezTo>
                    <a:pt x="43" y="15"/>
                    <a:pt x="37" y="14"/>
                    <a:pt x="37" y="13"/>
                  </a:cubicBezTo>
                  <a:cubicBezTo>
                    <a:pt x="37" y="13"/>
                    <a:pt x="45" y="12"/>
                    <a:pt x="38" y="9"/>
                  </a:cubicBezTo>
                  <a:cubicBezTo>
                    <a:pt x="37" y="9"/>
                    <a:pt x="35" y="9"/>
                    <a:pt x="36" y="8"/>
                  </a:cubicBezTo>
                  <a:cubicBezTo>
                    <a:pt x="37" y="7"/>
                    <a:pt x="38" y="6"/>
                    <a:pt x="38" y="5"/>
                  </a:cubicBezTo>
                  <a:cubicBezTo>
                    <a:pt x="39" y="4"/>
                    <a:pt x="43" y="0"/>
                    <a:pt x="43" y="3"/>
                  </a:cubicBezTo>
                  <a:cubicBezTo>
                    <a:pt x="43" y="4"/>
                    <a:pt x="44" y="5"/>
                    <a:pt x="44" y="7"/>
                  </a:cubicBezTo>
                  <a:cubicBezTo>
                    <a:pt x="45" y="7"/>
                    <a:pt x="45" y="8"/>
                    <a:pt x="45" y="9"/>
                  </a:cubicBezTo>
                  <a:cubicBezTo>
                    <a:pt x="46" y="10"/>
                    <a:pt x="44" y="9"/>
                    <a:pt x="44" y="10"/>
                  </a:cubicBezTo>
                  <a:cubicBezTo>
                    <a:pt x="44" y="12"/>
                    <a:pt x="47" y="10"/>
                    <a:pt x="47" y="11"/>
                  </a:cubicBezTo>
                  <a:cubicBezTo>
                    <a:pt x="47" y="13"/>
                    <a:pt x="50" y="14"/>
                    <a:pt x="51" y="14"/>
                  </a:cubicBezTo>
                  <a:cubicBezTo>
                    <a:pt x="53" y="14"/>
                    <a:pt x="53" y="15"/>
                    <a:pt x="53" y="13"/>
                  </a:cubicBezTo>
                  <a:cubicBezTo>
                    <a:pt x="53" y="11"/>
                    <a:pt x="55" y="11"/>
                    <a:pt x="57" y="12"/>
                  </a:cubicBezTo>
                  <a:cubicBezTo>
                    <a:pt x="58" y="12"/>
                    <a:pt x="60" y="14"/>
                    <a:pt x="59" y="15"/>
                  </a:cubicBezTo>
                  <a:cubicBezTo>
                    <a:pt x="59" y="16"/>
                    <a:pt x="58" y="19"/>
                    <a:pt x="58" y="20"/>
                  </a:cubicBezTo>
                  <a:cubicBezTo>
                    <a:pt x="57" y="21"/>
                    <a:pt x="51" y="22"/>
                    <a:pt x="50" y="22"/>
                  </a:cubicBezTo>
                  <a:cubicBezTo>
                    <a:pt x="48" y="21"/>
                    <a:pt x="51" y="22"/>
                    <a:pt x="50" y="2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06" name="Freeform 579">
              <a:extLst>
                <a:ext uri="{FF2B5EF4-FFF2-40B4-BE49-F238E27FC236}">
                  <a16:creationId xmlns:a16="http://schemas.microsoft.com/office/drawing/2014/main" id="{CA4885A2-FDF9-A04C-92F3-C7D1E70B3A65}"/>
                </a:ext>
              </a:extLst>
            </p:cNvPr>
            <p:cNvSpPr>
              <a:spLocks/>
            </p:cNvSpPr>
            <p:nvPr/>
          </p:nvSpPr>
          <p:spPr bwMode="auto">
            <a:xfrm>
              <a:off x="6139678" y="4525526"/>
              <a:ext cx="95541" cy="63711"/>
            </a:xfrm>
            <a:custGeom>
              <a:avLst/>
              <a:gdLst>
                <a:gd name="T0" fmla="*/ 9 w 10"/>
                <a:gd name="T1" fmla="*/ 1 h 7"/>
                <a:gd name="T2" fmla="*/ 0 w 10"/>
                <a:gd name="T3" fmla="*/ 5 h 7"/>
                <a:gd name="T4" fmla="*/ 6 w 10"/>
                <a:gd name="T5" fmla="*/ 5 h 7"/>
                <a:gd name="T6" fmla="*/ 9 w 10"/>
                <a:gd name="T7" fmla="*/ 1 h 7"/>
                <a:gd name="T8" fmla="*/ 9 w 10"/>
                <a:gd name="T9" fmla="*/ 1 h 7"/>
              </a:gdLst>
              <a:ahLst/>
              <a:cxnLst>
                <a:cxn ang="0">
                  <a:pos x="T0" y="T1"/>
                </a:cxn>
                <a:cxn ang="0">
                  <a:pos x="T2" y="T3"/>
                </a:cxn>
                <a:cxn ang="0">
                  <a:pos x="T4" y="T5"/>
                </a:cxn>
                <a:cxn ang="0">
                  <a:pos x="T6" y="T7"/>
                </a:cxn>
                <a:cxn ang="0">
                  <a:pos x="T8" y="T9"/>
                </a:cxn>
              </a:cxnLst>
              <a:rect l="0" t="0" r="r" b="b"/>
              <a:pathLst>
                <a:path w="10" h="7">
                  <a:moveTo>
                    <a:pt x="9" y="1"/>
                  </a:moveTo>
                  <a:cubicBezTo>
                    <a:pt x="8" y="1"/>
                    <a:pt x="0" y="5"/>
                    <a:pt x="0" y="5"/>
                  </a:cubicBezTo>
                  <a:cubicBezTo>
                    <a:pt x="2" y="6"/>
                    <a:pt x="5" y="7"/>
                    <a:pt x="6" y="5"/>
                  </a:cubicBezTo>
                  <a:cubicBezTo>
                    <a:pt x="7" y="4"/>
                    <a:pt x="9" y="0"/>
                    <a:pt x="9" y="1"/>
                  </a:cubicBezTo>
                  <a:cubicBezTo>
                    <a:pt x="7" y="1"/>
                    <a:pt x="10" y="0"/>
                    <a:pt x="9"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07" name="Freeform 580">
              <a:extLst>
                <a:ext uri="{FF2B5EF4-FFF2-40B4-BE49-F238E27FC236}">
                  <a16:creationId xmlns:a16="http://schemas.microsoft.com/office/drawing/2014/main" id="{57308178-E138-8B47-B70C-6D993CEF7CDB}"/>
                </a:ext>
              </a:extLst>
            </p:cNvPr>
            <p:cNvSpPr>
              <a:spLocks/>
            </p:cNvSpPr>
            <p:nvPr/>
          </p:nvSpPr>
          <p:spPr bwMode="auto">
            <a:xfrm>
              <a:off x="5974074" y="4385363"/>
              <a:ext cx="343950" cy="159279"/>
            </a:xfrm>
            <a:custGeom>
              <a:avLst/>
              <a:gdLst>
                <a:gd name="T0" fmla="*/ 30 w 37"/>
                <a:gd name="T1" fmla="*/ 12 h 17"/>
                <a:gd name="T2" fmla="*/ 27 w 37"/>
                <a:gd name="T3" fmla="*/ 13 h 17"/>
                <a:gd name="T4" fmla="*/ 26 w 37"/>
                <a:gd name="T5" fmla="*/ 10 h 17"/>
                <a:gd name="T6" fmla="*/ 23 w 37"/>
                <a:gd name="T7" fmla="*/ 8 h 17"/>
                <a:gd name="T8" fmla="*/ 22 w 37"/>
                <a:gd name="T9" fmla="*/ 10 h 17"/>
                <a:gd name="T10" fmla="*/ 21 w 37"/>
                <a:gd name="T11" fmla="*/ 9 h 17"/>
                <a:gd name="T12" fmla="*/ 20 w 37"/>
                <a:gd name="T13" fmla="*/ 13 h 17"/>
                <a:gd name="T14" fmla="*/ 17 w 37"/>
                <a:gd name="T15" fmla="*/ 14 h 17"/>
                <a:gd name="T16" fmla="*/ 16 w 37"/>
                <a:gd name="T17" fmla="*/ 16 h 17"/>
                <a:gd name="T18" fmla="*/ 12 w 37"/>
                <a:gd name="T19" fmla="*/ 17 h 17"/>
                <a:gd name="T20" fmla="*/ 10 w 37"/>
                <a:gd name="T21" fmla="*/ 15 h 17"/>
                <a:gd name="T22" fmla="*/ 5 w 37"/>
                <a:gd name="T23" fmla="*/ 16 h 17"/>
                <a:gd name="T24" fmla="*/ 1 w 37"/>
                <a:gd name="T25" fmla="*/ 17 h 17"/>
                <a:gd name="T26" fmla="*/ 2 w 37"/>
                <a:gd name="T27" fmla="*/ 13 h 17"/>
                <a:gd name="T28" fmla="*/ 0 w 37"/>
                <a:gd name="T29" fmla="*/ 14 h 17"/>
                <a:gd name="T30" fmla="*/ 6 w 37"/>
                <a:gd name="T31" fmla="*/ 12 h 17"/>
                <a:gd name="T32" fmla="*/ 9 w 37"/>
                <a:gd name="T33" fmla="*/ 10 h 17"/>
                <a:gd name="T34" fmla="*/ 13 w 37"/>
                <a:gd name="T35" fmla="*/ 7 h 17"/>
                <a:gd name="T36" fmla="*/ 18 w 37"/>
                <a:gd name="T37" fmla="*/ 3 h 17"/>
                <a:gd name="T38" fmla="*/ 24 w 37"/>
                <a:gd name="T39" fmla="*/ 3 h 17"/>
                <a:gd name="T40" fmla="*/ 30 w 37"/>
                <a:gd name="T41" fmla="*/ 3 h 17"/>
                <a:gd name="T42" fmla="*/ 32 w 37"/>
                <a:gd name="T43" fmla="*/ 0 h 17"/>
                <a:gd name="T44" fmla="*/ 36 w 37"/>
                <a:gd name="T45" fmla="*/ 2 h 17"/>
                <a:gd name="T46" fmla="*/ 34 w 37"/>
                <a:gd name="T47" fmla="*/ 4 h 17"/>
                <a:gd name="T48" fmla="*/ 34 w 37"/>
                <a:gd name="T49" fmla="*/ 7 h 17"/>
                <a:gd name="T50" fmla="*/ 35 w 37"/>
                <a:gd name="T51" fmla="*/ 9 h 17"/>
                <a:gd name="T52" fmla="*/ 31 w 37"/>
                <a:gd name="T53" fmla="*/ 10 h 17"/>
                <a:gd name="T54" fmla="*/ 30 w 37"/>
                <a:gd name="T55" fmla="*/ 12 h 17"/>
                <a:gd name="T56" fmla="*/ 30 w 37"/>
                <a:gd name="T57"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17">
                  <a:moveTo>
                    <a:pt x="30" y="12"/>
                  </a:moveTo>
                  <a:cubicBezTo>
                    <a:pt x="29" y="13"/>
                    <a:pt x="27" y="13"/>
                    <a:pt x="27" y="13"/>
                  </a:cubicBezTo>
                  <a:cubicBezTo>
                    <a:pt x="24" y="13"/>
                    <a:pt x="25" y="11"/>
                    <a:pt x="26" y="10"/>
                  </a:cubicBezTo>
                  <a:cubicBezTo>
                    <a:pt x="27" y="8"/>
                    <a:pt x="24" y="7"/>
                    <a:pt x="23" y="8"/>
                  </a:cubicBezTo>
                  <a:cubicBezTo>
                    <a:pt x="23" y="9"/>
                    <a:pt x="23" y="10"/>
                    <a:pt x="22" y="10"/>
                  </a:cubicBezTo>
                  <a:cubicBezTo>
                    <a:pt x="22" y="10"/>
                    <a:pt x="21" y="10"/>
                    <a:pt x="21" y="9"/>
                  </a:cubicBezTo>
                  <a:cubicBezTo>
                    <a:pt x="20" y="10"/>
                    <a:pt x="21" y="12"/>
                    <a:pt x="20" y="13"/>
                  </a:cubicBezTo>
                  <a:cubicBezTo>
                    <a:pt x="19" y="15"/>
                    <a:pt x="18" y="13"/>
                    <a:pt x="17" y="14"/>
                  </a:cubicBezTo>
                  <a:cubicBezTo>
                    <a:pt x="16" y="14"/>
                    <a:pt x="17" y="16"/>
                    <a:pt x="16" y="16"/>
                  </a:cubicBezTo>
                  <a:cubicBezTo>
                    <a:pt x="16" y="17"/>
                    <a:pt x="13" y="17"/>
                    <a:pt x="12" y="17"/>
                  </a:cubicBezTo>
                  <a:cubicBezTo>
                    <a:pt x="11" y="16"/>
                    <a:pt x="11" y="14"/>
                    <a:pt x="10" y="15"/>
                  </a:cubicBezTo>
                  <a:cubicBezTo>
                    <a:pt x="8" y="16"/>
                    <a:pt x="7" y="16"/>
                    <a:pt x="5" y="16"/>
                  </a:cubicBezTo>
                  <a:cubicBezTo>
                    <a:pt x="4" y="16"/>
                    <a:pt x="2" y="17"/>
                    <a:pt x="1" y="17"/>
                  </a:cubicBezTo>
                  <a:cubicBezTo>
                    <a:pt x="0" y="17"/>
                    <a:pt x="3" y="14"/>
                    <a:pt x="2" y="13"/>
                  </a:cubicBezTo>
                  <a:cubicBezTo>
                    <a:pt x="2" y="13"/>
                    <a:pt x="1" y="14"/>
                    <a:pt x="0" y="14"/>
                  </a:cubicBezTo>
                  <a:cubicBezTo>
                    <a:pt x="0" y="13"/>
                    <a:pt x="5" y="12"/>
                    <a:pt x="6" y="12"/>
                  </a:cubicBezTo>
                  <a:cubicBezTo>
                    <a:pt x="8" y="12"/>
                    <a:pt x="8" y="11"/>
                    <a:pt x="9" y="10"/>
                  </a:cubicBezTo>
                  <a:cubicBezTo>
                    <a:pt x="11" y="8"/>
                    <a:pt x="12" y="8"/>
                    <a:pt x="13" y="7"/>
                  </a:cubicBezTo>
                  <a:cubicBezTo>
                    <a:pt x="15" y="5"/>
                    <a:pt x="16" y="3"/>
                    <a:pt x="18" y="3"/>
                  </a:cubicBezTo>
                  <a:cubicBezTo>
                    <a:pt x="20" y="2"/>
                    <a:pt x="22" y="2"/>
                    <a:pt x="24" y="3"/>
                  </a:cubicBezTo>
                  <a:cubicBezTo>
                    <a:pt x="26" y="3"/>
                    <a:pt x="29" y="4"/>
                    <a:pt x="30" y="3"/>
                  </a:cubicBezTo>
                  <a:cubicBezTo>
                    <a:pt x="31" y="2"/>
                    <a:pt x="30" y="0"/>
                    <a:pt x="32" y="0"/>
                  </a:cubicBezTo>
                  <a:cubicBezTo>
                    <a:pt x="32" y="0"/>
                    <a:pt x="36" y="1"/>
                    <a:pt x="36" y="2"/>
                  </a:cubicBezTo>
                  <a:cubicBezTo>
                    <a:pt x="37" y="2"/>
                    <a:pt x="34" y="3"/>
                    <a:pt x="34" y="4"/>
                  </a:cubicBezTo>
                  <a:cubicBezTo>
                    <a:pt x="34" y="5"/>
                    <a:pt x="37" y="6"/>
                    <a:pt x="34" y="7"/>
                  </a:cubicBezTo>
                  <a:cubicBezTo>
                    <a:pt x="33" y="8"/>
                    <a:pt x="36" y="9"/>
                    <a:pt x="35" y="9"/>
                  </a:cubicBezTo>
                  <a:cubicBezTo>
                    <a:pt x="33" y="10"/>
                    <a:pt x="32" y="10"/>
                    <a:pt x="31" y="10"/>
                  </a:cubicBezTo>
                  <a:cubicBezTo>
                    <a:pt x="31" y="11"/>
                    <a:pt x="31" y="11"/>
                    <a:pt x="30" y="12"/>
                  </a:cubicBezTo>
                  <a:cubicBezTo>
                    <a:pt x="29" y="13"/>
                    <a:pt x="31" y="11"/>
                    <a:pt x="30" y="1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08" name="Freeform 581">
              <a:extLst>
                <a:ext uri="{FF2B5EF4-FFF2-40B4-BE49-F238E27FC236}">
                  <a16:creationId xmlns:a16="http://schemas.microsoft.com/office/drawing/2014/main" id="{EF1AD392-639E-374F-B2D9-F1F2EB39F0FD}"/>
                </a:ext>
              </a:extLst>
            </p:cNvPr>
            <p:cNvSpPr>
              <a:spLocks/>
            </p:cNvSpPr>
            <p:nvPr/>
          </p:nvSpPr>
          <p:spPr bwMode="auto">
            <a:xfrm>
              <a:off x="6346686" y="4449069"/>
              <a:ext cx="73248" cy="19114"/>
            </a:xfrm>
            <a:custGeom>
              <a:avLst/>
              <a:gdLst>
                <a:gd name="T0" fmla="*/ 6 w 8"/>
                <a:gd name="T1" fmla="*/ 2 h 2"/>
                <a:gd name="T2" fmla="*/ 3 w 8"/>
                <a:gd name="T3" fmla="*/ 0 h 2"/>
                <a:gd name="T4" fmla="*/ 6 w 8"/>
                <a:gd name="T5" fmla="*/ 2 h 2"/>
              </a:gdLst>
              <a:ahLst/>
              <a:cxnLst>
                <a:cxn ang="0">
                  <a:pos x="T0" y="T1"/>
                </a:cxn>
                <a:cxn ang="0">
                  <a:pos x="T2" y="T3"/>
                </a:cxn>
                <a:cxn ang="0">
                  <a:pos x="T4" y="T5"/>
                </a:cxn>
              </a:cxnLst>
              <a:rect l="0" t="0" r="r" b="b"/>
              <a:pathLst>
                <a:path w="8" h="2">
                  <a:moveTo>
                    <a:pt x="6" y="2"/>
                  </a:moveTo>
                  <a:cubicBezTo>
                    <a:pt x="4" y="2"/>
                    <a:pt x="0" y="1"/>
                    <a:pt x="3" y="0"/>
                  </a:cubicBezTo>
                  <a:cubicBezTo>
                    <a:pt x="5" y="0"/>
                    <a:pt x="8" y="2"/>
                    <a:pt x="6"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09" name="Freeform 582">
              <a:extLst>
                <a:ext uri="{FF2B5EF4-FFF2-40B4-BE49-F238E27FC236}">
                  <a16:creationId xmlns:a16="http://schemas.microsoft.com/office/drawing/2014/main" id="{909FC193-4ABF-C34B-BBD9-9D50DFF27A88}"/>
                </a:ext>
              </a:extLst>
            </p:cNvPr>
            <p:cNvSpPr>
              <a:spLocks/>
            </p:cNvSpPr>
            <p:nvPr/>
          </p:nvSpPr>
          <p:spPr bwMode="auto">
            <a:xfrm>
              <a:off x="6410381" y="4318467"/>
              <a:ext cx="197453" cy="92380"/>
            </a:xfrm>
            <a:custGeom>
              <a:avLst/>
              <a:gdLst>
                <a:gd name="T0" fmla="*/ 7 w 21"/>
                <a:gd name="T1" fmla="*/ 9 h 10"/>
                <a:gd name="T2" fmla="*/ 2 w 21"/>
                <a:gd name="T3" fmla="*/ 4 h 10"/>
                <a:gd name="T4" fmla="*/ 9 w 21"/>
                <a:gd name="T5" fmla="*/ 2 h 10"/>
                <a:gd name="T6" fmla="*/ 17 w 21"/>
                <a:gd name="T7" fmla="*/ 0 h 10"/>
                <a:gd name="T8" fmla="*/ 19 w 21"/>
                <a:gd name="T9" fmla="*/ 2 h 10"/>
                <a:gd name="T10" fmla="*/ 14 w 21"/>
                <a:gd name="T11" fmla="*/ 4 h 10"/>
                <a:gd name="T12" fmla="*/ 15 w 21"/>
                <a:gd name="T13" fmla="*/ 7 h 10"/>
                <a:gd name="T14" fmla="*/ 7 w 21"/>
                <a:gd name="T15" fmla="*/ 9 h 10"/>
                <a:gd name="T16" fmla="*/ 7 w 21"/>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
                  <a:moveTo>
                    <a:pt x="7" y="9"/>
                  </a:moveTo>
                  <a:cubicBezTo>
                    <a:pt x="6" y="9"/>
                    <a:pt x="0" y="6"/>
                    <a:pt x="2" y="4"/>
                  </a:cubicBezTo>
                  <a:cubicBezTo>
                    <a:pt x="4" y="2"/>
                    <a:pt x="7" y="2"/>
                    <a:pt x="9" y="2"/>
                  </a:cubicBezTo>
                  <a:cubicBezTo>
                    <a:pt x="12" y="1"/>
                    <a:pt x="15" y="0"/>
                    <a:pt x="17" y="0"/>
                  </a:cubicBezTo>
                  <a:cubicBezTo>
                    <a:pt x="18" y="0"/>
                    <a:pt x="21" y="1"/>
                    <a:pt x="19" y="2"/>
                  </a:cubicBezTo>
                  <a:cubicBezTo>
                    <a:pt x="18" y="3"/>
                    <a:pt x="15" y="2"/>
                    <a:pt x="14" y="4"/>
                  </a:cubicBezTo>
                  <a:cubicBezTo>
                    <a:pt x="14" y="4"/>
                    <a:pt x="19" y="6"/>
                    <a:pt x="15" y="7"/>
                  </a:cubicBezTo>
                  <a:cubicBezTo>
                    <a:pt x="13" y="8"/>
                    <a:pt x="10" y="10"/>
                    <a:pt x="7" y="9"/>
                  </a:cubicBezTo>
                  <a:cubicBezTo>
                    <a:pt x="5" y="9"/>
                    <a:pt x="9" y="10"/>
                    <a:pt x="7" y="9"/>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10" name="Freeform 583">
              <a:extLst>
                <a:ext uri="{FF2B5EF4-FFF2-40B4-BE49-F238E27FC236}">
                  <a16:creationId xmlns:a16="http://schemas.microsoft.com/office/drawing/2014/main" id="{1625F412-15F4-C74B-ABFB-2D3C463925EA}"/>
                </a:ext>
              </a:extLst>
            </p:cNvPr>
            <p:cNvSpPr>
              <a:spLocks/>
            </p:cNvSpPr>
            <p:nvPr/>
          </p:nvSpPr>
          <p:spPr bwMode="auto">
            <a:xfrm>
              <a:off x="6327577" y="4337578"/>
              <a:ext cx="73248" cy="38227"/>
            </a:xfrm>
            <a:custGeom>
              <a:avLst/>
              <a:gdLst>
                <a:gd name="T0" fmla="*/ 6 w 8"/>
                <a:gd name="T1" fmla="*/ 4 h 4"/>
                <a:gd name="T2" fmla="*/ 3 w 8"/>
                <a:gd name="T3" fmla="*/ 0 h 4"/>
                <a:gd name="T4" fmla="*/ 6 w 8"/>
                <a:gd name="T5" fmla="*/ 4 h 4"/>
              </a:gdLst>
              <a:ahLst/>
              <a:cxnLst>
                <a:cxn ang="0">
                  <a:pos x="T0" y="T1"/>
                </a:cxn>
                <a:cxn ang="0">
                  <a:pos x="T2" y="T3"/>
                </a:cxn>
                <a:cxn ang="0">
                  <a:pos x="T4" y="T5"/>
                </a:cxn>
              </a:cxnLst>
              <a:rect l="0" t="0" r="r" b="b"/>
              <a:pathLst>
                <a:path w="8" h="4">
                  <a:moveTo>
                    <a:pt x="6" y="4"/>
                  </a:moveTo>
                  <a:cubicBezTo>
                    <a:pt x="4" y="4"/>
                    <a:pt x="0" y="0"/>
                    <a:pt x="3" y="0"/>
                  </a:cubicBezTo>
                  <a:cubicBezTo>
                    <a:pt x="6" y="0"/>
                    <a:pt x="8" y="3"/>
                    <a:pt x="6"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11" name="Freeform 584">
              <a:extLst>
                <a:ext uri="{FF2B5EF4-FFF2-40B4-BE49-F238E27FC236}">
                  <a16:creationId xmlns:a16="http://schemas.microsoft.com/office/drawing/2014/main" id="{FECC2713-2E69-7E40-8E77-4C96A67965EA}"/>
                </a:ext>
              </a:extLst>
            </p:cNvPr>
            <p:cNvSpPr>
              <a:spLocks/>
            </p:cNvSpPr>
            <p:nvPr/>
          </p:nvSpPr>
          <p:spPr bwMode="auto">
            <a:xfrm>
              <a:off x="6429489" y="4251568"/>
              <a:ext cx="197453" cy="66896"/>
            </a:xfrm>
            <a:custGeom>
              <a:avLst/>
              <a:gdLst>
                <a:gd name="T0" fmla="*/ 1 w 21"/>
                <a:gd name="T1" fmla="*/ 5 h 7"/>
                <a:gd name="T2" fmla="*/ 4 w 21"/>
                <a:gd name="T3" fmla="*/ 4 h 7"/>
                <a:gd name="T4" fmla="*/ 9 w 21"/>
                <a:gd name="T5" fmla="*/ 1 h 7"/>
                <a:gd name="T6" fmla="*/ 18 w 21"/>
                <a:gd name="T7" fmla="*/ 3 h 7"/>
                <a:gd name="T8" fmla="*/ 11 w 21"/>
                <a:gd name="T9" fmla="*/ 6 h 7"/>
                <a:gd name="T10" fmla="*/ 6 w 21"/>
                <a:gd name="T11" fmla="*/ 6 h 7"/>
                <a:gd name="T12" fmla="*/ 1 w 21"/>
                <a:gd name="T13" fmla="*/ 5 h 7"/>
                <a:gd name="T14" fmla="*/ 1 w 21"/>
                <a:gd name="T15" fmla="*/ 5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7">
                  <a:moveTo>
                    <a:pt x="1" y="5"/>
                  </a:moveTo>
                  <a:cubicBezTo>
                    <a:pt x="0" y="5"/>
                    <a:pt x="3" y="4"/>
                    <a:pt x="4" y="4"/>
                  </a:cubicBezTo>
                  <a:cubicBezTo>
                    <a:pt x="6" y="3"/>
                    <a:pt x="7" y="2"/>
                    <a:pt x="9" y="1"/>
                  </a:cubicBezTo>
                  <a:cubicBezTo>
                    <a:pt x="12" y="0"/>
                    <a:pt x="15" y="1"/>
                    <a:pt x="18" y="3"/>
                  </a:cubicBezTo>
                  <a:cubicBezTo>
                    <a:pt x="21" y="6"/>
                    <a:pt x="12" y="6"/>
                    <a:pt x="11" y="6"/>
                  </a:cubicBezTo>
                  <a:cubicBezTo>
                    <a:pt x="9" y="6"/>
                    <a:pt x="8" y="7"/>
                    <a:pt x="6" y="6"/>
                  </a:cubicBezTo>
                  <a:cubicBezTo>
                    <a:pt x="4" y="5"/>
                    <a:pt x="2" y="6"/>
                    <a:pt x="1" y="5"/>
                  </a:cubicBezTo>
                  <a:cubicBezTo>
                    <a:pt x="0" y="4"/>
                    <a:pt x="2" y="6"/>
                    <a:pt x="1" y="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12" name="Freeform 585">
              <a:extLst>
                <a:ext uri="{FF2B5EF4-FFF2-40B4-BE49-F238E27FC236}">
                  <a16:creationId xmlns:a16="http://schemas.microsoft.com/office/drawing/2014/main" id="{3712F329-2752-5449-9E35-1F407296B756}"/>
                </a:ext>
              </a:extLst>
            </p:cNvPr>
            <p:cNvSpPr>
              <a:spLocks/>
            </p:cNvSpPr>
            <p:nvPr/>
          </p:nvSpPr>
          <p:spPr bwMode="auto">
            <a:xfrm>
              <a:off x="6907195" y="4449069"/>
              <a:ext cx="261145" cy="178393"/>
            </a:xfrm>
            <a:custGeom>
              <a:avLst/>
              <a:gdLst>
                <a:gd name="T0" fmla="*/ 22 w 28"/>
                <a:gd name="T1" fmla="*/ 19 h 19"/>
                <a:gd name="T2" fmla="*/ 15 w 28"/>
                <a:gd name="T3" fmla="*/ 19 h 19"/>
                <a:gd name="T4" fmla="*/ 15 w 28"/>
                <a:gd name="T5" fmla="*/ 17 h 19"/>
                <a:gd name="T6" fmla="*/ 12 w 28"/>
                <a:gd name="T7" fmla="*/ 15 h 19"/>
                <a:gd name="T8" fmla="*/ 17 w 28"/>
                <a:gd name="T9" fmla="*/ 13 h 19"/>
                <a:gd name="T10" fmla="*/ 16 w 28"/>
                <a:gd name="T11" fmla="*/ 12 h 19"/>
                <a:gd name="T12" fmla="*/ 9 w 28"/>
                <a:gd name="T13" fmla="*/ 13 h 19"/>
                <a:gd name="T14" fmla="*/ 2 w 28"/>
                <a:gd name="T15" fmla="*/ 13 h 19"/>
                <a:gd name="T16" fmla="*/ 1 w 28"/>
                <a:gd name="T17" fmla="*/ 12 h 19"/>
                <a:gd name="T18" fmla="*/ 7 w 28"/>
                <a:gd name="T19" fmla="*/ 10 h 19"/>
                <a:gd name="T20" fmla="*/ 4 w 28"/>
                <a:gd name="T21" fmla="*/ 8 h 19"/>
                <a:gd name="T22" fmla="*/ 7 w 28"/>
                <a:gd name="T23" fmla="*/ 6 h 19"/>
                <a:gd name="T24" fmla="*/ 3 w 28"/>
                <a:gd name="T25" fmla="*/ 6 h 19"/>
                <a:gd name="T26" fmla="*/ 7 w 28"/>
                <a:gd name="T27" fmla="*/ 4 h 19"/>
                <a:gd name="T28" fmla="*/ 13 w 28"/>
                <a:gd name="T29" fmla="*/ 8 h 19"/>
                <a:gd name="T30" fmla="*/ 16 w 28"/>
                <a:gd name="T31" fmla="*/ 9 h 19"/>
                <a:gd name="T32" fmla="*/ 13 w 28"/>
                <a:gd name="T33" fmla="*/ 7 h 19"/>
                <a:gd name="T34" fmla="*/ 14 w 28"/>
                <a:gd name="T35" fmla="*/ 5 h 19"/>
                <a:gd name="T36" fmla="*/ 11 w 28"/>
                <a:gd name="T37" fmla="*/ 4 h 19"/>
                <a:gd name="T38" fmla="*/ 11 w 28"/>
                <a:gd name="T39" fmla="*/ 2 h 19"/>
                <a:gd name="T40" fmla="*/ 7 w 28"/>
                <a:gd name="T41" fmla="*/ 3 h 19"/>
                <a:gd name="T42" fmla="*/ 13 w 28"/>
                <a:gd name="T43" fmla="*/ 1 h 19"/>
                <a:gd name="T44" fmla="*/ 12 w 28"/>
                <a:gd name="T45" fmla="*/ 2 h 19"/>
                <a:gd name="T46" fmla="*/ 15 w 28"/>
                <a:gd name="T47" fmla="*/ 3 h 19"/>
                <a:gd name="T48" fmla="*/ 21 w 28"/>
                <a:gd name="T49" fmla="*/ 2 h 19"/>
                <a:gd name="T50" fmla="*/ 26 w 28"/>
                <a:gd name="T51" fmla="*/ 8 h 19"/>
                <a:gd name="T52" fmla="*/ 27 w 28"/>
                <a:gd name="T53" fmla="*/ 12 h 19"/>
                <a:gd name="T54" fmla="*/ 26 w 28"/>
                <a:gd name="T55" fmla="*/ 14 h 19"/>
                <a:gd name="T56" fmla="*/ 26 w 28"/>
                <a:gd name="T57" fmla="*/ 17 h 19"/>
                <a:gd name="T58" fmla="*/ 22 w 28"/>
                <a:gd name="T5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 h="19">
                  <a:moveTo>
                    <a:pt x="22" y="19"/>
                  </a:moveTo>
                  <a:cubicBezTo>
                    <a:pt x="20" y="19"/>
                    <a:pt x="17" y="19"/>
                    <a:pt x="15" y="19"/>
                  </a:cubicBezTo>
                  <a:cubicBezTo>
                    <a:pt x="12" y="19"/>
                    <a:pt x="15" y="18"/>
                    <a:pt x="15" y="17"/>
                  </a:cubicBezTo>
                  <a:cubicBezTo>
                    <a:pt x="16" y="16"/>
                    <a:pt x="11" y="16"/>
                    <a:pt x="12" y="15"/>
                  </a:cubicBezTo>
                  <a:cubicBezTo>
                    <a:pt x="13" y="14"/>
                    <a:pt x="15" y="13"/>
                    <a:pt x="17" y="13"/>
                  </a:cubicBezTo>
                  <a:cubicBezTo>
                    <a:pt x="18" y="12"/>
                    <a:pt x="17" y="12"/>
                    <a:pt x="16" y="12"/>
                  </a:cubicBezTo>
                  <a:cubicBezTo>
                    <a:pt x="14" y="11"/>
                    <a:pt x="12" y="12"/>
                    <a:pt x="9" y="13"/>
                  </a:cubicBezTo>
                  <a:cubicBezTo>
                    <a:pt x="7" y="13"/>
                    <a:pt x="5" y="13"/>
                    <a:pt x="2" y="13"/>
                  </a:cubicBezTo>
                  <a:cubicBezTo>
                    <a:pt x="2" y="14"/>
                    <a:pt x="0" y="14"/>
                    <a:pt x="1" y="12"/>
                  </a:cubicBezTo>
                  <a:cubicBezTo>
                    <a:pt x="3" y="10"/>
                    <a:pt x="5" y="11"/>
                    <a:pt x="7" y="10"/>
                  </a:cubicBezTo>
                  <a:cubicBezTo>
                    <a:pt x="11" y="9"/>
                    <a:pt x="4" y="9"/>
                    <a:pt x="4" y="8"/>
                  </a:cubicBezTo>
                  <a:cubicBezTo>
                    <a:pt x="3" y="8"/>
                    <a:pt x="7" y="6"/>
                    <a:pt x="7" y="6"/>
                  </a:cubicBezTo>
                  <a:cubicBezTo>
                    <a:pt x="7" y="6"/>
                    <a:pt x="4" y="6"/>
                    <a:pt x="3" y="6"/>
                  </a:cubicBezTo>
                  <a:cubicBezTo>
                    <a:pt x="3" y="5"/>
                    <a:pt x="6" y="4"/>
                    <a:pt x="7" y="4"/>
                  </a:cubicBezTo>
                  <a:cubicBezTo>
                    <a:pt x="9" y="4"/>
                    <a:pt x="11" y="7"/>
                    <a:pt x="13" y="8"/>
                  </a:cubicBezTo>
                  <a:cubicBezTo>
                    <a:pt x="14" y="8"/>
                    <a:pt x="15" y="10"/>
                    <a:pt x="16" y="9"/>
                  </a:cubicBezTo>
                  <a:cubicBezTo>
                    <a:pt x="19" y="7"/>
                    <a:pt x="13" y="7"/>
                    <a:pt x="13" y="7"/>
                  </a:cubicBezTo>
                  <a:cubicBezTo>
                    <a:pt x="14" y="7"/>
                    <a:pt x="18" y="6"/>
                    <a:pt x="14" y="5"/>
                  </a:cubicBezTo>
                  <a:cubicBezTo>
                    <a:pt x="13" y="5"/>
                    <a:pt x="12" y="5"/>
                    <a:pt x="11" y="4"/>
                  </a:cubicBezTo>
                  <a:cubicBezTo>
                    <a:pt x="9" y="3"/>
                    <a:pt x="11" y="3"/>
                    <a:pt x="11" y="2"/>
                  </a:cubicBezTo>
                  <a:cubicBezTo>
                    <a:pt x="10" y="2"/>
                    <a:pt x="7" y="3"/>
                    <a:pt x="7" y="3"/>
                  </a:cubicBezTo>
                  <a:cubicBezTo>
                    <a:pt x="6" y="2"/>
                    <a:pt x="13" y="1"/>
                    <a:pt x="13" y="1"/>
                  </a:cubicBezTo>
                  <a:cubicBezTo>
                    <a:pt x="13" y="1"/>
                    <a:pt x="12" y="2"/>
                    <a:pt x="12" y="2"/>
                  </a:cubicBezTo>
                  <a:cubicBezTo>
                    <a:pt x="11" y="3"/>
                    <a:pt x="14" y="3"/>
                    <a:pt x="15" y="3"/>
                  </a:cubicBezTo>
                  <a:cubicBezTo>
                    <a:pt x="18" y="4"/>
                    <a:pt x="19" y="4"/>
                    <a:pt x="21" y="2"/>
                  </a:cubicBezTo>
                  <a:cubicBezTo>
                    <a:pt x="24" y="0"/>
                    <a:pt x="27" y="6"/>
                    <a:pt x="26" y="8"/>
                  </a:cubicBezTo>
                  <a:cubicBezTo>
                    <a:pt x="26" y="10"/>
                    <a:pt x="26" y="11"/>
                    <a:pt x="27" y="12"/>
                  </a:cubicBezTo>
                  <a:cubicBezTo>
                    <a:pt x="28" y="14"/>
                    <a:pt x="28" y="15"/>
                    <a:pt x="26" y="14"/>
                  </a:cubicBezTo>
                  <a:cubicBezTo>
                    <a:pt x="24" y="12"/>
                    <a:pt x="25" y="16"/>
                    <a:pt x="26" y="17"/>
                  </a:cubicBezTo>
                  <a:cubicBezTo>
                    <a:pt x="27" y="18"/>
                    <a:pt x="23" y="19"/>
                    <a:pt x="22" y="19"/>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13" name="Freeform 586">
              <a:extLst>
                <a:ext uri="{FF2B5EF4-FFF2-40B4-BE49-F238E27FC236}">
                  <a16:creationId xmlns:a16="http://schemas.microsoft.com/office/drawing/2014/main" id="{A29B3AB8-717B-BB45-9EE9-E8626976C286}"/>
                </a:ext>
              </a:extLst>
            </p:cNvPr>
            <p:cNvSpPr>
              <a:spLocks/>
            </p:cNvSpPr>
            <p:nvPr/>
          </p:nvSpPr>
          <p:spPr bwMode="auto">
            <a:xfrm>
              <a:off x="6878534" y="4535082"/>
              <a:ext cx="82803" cy="25484"/>
            </a:xfrm>
            <a:custGeom>
              <a:avLst/>
              <a:gdLst>
                <a:gd name="T0" fmla="*/ 1 w 9"/>
                <a:gd name="T1" fmla="*/ 3 h 3"/>
                <a:gd name="T2" fmla="*/ 7 w 9"/>
                <a:gd name="T3" fmla="*/ 0 h 3"/>
                <a:gd name="T4" fmla="*/ 1 w 9"/>
                <a:gd name="T5" fmla="*/ 3 h 3"/>
              </a:gdLst>
              <a:ahLst/>
              <a:cxnLst>
                <a:cxn ang="0">
                  <a:pos x="T0" y="T1"/>
                </a:cxn>
                <a:cxn ang="0">
                  <a:pos x="T2" y="T3"/>
                </a:cxn>
                <a:cxn ang="0">
                  <a:pos x="T4" y="T5"/>
                </a:cxn>
              </a:cxnLst>
              <a:rect l="0" t="0" r="r" b="b"/>
              <a:pathLst>
                <a:path w="9" h="3">
                  <a:moveTo>
                    <a:pt x="1" y="3"/>
                  </a:moveTo>
                  <a:cubicBezTo>
                    <a:pt x="4" y="2"/>
                    <a:pt x="9" y="0"/>
                    <a:pt x="7" y="0"/>
                  </a:cubicBezTo>
                  <a:cubicBezTo>
                    <a:pt x="4" y="0"/>
                    <a:pt x="0" y="3"/>
                    <a:pt x="1"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14" name="Freeform 587">
              <a:extLst>
                <a:ext uri="{FF2B5EF4-FFF2-40B4-BE49-F238E27FC236}">
                  <a16:creationId xmlns:a16="http://schemas.microsoft.com/office/drawing/2014/main" id="{5C291470-5996-EE4C-BAC8-ACE293443944}"/>
                </a:ext>
              </a:extLst>
            </p:cNvPr>
            <p:cNvSpPr>
              <a:spLocks/>
            </p:cNvSpPr>
            <p:nvPr/>
          </p:nvSpPr>
          <p:spPr bwMode="auto">
            <a:xfrm>
              <a:off x="6859425" y="4525526"/>
              <a:ext cx="76432" cy="19114"/>
            </a:xfrm>
            <a:custGeom>
              <a:avLst/>
              <a:gdLst>
                <a:gd name="T0" fmla="*/ 1 w 8"/>
                <a:gd name="T1" fmla="*/ 2 h 2"/>
                <a:gd name="T2" fmla="*/ 6 w 8"/>
                <a:gd name="T3" fmla="*/ 0 h 2"/>
                <a:gd name="T4" fmla="*/ 1 w 8"/>
                <a:gd name="T5" fmla="*/ 2 h 2"/>
              </a:gdLst>
              <a:ahLst/>
              <a:cxnLst>
                <a:cxn ang="0">
                  <a:pos x="T0" y="T1"/>
                </a:cxn>
                <a:cxn ang="0">
                  <a:pos x="T2" y="T3"/>
                </a:cxn>
                <a:cxn ang="0">
                  <a:pos x="T4" y="T5"/>
                </a:cxn>
              </a:cxnLst>
              <a:rect l="0" t="0" r="r" b="b"/>
              <a:pathLst>
                <a:path w="8" h="2">
                  <a:moveTo>
                    <a:pt x="1" y="2"/>
                  </a:moveTo>
                  <a:cubicBezTo>
                    <a:pt x="0" y="2"/>
                    <a:pt x="4" y="0"/>
                    <a:pt x="6" y="0"/>
                  </a:cubicBezTo>
                  <a:cubicBezTo>
                    <a:pt x="8" y="0"/>
                    <a:pt x="4" y="2"/>
                    <a:pt x="1"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15" name="Freeform 588">
              <a:extLst>
                <a:ext uri="{FF2B5EF4-FFF2-40B4-BE49-F238E27FC236}">
                  <a16:creationId xmlns:a16="http://schemas.microsoft.com/office/drawing/2014/main" id="{FAD3AFBA-48CD-A24C-AE30-CDCC883E7052}"/>
                </a:ext>
              </a:extLst>
            </p:cNvPr>
            <p:cNvSpPr>
              <a:spLocks/>
            </p:cNvSpPr>
            <p:nvPr/>
          </p:nvSpPr>
          <p:spPr bwMode="auto">
            <a:xfrm>
              <a:off x="6821208" y="4496854"/>
              <a:ext cx="95541" cy="47785"/>
            </a:xfrm>
            <a:custGeom>
              <a:avLst/>
              <a:gdLst>
                <a:gd name="T0" fmla="*/ 2 w 10"/>
                <a:gd name="T1" fmla="*/ 3 h 5"/>
                <a:gd name="T2" fmla="*/ 10 w 10"/>
                <a:gd name="T3" fmla="*/ 1 h 5"/>
                <a:gd name="T4" fmla="*/ 2 w 10"/>
                <a:gd name="T5" fmla="*/ 3 h 5"/>
              </a:gdLst>
              <a:ahLst/>
              <a:cxnLst>
                <a:cxn ang="0">
                  <a:pos x="T0" y="T1"/>
                </a:cxn>
                <a:cxn ang="0">
                  <a:pos x="T2" y="T3"/>
                </a:cxn>
                <a:cxn ang="0">
                  <a:pos x="T4" y="T5"/>
                </a:cxn>
              </a:cxnLst>
              <a:rect l="0" t="0" r="r" b="b"/>
              <a:pathLst>
                <a:path w="10" h="5">
                  <a:moveTo>
                    <a:pt x="2" y="3"/>
                  </a:moveTo>
                  <a:cubicBezTo>
                    <a:pt x="0" y="2"/>
                    <a:pt x="10" y="0"/>
                    <a:pt x="10" y="1"/>
                  </a:cubicBezTo>
                  <a:cubicBezTo>
                    <a:pt x="10" y="2"/>
                    <a:pt x="6" y="5"/>
                    <a:pt x="2"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16" name="Freeform 589">
              <a:extLst>
                <a:ext uri="{FF2B5EF4-FFF2-40B4-BE49-F238E27FC236}">
                  <a16:creationId xmlns:a16="http://schemas.microsoft.com/office/drawing/2014/main" id="{A1AF1900-5456-2442-834F-D9550E70812F}"/>
                </a:ext>
              </a:extLst>
            </p:cNvPr>
            <p:cNvSpPr>
              <a:spLocks/>
            </p:cNvSpPr>
            <p:nvPr/>
          </p:nvSpPr>
          <p:spPr bwMode="auto">
            <a:xfrm>
              <a:off x="6830763" y="4458630"/>
              <a:ext cx="66879" cy="47785"/>
            </a:xfrm>
            <a:custGeom>
              <a:avLst/>
              <a:gdLst>
                <a:gd name="T0" fmla="*/ 1 w 7"/>
                <a:gd name="T1" fmla="*/ 5 h 5"/>
                <a:gd name="T2" fmla="*/ 0 w 7"/>
                <a:gd name="T3" fmla="*/ 1 h 5"/>
                <a:gd name="T4" fmla="*/ 4 w 7"/>
                <a:gd name="T5" fmla="*/ 2 h 5"/>
                <a:gd name="T6" fmla="*/ 7 w 7"/>
                <a:gd name="T7" fmla="*/ 4 h 5"/>
                <a:gd name="T8" fmla="*/ 1 w 7"/>
                <a:gd name="T9" fmla="*/ 5 h 5"/>
                <a:gd name="T10" fmla="*/ 1 w 7"/>
                <a:gd name="T11" fmla="*/ 5 h 5"/>
              </a:gdLst>
              <a:ahLst/>
              <a:cxnLst>
                <a:cxn ang="0">
                  <a:pos x="T0" y="T1"/>
                </a:cxn>
                <a:cxn ang="0">
                  <a:pos x="T2" y="T3"/>
                </a:cxn>
                <a:cxn ang="0">
                  <a:pos x="T4" y="T5"/>
                </a:cxn>
                <a:cxn ang="0">
                  <a:pos x="T6" y="T7"/>
                </a:cxn>
                <a:cxn ang="0">
                  <a:pos x="T8" y="T9"/>
                </a:cxn>
                <a:cxn ang="0">
                  <a:pos x="T10" y="T11"/>
                </a:cxn>
              </a:cxnLst>
              <a:rect l="0" t="0" r="r" b="b"/>
              <a:pathLst>
                <a:path w="7" h="5">
                  <a:moveTo>
                    <a:pt x="1" y="5"/>
                  </a:moveTo>
                  <a:cubicBezTo>
                    <a:pt x="0" y="4"/>
                    <a:pt x="0" y="2"/>
                    <a:pt x="0" y="1"/>
                  </a:cubicBezTo>
                  <a:cubicBezTo>
                    <a:pt x="1" y="0"/>
                    <a:pt x="3" y="1"/>
                    <a:pt x="4" y="2"/>
                  </a:cubicBezTo>
                  <a:cubicBezTo>
                    <a:pt x="4" y="2"/>
                    <a:pt x="7" y="3"/>
                    <a:pt x="7" y="4"/>
                  </a:cubicBezTo>
                  <a:cubicBezTo>
                    <a:pt x="7" y="4"/>
                    <a:pt x="2" y="5"/>
                    <a:pt x="1" y="5"/>
                  </a:cubicBezTo>
                  <a:cubicBezTo>
                    <a:pt x="0" y="4"/>
                    <a:pt x="4" y="5"/>
                    <a:pt x="1" y="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17" name="Freeform 590">
              <a:extLst>
                <a:ext uri="{FF2B5EF4-FFF2-40B4-BE49-F238E27FC236}">
                  <a16:creationId xmlns:a16="http://schemas.microsoft.com/office/drawing/2014/main" id="{614ED3D4-9C01-BC4A-BD04-0712762C06A7}"/>
                </a:ext>
              </a:extLst>
            </p:cNvPr>
            <p:cNvSpPr>
              <a:spLocks/>
            </p:cNvSpPr>
            <p:nvPr/>
          </p:nvSpPr>
          <p:spPr bwMode="auto">
            <a:xfrm>
              <a:off x="6738407" y="4347133"/>
              <a:ext cx="111465" cy="82827"/>
            </a:xfrm>
            <a:custGeom>
              <a:avLst/>
              <a:gdLst>
                <a:gd name="T0" fmla="*/ 8 w 12"/>
                <a:gd name="T1" fmla="*/ 8 h 9"/>
                <a:gd name="T2" fmla="*/ 3 w 12"/>
                <a:gd name="T3" fmla="*/ 1 h 9"/>
                <a:gd name="T4" fmla="*/ 8 w 12"/>
                <a:gd name="T5" fmla="*/ 8 h 9"/>
              </a:gdLst>
              <a:ahLst/>
              <a:cxnLst>
                <a:cxn ang="0">
                  <a:pos x="T0" y="T1"/>
                </a:cxn>
                <a:cxn ang="0">
                  <a:pos x="T2" y="T3"/>
                </a:cxn>
                <a:cxn ang="0">
                  <a:pos x="T4" y="T5"/>
                </a:cxn>
              </a:cxnLst>
              <a:rect l="0" t="0" r="r" b="b"/>
              <a:pathLst>
                <a:path w="12" h="9">
                  <a:moveTo>
                    <a:pt x="8" y="8"/>
                  </a:moveTo>
                  <a:cubicBezTo>
                    <a:pt x="6" y="9"/>
                    <a:pt x="0" y="0"/>
                    <a:pt x="3" y="1"/>
                  </a:cubicBezTo>
                  <a:cubicBezTo>
                    <a:pt x="6" y="3"/>
                    <a:pt x="12" y="8"/>
                    <a:pt x="8" y="8"/>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18" name="Freeform 591">
              <a:extLst>
                <a:ext uri="{FF2B5EF4-FFF2-40B4-BE49-F238E27FC236}">
                  <a16:creationId xmlns:a16="http://schemas.microsoft.com/office/drawing/2014/main" id="{F24740D3-E228-CB4B-AA0C-66AAEF4E2423}"/>
                </a:ext>
              </a:extLst>
            </p:cNvPr>
            <p:cNvSpPr>
              <a:spLocks/>
            </p:cNvSpPr>
            <p:nvPr/>
          </p:nvSpPr>
          <p:spPr bwMode="auto">
            <a:xfrm>
              <a:off x="6916751" y="4337578"/>
              <a:ext cx="82803" cy="28669"/>
            </a:xfrm>
            <a:custGeom>
              <a:avLst/>
              <a:gdLst>
                <a:gd name="T0" fmla="*/ 2 w 9"/>
                <a:gd name="T1" fmla="*/ 1 h 3"/>
                <a:gd name="T2" fmla="*/ 8 w 9"/>
                <a:gd name="T3" fmla="*/ 2 h 3"/>
                <a:gd name="T4" fmla="*/ 2 w 9"/>
                <a:gd name="T5" fmla="*/ 1 h 3"/>
              </a:gdLst>
              <a:ahLst/>
              <a:cxnLst>
                <a:cxn ang="0">
                  <a:pos x="T0" y="T1"/>
                </a:cxn>
                <a:cxn ang="0">
                  <a:pos x="T2" y="T3"/>
                </a:cxn>
                <a:cxn ang="0">
                  <a:pos x="T4" y="T5"/>
                </a:cxn>
              </a:cxnLst>
              <a:rect l="0" t="0" r="r" b="b"/>
              <a:pathLst>
                <a:path w="9" h="3">
                  <a:moveTo>
                    <a:pt x="2" y="1"/>
                  </a:moveTo>
                  <a:cubicBezTo>
                    <a:pt x="5" y="0"/>
                    <a:pt x="9" y="2"/>
                    <a:pt x="8" y="2"/>
                  </a:cubicBezTo>
                  <a:cubicBezTo>
                    <a:pt x="3" y="3"/>
                    <a:pt x="0" y="2"/>
                    <a:pt x="2"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19" name="Freeform 592">
              <a:extLst>
                <a:ext uri="{FF2B5EF4-FFF2-40B4-BE49-F238E27FC236}">
                  <a16:creationId xmlns:a16="http://schemas.microsoft.com/office/drawing/2014/main" id="{4D50F310-27A5-3041-830E-91170C4F0949}"/>
                </a:ext>
              </a:extLst>
            </p:cNvPr>
            <p:cNvSpPr>
              <a:spLocks/>
            </p:cNvSpPr>
            <p:nvPr/>
          </p:nvSpPr>
          <p:spPr bwMode="auto">
            <a:xfrm>
              <a:off x="6757513" y="4187857"/>
              <a:ext cx="334395" cy="178393"/>
            </a:xfrm>
            <a:custGeom>
              <a:avLst/>
              <a:gdLst>
                <a:gd name="T0" fmla="*/ 28 w 36"/>
                <a:gd name="T1" fmla="*/ 17 h 19"/>
                <a:gd name="T2" fmla="*/ 27 w 36"/>
                <a:gd name="T3" fmla="*/ 15 h 19"/>
                <a:gd name="T4" fmla="*/ 22 w 36"/>
                <a:gd name="T5" fmla="*/ 13 h 19"/>
                <a:gd name="T6" fmla="*/ 14 w 36"/>
                <a:gd name="T7" fmla="*/ 14 h 19"/>
                <a:gd name="T8" fmla="*/ 18 w 36"/>
                <a:gd name="T9" fmla="*/ 12 h 19"/>
                <a:gd name="T10" fmla="*/ 8 w 36"/>
                <a:gd name="T11" fmla="*/ 12 h 19"/>
                <a:gd name="T12" fmla="*/ 13 w 36"/>
                <a:gd name="T13" fmla="*/ 10 h 19"/>
                <a:gd name="T14" fmla="*/ 12 w 36"/>
                <a:gd name="T15" fmla="*/ 9 h 19"/>
                <a:gd name="T16" fmla="*/ 13 w 36"/>
                <a:gd name="T17" fmla="*/ 8 h 19"/>
                <a:gd name="T18" fmla="*/ 11 w 36"/>
                <a:gd name="T19" fmla="*/ 8 h 19"/>
                <a:gd name="T20" fmla="*/ 10 w 36"/>
                <a:gd name="T21" fmla="*/ 6 h 19"/>
                <a:gd name="T22" fmla="*/ 6 w 36"/>
                <a:gd name="T23" fmla="*/ 6 h 19"/>
                <a:gd name="T24" fmla="*/ 3 w 36"/>
                <a:gd name="T25" fmla="*/ 5 h 19"/>
                <a:gd name="T26" fmla="*/ 9 w 36"/>
                <a:gd name="T27" fmla="*/ 2 h 19"/>
                <a:gd name="T28" fmla="*/ 16 w 36"/>
                <a:gd name="T29" fmla="*/ 1 h 19"/>
                <a:gd name="T30" fmla="*/ 18 w 36"/>
                <a:gd name="T31" fmla="*/ 5 h 19"/>
                <a:gd name="T32" fmla="*/ 22 w 36"/>
                <a:gd name="T33" fmla="*/ 4 h 19"/>
                <a:gd name="T34" fmla="*/ 25 w 36"/>
                <a:gd name="T35" fmla="*/ 7 h 19"/>
                <a:gd name="T36" fmla="*/ 30 w 36"/>
                <a:gd name="T37" fmla="*/ 7 h 19"/>
                <a:gd name="T38" fmla="*/ 33 w 36"/>
                <a:gd name="T39" fmla="*/ 12 h 19"/>
                <a:gd name="T40" fmla="*/ 34 w 36"/>
                <a:gd name="T41" fmla="*/ 16 h 19"/>
                <a:gd name="T42" fmla="*/ 28 w 36"/>
                <a:gd name="T43" fmla="*/ 17 h 19"/>
                <a:gd name="T44" fmla="*/ 28 w 36"/>
                <a:gd name="T45"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19">
                  <a:moveTo>
                    <a:pt x="28" y="17"/>
                  </a:moveTo>
                  <a:cubicBezTo>
                    <a:pt x="27" y="17"/>
                    <a:pt x="27" y="16"/>
                    <a:pt x="27" y="15"/>
                  </a:cubicBezTo>
                  <a:cubicBezTo>
                    <a:pt x="26" y="14"/>
                    <a:pt x="23" y="13"/>
                    <a:pt x="22" y="13"/>
                  </a:cubicBezTo>
                  <a:cubicBezTo>
                    <a:pt x="21" y="13"/>
                    <a:pt x="14" y="15"/>
                    <a:pt x="14" y="14"/>
                  </a:cubicBezTo>
                  <a:cubicBezTo>
                    <a:pt x="14" y="14"/>
                    <a:pt x="18" y="12"/>
                    <a:pt x="18" y="12"/>
                  </a:cubicBezTo>
                  <a:cubicBezTo>
                    <a:pt x="15" y="11"/>
                    <a:pt x="11" y="14"/>
                    <a:pt x="8" y="12"/>
                  </a:cubicBezTo>
                  <a:cubicBezTo>
                    <a:pt x="2" y="9"/>
                    <a:pt x="13" y="10"/>
                    <a:pt x="13" y="10"/>
                  </a:cubicBezTo>
                  <a:cubicBezTo>
                    <a:pt x="13" y="10"/>
                    <a:pt x="12" y="9"/>
                    <a:pt x="12" y="9"/>
                  </a:cubicBezTo>
                  <a:cubicBezTo>
                    <a:pt x="12" y="9"/>
                    <a:pt x="13" y="8"/>
                    <a:pt x="13" y="8"/>
                  </a:cubicBezTo>
                  <a:cubicBezTo>
                    <a:pt x="14" y="7"/>
                    <a:pt x="11" y="8"/>
                    <a:pt x="11" y="8"/>
                  </a:cubicBezTo>
                  <a:cubicBezTo>
                    <a:pt x="10" y="7"/>
                    <a:pt x="12" y="6"/>
                    <a:pt x="10" y="6"/>
                  </a:cubicBezTo>
                  <a:cubicBezTo>
                    <a:pt x="9" y="6"/>
                    <a:pt x="7" y="7"/>
                    <a:pt x="6" y="6"/>
                  </a:cubicBezTo>
                  <a:cubicBezTo>
                    <a:pt x="6" y="5"/>
                    <a:pt x="4" y="6"/>
                    <a:pt x="3" y="5"/>
                  </a:cubicBezTo>
                  <a:cubicBezTo>
                    <a:pt x="0" y="0"/>
                    <a:pt x="7" y="2"/>
                    <a:pt x="9" y="2"/>
                  </a:cubicBezTo>
                  <a:cubicBezTo>
                    <a:pt x="11" y="1"/>
                    <a:pt x="14" y="0"/>
                    <a:pt x="16" y="1"/>
                  </a:cubicBezTo>
                  <a:cubicBezTo>
                    <a:pt x="19" y="2"/>
                    <a:pt x="14" y="7"/>
                    <a:pt x="18" y="5"/>
                  </a:cubicBezTo>
                  <a:cubicBezTo>
                    <a:pt x="19" y="5"/>
                    <a:pt x="21" y="3"/>
                    <a:pt x="22" y="4"/>
                  </a:cubicBezTo>
                  <a:cubicBezTo>
                    <a:pt x="23" y="5"/>
                    <a:pt x="24" y="7"/>
                    <a:pt x="25" y="7"/>
                  </a:cubicBezTo>
                  <a:cubicBezTo>
                    <a:pt x="26" y="7"/>
                    <a:pt x="29" y="6"/>
                    <a:pt x="30" y="7"/>
                  </a:cubicBezTo>
                  <a:cubicBezTo>
                    <a:pt x="32" y="8"/>
                    <a:pt x="32" y="11"/>
                    <a:pt x="33" y="12"/>
                  </a:cubicBezTo>
                  <a:cubicBezTo>
                    <a:pt x="34" y="14"/>
                    <a:pt x="36" y="15"/>
                    <a:pt x="34" y="16"/>
                  </a:cubicBezTo>
                  <a:cubicBezTo>
                    <a:pt x="33" y="18"/>
                    <a:pt x="30" y="18"/>
                    <a:pt x="28" y="17"/>
                  </a:cubicBezTo>
                  <a:cubicBezTo>
                    <a:pt x="27" y="16"/>
                    <a:pt x="31" y="19"/>
                    <a:pt x="28" y="17"/>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20" name="Freeform 593">
              <a:extLst>
                <a:ext uri="{FF2B5EF4-FFF2-40B4-BE49-F238E27FC236}">
                  <a16:creationId xmlns:a16="http://schemas.microsoft.com/office/drawing/2014/main" id="{D78CB745-387F-6141-9F65-5388FA03ED17}"/>
                </a:ext>
              </a:extLst>
            </p:cNvPr>
            <p:cNvSpPr>
              <a:spLocks/>
            </p:cNvSpPr>
            <p:nvPr/>
          </p:nvSpPr>
          <p:spPr bwMode="auto">
            <a:xfrm>
              <a:off x="7018660" y="4101847"/>
              <a:ext cx="101909" cy="47785"/>
            </a:xfrm>
            <a:custGeom>
              <a:avLst/>
              <a:gdLst>
                <a:gd name="T0" fmla="*/ 8 w 11"/>
                <a:gd name="T1" fmla="*/ 5 h 5"/>
                <a:gd name="T2" fmla="*/ 4 w 11"/>
                <a:gd name="T3" fmla="*/ 4 h 5"/>
                <a:gd name="T4" fmla="*/ 2 w 11"/>
                <a:gd name="T5" fmla="*/ 3 h 5"/>
                <a:gd name="T6" fmla="*/ 7 w 11"/>
                <a:gd name="T7" fmla="*/ 2 h 5"/>
                <a:gd name="T8" fmla="*/ 8 w 11"/>
                <a:gd name="T9" fmla="*/ 5 h 5"/>
              </a:gdLst>
              <a:ahLst/>
              <a:cxnLst>
                <a:cxn ang="0">
                  <a:pos x="T0" y="T1"/>
                </a:cxn>
                <a:cxn ang="0">
                  <a:pos x="T2" y="T3"/>
                </a:cxn>
                <a:cxn ang="0">
                  <a:pos x="T4" y="T5"/>
                </a:cxn>
                <a:cxn ang="0">
                  <a:pos x="T6" y="T7"/>
                </a:cxn>
                <a:cxn ang="0">
                  <a:pos x="T8" y="T9"/>
                </a:cxn>
              </a:cxnLst>
              <a:rect l="0" t="0" r="r" b="b"/>
              <a:pathLst>
                <a:path w="11" h="5">
                  <a:moveTo>
                    <a:pt x="8" y="5"/>
                  </a:moveTo>
                  <a:cubicBezTo>
                    <a:pt x="6" y="5"/>
                    <a:pt x="6" y="4"/>
                    <a:pt x="4" y="4"/>
                  </a:cubicBezTo>
                  <a:cubicBezTo>
                    <a:pt x="4" y="4"/>
                    <a:pt x="0" y="4"/>
                    <a:pt x="2" y="3"/>
                  </a:cubicBezTo>
                  <a:cubicBezTo>
                    <a:pt x="3" y="1"/>
                    <a:pt x="6" y="0"/>
                    <a:pt x="7" y="2"/>
                  </a:cubicBezTo>
                  <a:cubicBezTo>
                    <a:pt x="9" y="3"/>
                    <a:pt x="11" y="5"/>
                    <a:pt x="8" y="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21" name="Freeform 594">
              <a:extLst>
                <a:ext uri="{FF2B5EF4-FFF2-40B4-BE49-F238E27FC236}">
                  <a16:creationId xmlns:a16="http://schemas.microsoft.com/office/drawing/2014/main" id="{5598D50D-FD4C-AC49-A0CC-50E5CDA9AEF2}"/>
                </a:ext>
              </a:extLst>
            </p:cNvPr>
            <p:cNvSpPr>
              <a:spLocks/>
            </p:cNvSpPr>
            <p:nvPr/>
          </p:nvSpPr>
          <p:spPr bwMode="auto">
            <a:xfrm>
              <a:off x="7101463" y="4251568"/>
              <a:ext cx="187897" cy="105124"/>
            </a:xfrm>
            <a:custGeom>
              <a:avLst/>
              <a:gdLst>
                <a:gd name="T0" fmla="*/ 8 w 20"/>
                <a:gd name="T1" fmla="*/ 7 h 11"/>
                <a:gd name="T2" fmla="*/ 3 w 20"/>
                <a:gd name="T3" fmla="*/ 5 h 11"/>
                <a:gd name="T4" fmla="*/ 4 w 20"/>
                <a:gd name="T5" fmla="*/ 3 h 11"/>
                <a:gd name="T6" fmla="*/ 1 w 20"/>
                <a:gd name="T7" fmla="*/ 1 h 11"/>
                <a:gd name="T8" fmla="*/ 6 w 20"/>
                <a:gd name="T9" fmla="*/ 1 h 11"/>
                <a:gd name="T10" fmla="*/ 12 w 20"/>
                <a:gd name="T11" fmla="*/ 3 h 11"/>
                <a:gd name="T12" fmla="*/ 16 w 20"/>
                <a:gd name="T13" fmla="*/ 3 h 11"/>
                <a:gd name="T14" fmla="*/ 19 w 20"/>
                <a:gd name="T15" fmla="*/ 4 h 11"/>
                <a:gd name="T16" fmla="*/ 18 w 20"/>
                <a:gd name="T17" fmla="*/ 8 h 11"/>
                <a:gd name="T18" fmla="*/ 15 w 20"/>
                <a:gd name="T19" fmla="*/ 10 h 11"/>
                <a:gd name="T20" fmla="*/ 9 w 20"/>
                <a:gd name="T21" fmla="*/ 11 h 11"/>
                <a:gd name="T22" fmla="*/ 4 w 20"/>
                <a:gd name="T23" fmla="*/ 8 h 11"/>
                <a:gd name="T24" fmla="*/ 8 w 20"/>
                <a:gd name="T25" fmla="*/ 7 h 11"/>
                <a:gd name="T26" fmla="*/ 8 w 20"/>
                <a:gd name="T2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11">
                  <a:moveTo>
                    <a:pt x="8" y="7"/>
                  </a:moveTo>
                  <a:cubicBezTo>
                    <a:pt x="6" y="7"/>
                    <a:pt x="4" y="6"/>
                    <a:pt x="3" y="5"/>
                  </a:cubicBezTo>
                  <a:cubicBezTo>
                    <a:pt x="0" y="4"/>
                    <a:pt x="4" y="3"/>
                    <a:pt x="4" y="3"/>
                  </a:cubicBezTo>
                  <a:cubicBezTo>
                    <a:pt x="4" y="2"/>
                    <a:pt x="2" y="1"/>
                    <a:pt x="1" y="1"/>
                  </a:cubicBezTo>
                  <a:cubicBezTo>
                    <a:pt x="1" y="0"/>
                    <a:pt x="6" y="1"/>
                    <a:pt x="6" y="1"/>
                  </a:cubicBezTo>
                  <a:cubicBezTo>
                    <a:pt x="8" y="1"/>
                    <a:pt x="10" y="2"/>
                    <a:pt x="12" y="3"/>
                  </a:cubicBezTo>
                  <a:cubicBezTo>
                    <a:pt x="14" y="3"/>
                    <a:pt x="15" y="3"/>
                    <a:pt x="16" y="3"/>
                  </a:cubicBezTo>
                  <a:cubicBezTo>
                    <a:pt x="17" y="3"/>
                    <a:pt x="20" y="4"/>
                    <a:pt x="19" y="4"/>
                  </a:cubicBezTo>
                  <a:cubicBezTo>
                    <a:pt x="17" y="6"/>
                    <a:pt x="16" y="5"/>
                    <a:pt x="18" y="8"/>
                  </a:cubicBezTo>
                  <a:cubicBezTo>
                    <a:pt x="19" y="9"/>
                    <a:pt x="16" y="9"/>
                    <a:pt x="15" y="10"/>
                  </a:cubicBezTo>
                  <a:cubicBezTo>
                    <a:pt x="13" y="10"/>
                    <a:pt x="11" y="11"/>
                    <a:pt x="9" y="11"/>
                  </a:cubicBezTo>
                  <a:cubicBezTo>
                    <a:pt x="8" y="10"/>
                    <a:pt x="4" y="9"/>
                    <a:pt x="4" y="8"/>
                  </a:cubicBezTo>
                  <a:cubicBezTo>
                    <a:pt x="4" y="8"/>
                    <a:pt x="10" y="7"/>
                    <a:pt x="8" y="7"/>
                  </a:cubicBezTo>
                  <a:cubicBezTo>
                    <a:pt x="5" y="6"/>
                    <a:pt x="10" y="7"/>
                    <a:pt x="8" y="7"/>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22" name="Freeform 595">
              <a:extLst>
                <a:ext uri="{FF2B5EF4-FFF2-40B4-BE49-F238E27FC236}">
                  <a16:creationId xmlns:a16="http://schemas.microsoft.com/office/drawing/2014/main" id="{D97C4322-6CCE-A44A-A63B-8A0890DA8A63}"/>
                </a:ext>
              </a:extLst>
            </p:cNvPr>
            <p:cNvSpPr>
              <a:spLocks/>
            </p:cNvSpPr>
            <p:nvPr/>
          </p:nvSpPr>
          <p:spPr bwMode="auto">
            <a:xfrm>
              <a:off x="7206560" y="4347133"/>
              <a:ext cx="165604" cy="47785"/>
            </a:xfrm>
            <a:custGeom>
              <a:avLst/>
              <a:gdLst>
                <a:gd name="T0" fmla="*/ 14 w 18"/>
                <a:gd name="T1" fmla="*/ 5 h 5"/>
                <a:gd name="T2" fmla="*/ 16 w 18"/>
                <a:gd name="T3" fmla="*/ 2 h 5"/>
                <a:gd name="T4" fmla="*/ 13 w 18"/>
                <a:gd name="T5" fmla="*/ 1 h 5"/>
                <a:gd name="T6" fmla="*/ 3 w 18"/>
                <a:gd name="T7" fmla="*/ 1 h 5"/>
                <a:gd name="T8" fmla="*/ 4 w 18"/>
                <a:gd name="T9" fmla="*/ 4 h 5"/>
                <a:gd name="T10" fmla="*/ 14 w 18"/>
                <a:gd name="T11" fmla="*/ 5 h 5"/>
                <a:gd name="T12" fmla="*/ 14 w 18"/>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18" h="5">
                  <a:moveTo>
                    <a:pt x="14" y="5"/>
                  </a:moveTo>
                  <a:cubicBezTo>
                    <a:pt x="14" y="4"/>
                    <a:pt x="18" y="2"/>
                    <a:pt x="16" y="2"/>
                  </a:cubicBezTo>
                  <a:cubicBezTo>
                    <a:pt x="15" y="1"/>
                    <a:pt x="14" y="1"/>
                    <a:pt x="13" y="1"/>
                  </a:cubicBezTo>
                  <a:cubicBezTo>
                    <a:pt x="10" y="1"/>
                    <a:pt x="6" y="0"/>
                    <a:pt x="3" y="1"/>
                  </a:cubicBezTo>
                  <a:cubicBezTo>
                    <a:pt x="0" y="1"/>
                    <a:pt x="1" y="4"/>
                    <a:pt x="4" y="4"/>
                  </a:cubicBezTo>
                  <a:cubicBezTo>
                    <a:pt x="7" y="4"/>
                    <a:pt x="11" y="5"/>
                    <a:pt x="14" y="5"/>
                  </a:cubicBezTo>
                  <a:cubicBezTo>
                    <a:pt x="16" y="4"/>
                    <a:pt x="12" y="5"/>
                    <a:pt x="14" y="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23" name="Freeform 596">
              <a:extLst>
                <a:ext uri="{FF2B5EF4-FFF2-40B4-BE49-F238E27FC236}">
                  <a16:creationId xmlns:a16="http://schemas.microsoft.com/office/drawing/2014/main" id="{6E8A6CBF-67F8-6348-B29F-C0BA8C10DCB1}"/>
                </a:ext>
              </a:extLst>
            </p:cNvPr>
            <p:cNvSpPr>
              <a:spLocks/>
            </p:cNvSpPr>
            <p:nvPr/>
          </p:nvSpPr>
          <p:spPr bwMode="auto">
            <a:xfrm>
              <a:off x="7197007" y="4560566"/>
              <a:ext cx="156051" cy="105124"/>
            </a:xfrm>
            <a:custGeom>
              <a:avLst/>
              <a:gdLst>
                <a:gd name="T0" fmla="*/ 7 w 17"/>
                <a:gd name="T1" fmla="*/ 1 h 11"/>
                <a:gd name="T2" fmla="*/ 1 w 17"/>
                <a:gd name="T3" fmla="*/ 6 h 11"/>
                <a:gd name="T4" fmla="*/ 10 w 17"/>
                <a:gd name="T5" fmla="*/ 10 h 11"/>
                <a:gd name="T6" fmla="*/ 15 w 17"/>
                <a:gd name="T7" fmla="*/ 10 h 11"/>
                <a:gd name="T8" fmla="*/ 15 w 17"/>
                <a:gd name="T9" fmla="*/ 8 h 11"/>
                <a:gd name="T10" fmla="*/ 16 w 17"/>
                <a:gd name="T11" fmla="*/ 6 h 11"/>
                <a:gd name="T12" fmla="*/ 7 w 17"/>
                <a:gd name="T13" fmla="*/ 1 h 11"/>
                <a:gd name="T14" fmla="*/ 7 w 17"/>
                <a:gd name="T15" fmla="*/ 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1">
                  <a:moveTo>
                    <a:pt x="7" y="1"/>
                  </a:moveTo>
                  <a:cubicBezTo>
                    <a:pt x="5" y="0"/>
                    <a:pt x="2" y="4"/>
                    <a:pt x="1" y="6"/>
                  </a:cubicBezTo>
                  <a:cubicBezTo>
                    <a:pt x="0" y="8"/>
                    <a:pt x="8" y="10"/>
                    <a:pt x="10" y="10"/>
                  </a:cubicBezTo>
                  <a:cubicBezTo>
                    <a:pt x="11" y="11"/>
                    <a:pt x="14" y="11"/>
                    <a:pt x="15" y="10"/>
                  </a:cubicBezTo>
                  <a:cubicBezTo>
                    <a:pt x="16" y="10"/>
                    <a:pt x="15" y="9"/>
                    <a:pt x="15" y="8"/>
                  </a:cubicBezTo>
                  <a:cubicBezTo>
                    <a:pt x="15" y="7"/>
                    <a:pt x="15" y="6"/>
                    <a:pt x="16" y="6"/>
                  </a:cubicBezTo>
                  <a:cubicBezTo>
                    <a:pt x="17" y="4"/>
                    <a:pt x="9" y="1"/>
                    <a:pt x="7" y="1"/>
                  </a:cubicBezTo>
                  <a:cubicBezTo>
                    <a:pt x="5" y="0"/>
                    <a:pt x="8" y="1"/>
                    <a:pt x="7"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24" name="Freeform 597">
              <a:extLst>
                <a:ext uri="{FF2B5EF4-FFF2-40B4-BE49-F238E27FC236}">
                  <a16:creationId xmlns:a16="http://schemas.microsoft.com/office/drawing/2014/main" id="{3398EC60-3CC9-BE4F-AB98-3F687C785FA7}"/>
                </a:ext>
              </a:extLst>
            </p:cNvPr>
            <p:cNvSpPr>
              <a:spLocks/>
            </p:cNvSpPr>
            <p:nvPr/>
          </p:nvSpPr>
          <p:spPr bwMode="auto">
            <a:xfrm>
              <a:off x="7270254" y="4535082"/>
              <a:ext cx="38217" cy="25484"/>
            </a:xfrm>
            <a:custGeom>
              <a:avLst/>
              <a:gdLst>
                <a:gd name="T0" fmla="*/ 3 w 4"/>
                <a:gd name="T1" fmla="*/ 2 h 3"/>
                <a:gd name="T2" fmla="*/ 1 w 4"/>
                <a:gd name="T3" fmla="*/ 1 h 3"/>
                <a:gd name="T4" fmla="*/ 3 w 4"/>
                <a:gd name="T5" fmla="*/ 2 h 3"/>
              </a:gdLst>
              <a:ahLst/>
              <a:cxnLst>
                <a:cxn ang="0">
                  <a:pos x="T0" y="T1"/>
                </a:cxn>
                <a:cxn ang="0">
                  <a:pos x="T2" y="T3"/>
                </a:cxn>
                <a:cxn ang="0">
                  <a:pos x="T4" y="T5"/>
                </a:cxn>
              </a:cxnLst>
              <a:rect l="0" t="0" r="r" b="b"/>
              <a:pathLst>
                <a:path w="4" h="3">
                  <a:moveTo>
                    <a:pt x="3" y="2"/>
                  </a:moveTo>
                  <a:cubicBezTo>
                    <a:pt x="1" y="3"/>
                    <a:pt x="0" y="1"/>
                    <a:pt x="1" y="1"/>
                  </a:cubicBezTo>
                  <a:cubicBezTo>
                    <a:pt x="2" y="0"/>
                    <a:pt x="4" y="2"/>
                    <a:pt x="3"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25" name="Freeform 598">
              <a:extLst>
                <a:ext uri="{FF2B5EF4-FFF2-40B4-BE49-F238E27FC236}">
                  <a16:creationId xmlns:a16="http://schemas.microsoft.com/office/drawing/2014/main" id="{B3F8A024-E648-2F46-A03F-90F85F087BE9}"/>
                </a:ext>
              </a:extLst>
            </p:cNvPr>
            <p:cNvSpPr>
              <a:spLocks/>
            </p:cNvSpPr>
            <p:nvPr/>
          </p:nvSpPr>
          <p:spPr bwMode="auto">
            <a:xfrm>
              <a:off x="7439043" y="4366247"/>
              <a:ext cx="82803" cy="54153"/>
            </a:xfrm>
            <a:custGeom>
              <a:avLst/>
              <a:gdLst>
                <a:gd name="T0" fmla="*/ 1 w 9"/>
                <a:gd name="T1" fmla="*/ 5 h 6"/>
                <a:gd name="T2" fmla="*/ 1 w 9"/>
                <a:gd name="T3" fmla="*/ 1 h 6"/>
                <a:gd name="T4" fmla="*/ 5 w 9"/>
                <a:gd name="T5" fmla="*/ 1 h 6"/>
                <a:gd name="T6" fmla="*/ 9 w 9"/>
                <a:gd name="T7" fmla="*/ 3 h 6"/>
                <a:gd name="T8" fmla="*/ 5 w 9"/>
                <a:gd name="T9" fmla="*/ 5 h 6"/>
                <a:gd name="T10" fmla="*/ 1 w 9"/>
                <a:gd name="T11" fmla="*/ 5 h 6"/>
                <a:gd name="T12" fmla="*/ 1 w 9"/>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9" h="6">
                  <a:moveTo>
                    <a:pt x="1" y="5"/>
                  </a:moveTo>
                  <a:cubicBezTo>
                    <a:pt x="1" y="5"/>
                    <a:pt x="2" y="2"/>
                    <a:pt x="1" y="1"/>
                  </a:cubicBezTo>
                  <a:cubicBezTo>
                    <a:pt x="1" y="0"/>
                    <a:pt x="4" y="1"/>
                    <a:pt x="5" y="1"/>
                  </a:cubicBezTo>
                  <a:cubicBezTo>
                    <a:pt x="6" y="1"/>
                    <a:pt x="9" y="2"/>
                    <a:pt x="9" y="3"/>
                  </a:cubicBezTo>
                  <a:cubicBezTo>
                    <a:pt x="8" y="4"/>
                    <a:pt x="6" y="5"/>
                    <a:pt x="5" y="5"/>
                  </a:cubicBezTo>
                  <a:cubicBezTo>
                    <a:pt x="3" y="6"/>
                    <a:pt x="3" y="6"/>
                    <a:pt x="1" y="5"/>
                  </a:cubicBezTo>
                  <a:cubicBezTo>
                    <a:pt x="0" y="4"/>
                    <a:pt x="2" y="6"/>
                    <a:pt x="1" y="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26" name="Freeform 599">
              <a:extLst>
                <a:ext uri="{FF2B5EF4-FFF2-40B4-BE49-F238E27FC236}">
                  <a16:creationId xmlns:a16="http://schemas.microsoft.com/office/drawing/2014/main" id="{A8B68707-5098-D04D-AD94-0863CDBAFDF7}"/>
                </a:ext>
              </a:extLst>
            </p:cNvPr>
            <p:cNvSpPr>
              <a:spLocks/>
            </p:cNvSpPr>
            <p:nvPr/>
          </p:nvSpPr>
          <p:spPr bwMode="auto">
            <a:xfrm>
              <a:off x="7483629" y="4449069"/>
              <a:ext cx="28662" cy="38227"/>
            </a:xfrm>
            <a:custGeom>
              <a:avLst/>
              <a:gdLst>
                <a:gd name="T0" fmla="*/ 2 w 3"/>
                <a:gd name="T1" fmla="*/ 1 h 4"/>
                <a:gd name="T2" fmla="*/ 1 w 3"/>
                <a:gd name="T3" fmla="*/ 3 h 4"/>
                <a:gd name="T4" fmla="*/ 2 w 3"/>
                <a:gd name="T5" fmla="*/ 1 h 4"/>
              </a:gdLst>
              <a:ahLst/>
              <a:cxnLst>
                <a:cxn ang="0">
                  <a:pos x="T0" y="T1"/>
                </a:cxn>
                <a:cxn ang="0">
                  <a:pos x="T2" y="T3"/>
                </a:cxn>
                <a:cxn ang="0">
                  <a:pos x="T4" y="T5"/>
                </a:cxn>
              </a:cxnLst>
              <a:rect l="0" t="0" r="r" b="b"/>
              <a:pathLst>
                <a:path w="3" h="4">
                  <a:moveTo>
                    <a:pt x="2" y="1"/>
                  </a:moveTo>
                  <a:cubicBezTo>
                    <a:pt x="0" y="0"/>
                    <a:pt x="0" y="3"/>
                    <a:pt x="1" y="3"/>
                  </a:cubicBezTo>
                  <a:cubicBezTo>
                    <a:pt x="2" y="4"/>
                    <a:pt x="3" y="2"/>
                    <a:pt x="2"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27" name="Freeform 600">
              <a:extLst>
                <a:ext uri="{FF2B5EF4-FFF2-40B4-BE49-F238E27FC236}">
                  <a16:creationId xmlns:a16="http://schemas.microsoft.com/office/drawing/2014/main" id="{649CE0E7-2971-2D47-95E5-D255A7EBFDD8}"/>
                </a:ext>
              </a:extLst>
            </p:cNvPr>
            <p:cNvSpPr>
              <a:spLocks/>
            </p:cNvSpPr>
            <p:nvPr/>
          </p:nvSpPr>
          <p:spPr bwMode="auto">
            <a:xfrm>
              <a:off x="7177896" y="4420403"/>
              <a:ext cx="831212" cy="254845"/>
            </a:xfrm>
            <a:custGeom>
              <a:avLst/>
              <a:gdLst>
                <a:gd name="T0" fmla="*/ 17 w 89"/>
                <a:gd name="T1" fmla="*/ 7 h 27"/>
                <a:gd name="T2" fmla="*/ 19 w 89"/>
                <a:gd name="T3" fmla="*/ 4 h 27"/>
                <a:gd name="T4" fmla="*/ 15 w 89"/>
                <a:gd name="T5" fmla="*/ 2 h 27"/>
                <a:gd name="T6" fmla="*/ 12 w 89"/>
                <a:gd name="T7" fmla="*/ 2 h 27"/>
                <a:gd name="T8" fmla="*/ 4 w 89"/>
                <a:gd name="T9" fmla="*/ 1 h 27"/>
                <a:gd name="T10" fmla="*/ 4 w 89"/>
                <a:gd name="T11" fmla="*/ 3 h 27"/>
                <a:gd name="T12" fmla="*/ 0 w 89"/>
                <a:gd name="T13" fmla="*/ 4 h 27"/>
                <a:gd name="T14" fmla="*/ 5 w 89"/>
                <a:gd name="T15" fmla="*/ 5 h 27"/>
                <a:gd name="T16" fmla="*/ 7 w 89"/>
                <a:gd name="T17" fmla="*/ 6 h 27"/>
                <a:gd name="T18" fmla="*/ 6 w 89"/>
                <a:gd name="T19" fmla="*/ 7 h 27"/>
                <a:gd name="T20" fmla="*/ 24 w 89"/>
                <a:gd name="T21" fmla="*/ 13 h 27"/>
                <a:gd name="T22" fmla="*/ 25 w 89"/>
                <a:gd name="T23" fmla="*/ 16 h 27"/>
                <a:gd name="T24" fmla="*/ 24 w 89"/>
                <a:gd name="T25" fmla="*/ 21 h 27"/>
                <a:gd name="T26" fmla="*/ 27 w 89"/>
                <a:gd name="T27" fmla="*/ 25 h 27"/>
                <a:gd name="T28" fmla="*/ 30 w 89"/>
                <a:gd name="T29" fmla="*/ 24 h 27"/>
                <a:gd name="T30" fmla="*/ 33 w 89"/>
                <a:gd name="T31" fmla="*/ 26 h 27"/>
                <a:gd name="T32" fmla="*/ 38 w 89"/>
                <a:gd name="T33" fmla="*/ 26 h 27"/>
                <a:gd name="T34" fmla="*/ 42 w 89"/>
                <a:gd name="T35" fmla="*/ 23 h 27"/>
                <a:gd name="T36" fmla="*/ 45 w 89"/>
                <a:gd name="T37" fmla="*/ 26 h 27"/>
                <a:gd name="T38" fmla="*/ 52 w 89"/>
                <a:gd name="T39" fmla="*/ 27 h 27"/>
                <a:gd name="T40" fmla="*/ 62 w 89"/>
                <a:gd name="T41" fmla="*/ 27 h 27"/>
                <a:gd name="T42" fmla="*/ 65 w 89"/>
                <a:gd name="T43" fmla="*/ 27 h 27"/>
                <a:gd name="T44" fmla="*/ 67 w 89"/>
                <a:gd name="T45" fmla="*/ 24 h 27"/>
                <a:gd name="T46" fmla="*/ 70 w 89"/>
                <a:gd name="T47" fmla="*/ 25 h 27"/>
                <a:gd name="T48" fmla="*/ 76 w 89"/>
                <a:gd name="T49" fmla="*/ 27 h 27"/>
                <a:gd name="T50" fmla="*/ 82 w 89"/>
                <a:gd name="T51" fmla="*/ 26 h 27"/>
                <a:gd name="T52" fmla="*/ 85 w 89"/>
                <a:gd name="T53" fmla="*/ 24 h 27"/>
                <a:gd name="T54" fmla="*/ 85 w 89"/>
                <a:gd name="T55" fmla="*/ 22 h 27"/>
                <a:gd name="T56" fmla="*/ 82 w 89"/>
                <a:gd name="T57" fmla="*/ 22 h 27"/>
                <a:gd name="T58" fmla="*/ 85 w 89"/>
                <a:gd name="T59" fmla="*/ 17 h 27"/>
                <a:gd name="T60" fmla="*/ 80 w 89"/>
                <a:gd name="T61" fmla="*/ 16 h 27"/>
                <a:gd name="T62" fmla="*/ 78 w 89"/>
                <a:gd name="T63" fmla="*/ 14 h 27"/>
                <a:gd name="T64" fmla="*/ 70 w 89"/>
                <a:gd name="T65" fmla="*/ 14 h 27"/>
                <a:gd name="T66" fmla="*/ 65 w 89"/>
                <a:gd name="T67" fmla="*/ 14 h 27"/>
                <a:gd name="T68" fmla="*/ 55 w 89"/>
                <a:gd name="T69" fmla="*/ 17 h 27"/>
                <a:gd name="T70" fmla="*/ 56 w 89"/>
                <a:gd name="T71" fmla="*/ 18 h 27"/>
                <a:gd name="T72" fmla="*/ 52 w 89"/>
                <a:gd name="T73" fmla="*/ 18 h 27"/>
                <a:gd name="T74" fmla="*/ 49 w 89"/>
                <a:gd name="T75" fmla="*/ 16 h 27"/>
                <a:gd name="T76" fmla="*/ 46 w 89"/>
                <a:gd name="T77" fmla="*/ 17 h 27"/>
                <a:gd name="T78" fmla="*/ 42 w 89"/>
                <a:gd name="T79" fmla="*/ 16 h 27"/>
                <a:gd name="T80" fmla="*/ 41 w 89"/>
                <a:gd name="T81" fmla="*/ 18 h 27"/>
                <a:gd name="T82" fmla="*/ 38 w 89"/>
                <a:gd name="T83" fmla="*/ 16 h 27"/>
                <a:gd name="T84" fmla="*/ 39 w 89"/>
                <a:gd name="T85" fmla="*/ 14 h 27"/>
                <a:gd name="T86" fmla="*/ 34 w 89"/>
                <a:gd name="T87" fmla="*/ 12 h 27"/>
                <a:gd name="T88" fmla="*/ 30 w 89"/>
                <a:gd name="T89" fmla="*/ 13 h 27"/>
                <a:gd name="T90" fmla="*/ 32 w 89"/>
                <a:gd name="T91" fmla="*/ 12 h 27"/>
                <a:gd name="T92" fmla="*/ 28 w 89"/>
                <a:gd name="T93" fmla="*/ 9 h 27"/>
                <a:gd name="T94" fmla="*/ 38 w 89"/>
                <a:gd name="T95" fmla="*/ 10 h 27"/>
                <a:gd name="T96" fmla="*/ 33 w 89"/>
                <a:gd name="T97" fmla="*/ 7 h 27"/>
                <a:gd name="T98" fmla="*/ 28 w 89"/>
                <a:gd name="T99" fmla="*/ 7 h 27"/>
                <a:gd name="T100" fmla="*/ 32 w 89"/>
                <a:gd name="T101" fmla="*/ 6 h 27"/>
                <a:gd name="T102" fmla="*/ 27 w 89"/>
                <a:gd name="T103" fmla="*/ 5 h 27"/>
                <a:gd name="T104" fmla="*/ 17 w 89"/>
                <a:gd name="T105" fmla="*/ 7 h 27"/>
                <a:gd name="T106" fmla="*/ 17 w 89"/>
                <a:gd name="T107"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9" h="27">
                  <a:moveTo>
                    <a:pt x="17" y="7"/>
                  </a:moveTo>
                  <a:cubicBezTo>
                    <a:pt x="18" y="7"/>
                    <a:pt x="20" y="5"/>
                    <a:pt x="19" y="4"/>
                  </a:cubicBezTo>
                  <a:cubicBezTo>
                    <a:pt x="18" y="3"/>
                    <a:pt x="16" y="2"/>
                    <a:pt x="15" y="2"/>
                  </a:cubicBezTo>
                  <a:cubicBezTo>
                    <a:pt x="14" y="2"/>
                    <a:pt x="13" y="2"/>
                    <a:pt x="12" y="2"/>
                  </a:cubicBezTo>
                  <a:cubicBezTo>
                    <a:pt x="9" y="1"/>
                    <a:pt x="7" y="0"/>
                    <a:pt x="4" y="1"/>
                  </a:cubicBezTo>
                  <a:cubicBezTo>
                    <a:pt x="0" y="2"/>
                    <a:pt x="3" y="2"/>
                    <a:pt x="4" y="3"/>
                  </a:cubicBezTo>
                  <a:cubicBezTo>
                    <a:pt x="4" y="3"/>
                    <a:pt x="0" y="3"/>
                    <a:pt x="0" y="4"/>
                  </a:cubicBezTo>
                  <a:cubicBezTo>
                    <a:pt x="0" y="5"/>
                    <a:pt x="4" y="5"/>
                    <a:pt x="5" y="5"/>
                  </a:cubicBezTo>
                  <a:cubicBezTo>
                    <a:pt x="5" y="6"/>
                    <a:pt x="7" y="6"/>
                    <a:pt x="7" y="6"/>
                  </a:cubicBezTo>
                  <a:cubicBezTo>
                    <a:pt x="7" y="7"/>
                    <a:pt x="6" y="7"/>
                    <a:pt x="6" y="7"/>
                  </a:cubicBezTo>
                  <a:cubicBezTo>
                    <a:pt x="12" y="11"/>
                    <a:pt x="21" y="5"/>
                    <a:pt x="24" y="13"/>
                  </a:cubicBezTo>
                  <a:cubicBezTo>
                    <a:pt x="24" y="14"/>
                    <a:pt x="26" y="15"/>
                    <a:pt x="25" y="16"/>
                  </a:cubicBezTo>
                  <a:cubicBezTo>
                    <a:pt x="24" y="18"/>
                    <a:pt x="23" y="19"/>
                    <a:pt x="24" y="21"/>
                  </a:cubicBezTo>
                  <a:cubicBezTo>
                    <a:pt x="24" y="21"/>
                    <a:pt x="26" y="25"/>
                    <a:pt x="27" y="25"/>
                  </a:cubicBezTo>
                  <a:cubicBezTo>
                    <a:pt x="28" y="26"/>
                    <a:pt x="30" y="23"/>
                    <a:pt x="30" y="24"/>
                  </a:cubicBezTo>
                  <a:cubicBezTo>
                    <a:pt x="31" y="24"/>
                    <a:pt x="32" y="26"/>
                    <a:pt x="33" y="26"/>
                  </a:cubicBezTo>
                  <a:cubicBezTo>
                    <a:pt x="35" y="27"/>
                    <a:pt x="37" y="26"/>
                    <a:pt x="38" y="26"/>
                  </a:cubicBezTo>
                  <a:cubicBezTo>
                    <a:pt x="39" y="25"/>
                    <a:pt x="41" y="23"/>
                    <a:pt x="42" y="23"/>
                  </a:cubicBezTo>
                  <a:cubicBezTo>
                    <a:pt x="42" y="23"/>
                    <a:pt x="44" y="26"/>
                    <a:pt x="45" y="26"/>
                  </a:cubicBezTo>
                  <a:cubicBezTo>
                    <a:pt x="47" y="27"/>
                    <a:pt x="50" y="27"/>
                    <a:pt x="52" y="27"/>
                  </a:cubicBezTo>
                  <a:cubicBezTo>
                    <a:pt x="56" y="27"/>
                    <a:pt x="59" y="27"/>
                    <a:pt x="62" y="27"/>
                  </a:cubicBezTo>
                  <a:cubicBezTo>
                    <a:pt x="63" y="27"/>
                    <a:pt x="64" y="27"/>
                    <a:pt x="65" y="27"/>
                  </a:cubicBezTo>
                  <a:cubicBezTo>
                    <a:pt x="67" y="26"/>
                    <a:pt x="66" y="24"/>
                    <a:pt x="67" y="24"/>
                  </a:cubicBezTo>
                  <a:cubicBezTo>
                    <a:pt x="68" y="23"/>
                    <a:pt x="69" y="24"/>
                    <a:pt x="70" y="25"/>
                  </a:cubicBezTo>
                  <a:cubicBezTo>
                    <a:pt x="71" y="26"/>
                    <a:pt x="74" y="27"/>
                    <a:pt x="76" y="27"/>
                  </a:cubicBezTo>
                  <a:cubicBezTo>
                    <a:pt x="78" y="27"/>
                    <a:pt x="80" y="27"/>
                    <a:pt x="82" y="26"/>
                  </a:cubicBezTo>
                  <a:cubicBezTo>
                    <a:pt x="84" y="26"/>
                    <a:pt x="83" y="24"/>
                    <a:pt x="85" y="24"/>
                  </a:cubicBezTo>
                  <a:cubicBezTo>
                    <a:pt x="86" y="24"/>
                    <a:pt x="87" y="21"/>
                    <a:pt x="85" y="22"/>
                  </a:cubicBezTo>
                  <a:cubicBezTo>
                    <a:pt x="85" y="22"/>
                    <a:pt x="83" y="22"/>
                    <a:pt x="82" y="22"/>
                  </a:cubicBezTo>
                  <a:cubicBezTo>
                    <a:pt x="82" y="22"/>
                    <a:pt x="89" y="18"/>
                    <a:pt x="85" y="17"/>
                  </a:cubicBezTo>
                  <a:cubicBezTo>
                    <a:pt x="84" y="17"/>
                    <a:pt x="82" y="16"/>
                    <a:pt x="80" y="16"/>
                  </a:cubicBezTo>
                  <a:cubicBezTo>
                    <a:pt x="78" y="16"/>
                    <a:pt x="80" y="14"/>
                    <a:pt x="78" y="14"/>
                  </a:cubicBezTo>
                  <a:cubicBezTo>
                    <a:pt x="75" y="14"/>
                    <a:pt x="73" y="14"/>
                    <a:pt x="70" y="14"/>
                  </a:cubicBezTo>
                  <a:cubicBezTo>
                    <a:pt x="68" y="14"/>
                    <a:pt x="67" y="13"/>
                    <a:pt x="65" y="14"/>
                  </a:cubicBezTo>
                  <a:cubicBezTo>
                    <a:pt x="64" y="14"/>
                    <a:pt x="55" y="16"/>
                    <a:pt x="55" y="17"/>
                  </a:cubicBezTo>
                  <a:cubicBezTo>
                    <a:pt x="55" y="17"/>
                    <a:pt x="56" y="17"/>
                    <a:pt x="56" y="18"/>
                  </a:cubicBezTo>
                  <a:cubicBezTo>
                    <a:pt x="56" y="18"/>
                    <a:pt x="53" y="18"/>
                    <a:pt x="52" y="18"/>
                  </a:cubicBezTo>
                  <a:cubicBezTo>
                    <a:pt x="51" y="18"/>
                    <a:pt x="50" y="17"/>
                    <a:pt x="49" y="16"/>
                  </a:cubicBezTo>
                  <a:cubicBezTo>
                    <a:pt x="48" y="16"/>
                    <a:pt x="47" y="17"/>
                    <a:pt x="46" y="17"/>
                  </a:cubicBezTo>
                  <a:cubicBezTo>
                    <a:pt x="45" y="17"/>
                    <a:pt x="43" y="16"/>
                    <a:pt x="42" y="16"/>
                  </a:cubicBezTo>
                  <a:cubicBezTo>
                    <a:pt x="41" y="16"/>
                    <a:pt x="42" y="18"/>
                    <a:pt x="41" y="18"/>
                  </a:cubicBezTo>
                  <a:cubicBezTo>
                    <a:pt x="40" y="18"/>
                    <a:pt x="39" y="16"/>
                    <a:pt x="38" y="16"/>
                  </a:cubicBezTo>
                  <a:cubicBezTo>
                    <a:pt x="35" y="16"/>
                    <a:pt x="39" y="15"/>
                    <a:pt x="39" y="14"/>
                  </a:cubicBezTo>
                  <a:cubicBezTo>
                    <a:pt x="39" y="13"/>
                    <a:pt x="35" y="12"/>
                    <a:pt x="34" y="12"/>
                  </a:cubicBezTo>
                  <a:cubicBezTo>
                    <a:pt x="34" y="12"/>
                    <a:pt x="30" y="13"/>
                    <a:pt x="30" y="13"/>
                  </a:cubicBezTo>
                  <a:cubicBezTo>
                    <a:pt x="30" y="12"/>
                    <a:pt x="32" y="12"/>
                    <a:pt x="32" y="12"/>
                  </a:cubicBezTo>
                  <a:cubicBezTo>
                    <a:pt x="32" y="11"/>
                    <a:pt x="27" y="10"/>
                    <a:pt x="28" y="9"/>
                  </a:cubicBezTo>
                  <a:cubicBezTo>
                    <a:pt x="28" y="9"/>
                    <a:pt x="38" y="10"/>
                    <a:pt x="38" y="10"/>
                  </a:cubicBezTo>
                  <a:cubicBezTo>
                    <a:pt x="38" y="9"/>
                    <a:pt x="34" y="8"/>
                    <a:pt x="33" y="7"/>
                  </a:cubicBezTo>
                  <a:cubicBezTo>
                    <a:pt x="32" y="7"/>
                    <a:pt x="30" y="7"/>
                    <a:pt x="28" y="7"/>
                  </a:cubicBezTo>
                  <a:cubicBezTo>
                    <a:pt x="29" y="7"/>
                    <a:pt x="31" y="7"/>
                    <a:pt x="32" y="6"/>
                  </a:cubicBezTo>
                  <a:cubicBezTo>
                    <a:pt x="32" y="5"/>
                    <a:pt x="27" y="5"/>
                    <a:pt x="27" y="5"/>
                  </a:cubicBezTo>
                  <a:cubicBezTo>
                    <a:pt x="23" y="5"/>
                    <a:pt x="21" y="6"/>
                    <a:pt x="17" y="7"/>
                  </a:cubicBezTo>
                  <a:cubicBezTo>
                    <a:pt x="17" y="7"/>
                    <a:pt x="18" y="7"/>
                    <a:pt x="17" y="7"/>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28" name="Freeform 601">
              <a:extLst>
                <a:ext uri="{FF2B5EF4-FFF2-40B4-BE49-F238E27FC236}">
                  <a16:creationId xmlns:a16="http://schemas.microsoft.com/office/drawing/2014/main" id="{06DCBA8B-1BCB-8949-8ADB-7C82AA8035C8}"/>
                </a:ext>
              </a:extLst>
            </p:cNvPr>
            <p:cNvSpPr>
              <a:spLocks/>
            </p:cNvSpPr>
            <p:nvPr/>
          </p:nvSpPr>
          <p:spPr bwMode="auto">
            <a:xfrm>
              <a:off x="7197007" y="3980797"/>
              <a:ext cx="550956" cy="347225"/>
            </a:xfrm>
            <a:custGeom>
              <a:avLst/>
              <a:gdLst>
                <a:gd name="T0" fmla="*/ 55 w 59"/>
                <a:gd name="T1" fmla="*/ 21 h 37"/>
                <a:gd name="T2" fmla="*/ 46 w 59"/>
                <a:gd name="T3" fmla="*/ 20 h 37"/>
                <a:gd name="T4" fmla="*/ 46 w 59"/>
                <a:gd name="T5" fmla="*/ 18 h 37"/>
                <a:gd name="T6" fmla="*/ 44 w 59"/>
                <a:gd name="T7" fmla="*/ 15 h 37"/>
                <a:gd name="T8" fmla="*/ 44 w 59"/>
                <a:gd name="T9" fmla="*/ 11 h 37"/>
                <a:gd name="T10" fmla="*/ 43 w 59"/>
                <a:gd name="T11" fmla="*/ 15 h 37"/>
                <a:gd name="T12" fmla="*/ 35 w 59"/>
                <a:gd name="T13" fmla="*/ 10 h 37"/>
                <a:gd name="T14" fmla="*/ 24 w 59"/>
                <a:gd name="T15" fmla="*/ 2 h 37"/>
                <a:gd name="T16" fmla="*/ 12 w 59"/>
                <a:gd name="T17" fmla="*/ 1 h 37"/>
                <a:gd name="T18" fmla="*/ 12 w 59"/>
                <a:gd name="T19" fmla="*/ 3 h 37"/>
                <a:gd name="T20" fmla="*/ 6 w 59"/>
                <a:gd name="T21" fmla="*/ 5 h 37"/>
                <a:gd name="T22" fmla="*/ 11 w 59"/>
                <a:gd name="T23" fmla="*/ 9 h 37"/>
                <a:gd name="T24" fmla="*/ 6 w 59"/>
                <a:gd name="T25" fmla="*/ 9 h 37"/>
                <a:gd name="T26" fmla="*/ 5 w 59"/>
                <a:gd name="T27" fmla="*/ 11 h 37"/>
                <a:gd name="T28" fmla="*/ 6 w 59"/>
                <a:gd name="T29" fmla="*/ 14 h 37"/>
                <a:gd name="T30" fmla="*/ 10 w 59"/>
                <a:gd name="T31" fmla="*/ 14 h 37"/>
                <a:gd name="T32" fmla="*/ 0 w 59"/>
                <a:gd name="T33" fmla="*/ 15 h 37"/>
                <a:gd name="T34" fmla="*/ 7 w 59"/>
                <a:gd name="T35" fmla="*/ 20 h 37"/>
                <a:gd name="T36" fmla="*/ 8 w 59"/>
                <a:gd name="T37" fmla="*/ 23 h 37"/>
                <a:gd name="T38" fmla="*/ 14 w 59"/>
                <a:gd name="T39" fmla="*/ 23 h 37"/>
                <a:gd name="T40" fmla="*/ 26 w 59"/>
                <a:gd name="T41" fmla="*/ 23 h 37"/>
                <a:gd name="T42" fmla="*/ 28 w 59"/>
                <a:gd name="T43" fmla="*/ 24 h 37"/>
                <a:gd name="T44" fmla="*/ 16 w 59"/>
                <a:gd name="T45" fmla="*/ 25 h 37"/>
                <a:gd name="T46" fmla="*/ 16 w 59"/>
                <a:gd name="T47" fmla="*/ 30 h 37"/>
                <a:gd name="T48" fmla="*/ 19 w 59"/>
                <a:gd name="T49" fmla="*/ 33 h 37"/>
                <a:gd name="T50" fmla="*/ 32 w 59"/>
                <a:gd name="T51" fmla="*/ 35 h 37"/>
                <a:gd name="T52" fmla="*/ 34 w 59"/>
                <a:gd name="T53" fmla="*/ 36 h 37"/>
                <a:gd name="T54" fmla="*/ 40 w 59"/>
                <a:gd name="T55" fmla="*/ 35 h 37"/>
                <a:gd name="T56" fmla="*/ 41 w 59"/>
                <a:gd name="T57" fmla="*/ 35 h 37"/>
                <a:gd name="T58" fmla="*/ 41 w 59"/>
                <a:gd name="T59" fmla="*/ 29 h 37"/>
                <a:gd name="T60" fmla="*/ 46 w 59"/>
                <a:gd name="T61" fmla="*/ 30 h 37"/>
                <a:gd name="T62" fmla="*/ 51 w 59"/>
                <a:gd name="T63" fmla="*/ 28 h 37"/>
                <a:gd name="T64" fmla="*/ 54 w 59"/>
                <a:gd name="T65" fmla="*/ 26 h 37"/>
                <a:gd name="T66" fmla="*/ 58 w 59"/>
                <a:gd name="T67" fmla="*/ 2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9" h="37">
                  <a:moveTo>
                    <a:pt x="58" y="24"/>
                  </a:moveTo>
                  <a:cubicBezTo>
                    <a:pt x="58" y="22"/>
                    <a:pt x="56" y="22"/>
                    <a:pt x="55" y="21"/>
                  </a:cubicBezTo>
                  <a:cubicBezTo>
                    <a:pt x="54" y="20"/>
                    <a:pt x="53" y="22"/>
                    <a:pt x="52" y="21"/>
                  </a:cubicBezTo>
                  <a:cubicBezTo>
                    <a:pt x="50" y="19"/>
                    <a:pt x="48" y="21"/>
                    <a:pt x="46" y="20"/>
                  </a:cubicBezTo>
                  <a:cubicBezTo>
                    <a:pt x="46" y="20"/>
                    <a:pt x="48" y="19"/>
                    <a:pt x="48" y="18"/>
                  </a:cubicBezTo>
                  <a:cubicBezTo>
                    <a:pt x="48" y="18"/>
                    <a:pt x="46" y="18"/>
                    <a:pt x="46" y="18"/>
                  </a:cubicBezTo>
                  <a:cubicBezTo>
                    <a:pt x="46" y="17"/>
                    <a:pt x="47" y="17"/>
                    <a:pt x="47" y="16"/>
                  </a:cubicBezTo>
                  <a:cubicBezTo>
                    <a:pt x="47" y="15"/>
                    <a:pt x="44" y="16"/>
                    <a:pt x="44" y="15"/>
                  </a:cubicBezTo>
                  <a:cubicBezTo>
                    <a:pt x="43" y="15"/>
                    <a:pt x="45" y="14"/>
                    <a:pt x="45" y="14"/>
                  </a:cubicBezTo>
                  <a:cubicBezTo>
                    <a:pt x="46" y="13"/>
                    <a:pt x="44" y="12"/>
                    <a:pt x="44" y="11"/>
                  </a:cubicBezTo>
                  <a:cubicBezTo>
                    <a:pt x="43" y="10"/>
                    <a:pt x="38" y="11"/>
                    <a:pt x="38" y="11"/>
                  </a:cubicBezTo>
                  <a:cubicBezTo>
                    <a:pt x="38" y="12"/>
                    <a:pt x="43" y="14"/>
                    <a:pt x="43" y="15"/>
                  </a:cubicBezTo>
                  <a:cubicBezTo>
                    <a:pt x="42" y="16"/>
                    <a:pt x="39" y="14"/>
                    <a:pt x="38" y="13"/>
                  </a:cubicBezTo>
                  <a:cubicBezTo>
                    <a:pt x="36" y="12"/>
                    <a:pt x="39" y="10"/>
                    <a:pt x="35" y="10"/>
                  </a:cubicBezTo>
                  <a:cubicBezTo>
                    <a:pt x="33" y="10"/>
                    <a:pt x="30" y="10"/>
                    <a:pt x="29" y="8"/>
                  </a:cubicBezTo>
                  <a:cubicBezTo>
                    <a:pt x="28" y="6"/>
                    <a:pt x="26" y="3"/>
                    <a:pt x="24" y="2"/>
                  </a:cubicBezTo>
                  <a:cubicBezTo>
                    <a:pt x="21" y="1"/>
                    <a:pt x="18" y="0"/>
                    <a:pt x="16" y="0"/>
                  </a:cubicBezTo>
                  <a:cubicBezTo>
                    <a:pt x="15" y="0"/>
                    <a:pt x="10" y="0"/>
                    <a:pt x="12" y="1"/>
                  </a:cubicBezTo>
                  <a:cubicBezTo>
                    <a:pt x="13" y="1"/>
                    <a:pt x="17" y="2"/>
                    <a:pt x="17" y="2"/>
                  </a:cubicBezTo>
                  <a:cubicBezTo>
                    <a:pt x="17" y="4"/>
                    <a:pt x="13" y="3"/>
                    <a:pt x="12" y="3"/>
                  </a:cubicBezTo>
                  <a:cubicBezTo>
                    <a:pt x="12" y="3"/>
                    <a:pt x="13" y="4"/>
                    <a:pt x="13" y="4"/>
                  </a:cubicBezTo>
                  <a:cubicBezTo>
                    <a:pt x="13" y="5"/>
                    <a:pt x="7" y="2"/>
                    <a:pt x="6" y="5"/>
                  </a:cubicBezTo>
                  <a:cubicBezTo>
                    <a:pt x="6" y="5"/>
                    <a:pt x="11" y="7"/>
                    <a:pt x="12" y="7"/>
                  </a:cubicBezTo>
                  <a:cubicBezTo>
                    <a:pt x="10" y="6"/>
                    <a:pt x="11" y="9"/>
                    <a:pt x="11" y="9"/>
                  </a:cubicBezTo>
                  <a:cubicBezTo>
                    <a:pt x="11" y="10"/>
                    <a:pt x="4" y="7"/>
                    <a:pt x="3" y="8"/>
                  </a:cubicBezTo>
                  <a:cubicBezTo>
                    <a:pt x="3" y="7"/>
                    <a:pt x="6" y="8"/>
                    <a:pt x="6" y="9"/>
                  </a:cubicBezTo>
                  <a:cubicBezTo>
                    <a:pt x="6" y="8"/>
                    <a:pt x="4" y="9"/>
                    <a:pt x="4" y="9"/>
                  </a:cubicBezTo>
                  <a:cubicBezTo>
                    <a:pt x="3" y="10"/>
                    <a:pt x="5" y="11"/>
                    <a:pt x="5" y="11"/>
                  </a:cubicBezTo>
                  <a:cubicBezTo>
                    <a:pt x="6" y="12"/>
                    <a:pt x="2" y="12"/>
                    <a:pt x="1" y="12"/>
                  </a:cubicBezTo>
                  <a:cubicBezTo>
                    <a:pt x="2" y="12"/>
                    <a:pt x="4" y="13"/>
                    <a:pt x="6" y="14"/>
                  </a:cubicBezTo>
                  <a:cubicBezTo>
                    <a:pt x="8" y="14"/>
                    <a:pt x="10" y="13"/>
                    <a:pt x="12" y="13"/>
                  </a:cubicBezTo>
                  <a:cubicBezTo>
                    <a:pt x="12" y="13"/>
                    <a:pt x="10" y="14"/>
                    <a:pt x="10" y="14"/>
                  </a:cubicBezTo>
                  <a:cubicBezTo>
                    <a:pt x="10" y="15"/>
                    <a:pt x="11" y="15"/>
                    <a:pt x="11" y="15"/>
                  </a:cubicBezTo>
                  <a:cubicBezTo>
                    <a:pt x="11" y="16"/>
                    <a:pt x="0" y="15"/>
                    <a:pt x="0" y="15"/>
                  </a:cubicBezTo>
                  <a:cubicBezTo>
                    <a:pt x="0" y="15"/>
                    <a:pt x="2" y="18"/>
                    <a:pt x="2" y="18"/>
                  </a:cubicBezTo>
                  <a:cubicBezTo>
                    <a:pt x="3" y="19"/>
                    <a:pt x="7" y="21"/>
                    <a:pt x="7" y="20"/>
                  </a:cubicBezTo>
                  <a:cubicBezTo>
                    <a:pt x="7" y="21"/>
                    <a:pt x="5" y="20"/>
                    <a:pt x="6" y="22"/>
                  </a:cubicBezTo>
                  <a:cubicBezTo>
                    <a:pt x="6" y="22"/>
                    <a:pt x="7" y="23"/>
                    <a:pt x="8" y="23"/>
                  </a:cubicBezTo>
                  <a:cubicBezTo>
                    <a:pt x="9" y="24"/>
                    <a:pt x="10" y="23"/>
                    <a:pt x="11" y="23"/>
                  </a:cubicBezTo>
                  <a:cubicBezTo>
                    <a:pt x="12" y="22"/>
                    <a:pt x="13" y="24"/>
                    <a:pt x="14" y="23"/>
                  </a:cubicBezTo>
                  <a:cubicBezTo>
                    <a:pt x="17" y="22"/>
                    <a:pt x="19" y="21"/>
                    <a:pt x="21" y="22"/>
                  </a:cubicBezTo>
                  <a:cubicBezTo>
                    <a:pt x="23" y="23"/>
                    <a:pt x="24" y="23"/>
                    <a:pt x="26" y="23"/>
                  </a:cubicBezTo>
                  <a:cubicBezTo>
                    <a:pt x="25" y="23"/>
                    <a:pt x="23" y="23"/>
                    <a:pt x="21" y="23"/>
                  </a:cubicBezTo>
                  <a:cubicBezTo>
                    <a:pt x="23" y="23"/>
                    <a:pt x="27" y="23"/>
                    <a:pt x="28" y="24"/>
                  </a:cubicBezTo>
                  <a:cubicBezTo>
                    <a:pt x="28" y="24"/>
                    <a:pt x="23" y="25"/>
                    <a:pt x="23" y="25"/>
                  </a:cubicBezTo>
                  <a:cubicBezTo>
                    <a:pt x="21" y="25"/>
                    <a:pt x="18" y="25"/>
                    <a:pt x="16" y="25"/>
                  </a:cubicBezTo>
                  <a:cubicBezTo>
                    <a:pt x="16" y="26"/>
                    <a:pt x="12" y="27"/>
                    <a:pt x="13" y="27"/>
                  </a:cubicBezTo>
                  <a:cubicBezTo>
                    <a:pt x="14" y="28"/>
                    <a:pt x="15" y="28"/>
                    <a:pt x="16" y="30"/>
                  </a:cubicBezTo>
                  <a:cubicBezTo>
                    <a:pt x="16" y="32"/>
                    <a:pt x="22" y="30"/>
                    <a:pt x="23" y="32"/>
                  </a:cubicBezTo>
                  <a:cubicBezTo>
                    <a:pt x="23" y="32"/>
                    <a:pt x="19" y="32"/>
                    <a:pt x="19" y="33"/>
                  </a:cubicBezTo>
                  <a:cubicBezTo>
                    <a:pt x="20" y="34"/>
                    <a:pt x="25" y="36"/>
                    <a:pt x="26" y="36"/>
                  </a:cubicBezTo>
                  <a:cubicBezTo>
                    <a:pt x="26" y="36"/>
                    <a:pt x="32" y="36"/>
                    <a:pt x="32" y="35"/>
                  </a:cubicBezTo>
                  <a:cubicBezTo>
                    <a:pt x="32" y="35"/>
                    <a:pt x="31" y="35"/>
                    <a:pt x="31" y="35"/>
                  </a:cubicBezTo>
                  <a:cubicBezTo>
                    <a:pt x="31" y="33"/>
                    <a:pt x="35" y="36"/>
                    <a:pt x="34" y="36"/>
                  </a:cubicBezTo>
                  <a:cubicBezTo>
                    <a:pt x="35" y="36"/>
                    <a:pt x="33" y="33"/>
                    <a:pt x="33" y="32"/>
                  </a:cubicBezTo>
                  <a:cubicBezTo>
                    <a:pt x="35" y="31"/>
                    <a:pt x="37" y="37"/>
                    <a:pt x="40" y="35"/>
                  </a:cubicBezTo>
                  <a:cubicBezTo>
                    <a:pt x="41" y="34"/>
                    <a:pt x="39" y="32"/>
                    <a:pt x="40" y="32"/>
                  </a:cubicBezTo>
                  <a:cubicBezTo>
                    <a:pt x="41" y="32"/>
                    <a:pt x="41" y="34"/>
                    <a:pt x="41" y="35"/>
                  </a:cubicBezTo>
                  <a:cubicBezTo>
                    <a:pt x="42" y="35"/>
                    <a:pt x="43" y="31"/>
                    <a:pt x="42" y="31"/>
                  </a:cubicBezTo>
                  <a:cubicBezTo>
                    <a:pt x="42" y="30"/>
                    <a:pt x="42" y="29"/>
                    <a:pt x="41" y="29"/>
                  </a:cubicBezTo>
                  <a:cubicBezTo>
                    <a:pt x="41" y="28"/>
                    <a:pt x="42" y="26"/>
                    <a:pt x="43" y="27"/>
                  </a:cubicBezTo>
                  <a:cubicBezTo>
                    <a:pt x="44" y="28"/>
                    <a:pt x="43" y="32"/>
                    <a:pt x="46" y="30"/>
                  </a:cubicBezTo>
                  <a:cubicBezTo>
                    <a:pt x="47" y="29"/>
                    <a:pt x="50" y="25"/>
                    <a:pt x="52" y="27"/>
                  </a:cubicBezTo>
                  <a:cubicBezTo>
                    <a:pt x="53" y="27"/>
                    <a:pt x="51" y="28"/>
                    <a:pt x="51" y="28"/>
                  </a:cubicBezTo>
                  <a:cubicBezTo>
                    <a:pt x="51" y="28"/>
                    <a:pt x="56" y="27"/>
                    <a:pt x="56" y="27"/>
                  </a:cubicBezTo>
                  <a:cubicBezTo>
                    <a:pt x="56" y="27"/>
                    <a:pt x="54" y="27"/>
                    <a:pt x="54" y="26"/>
                  </a:cubicBezTo>
                  <a:cubicBezTo>
                    <a:pt x="54" y="25"/>
                    <a:pt x="59" y="25"/>
                    <a:pt x="58" y="24"/>
                  </a:cubicBezTo>
                  <a:cubicBezTo>
                    <a:pt x="58" y="22"/>
                    <a:pt x="58" y="25"/>
                    <a:pt x="58" y="2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29" name="Freeform 602">
              <a:extLst>
                <a:ext uri="{FF2B5EF4-FFF2-40B4-BE49-F238E27FC236}">
                  <a16:creationId xmlns:a16="http://schemas.microsoft.com/office/drawing/2014/main" id="{2FA7FA80-0ED7-4D43-BCE9-20A778BBEBED}"/>
                </a:ext>
              </a:extLst>
            </p:cNvPr>
            <p:cNvSpPr>
              <a:spLocks/>
            </p:cNvSpPr>
            <p:nvPr/>
          </p:nvSpPr>
          <p:spPr bwMode="auto">
            <a:xfrm>
              <a:off x="7419934" y="3767367"/>
              <a:ext cx="1455416" cy="758159"/>
            </a:xfrm>
            <a:custGeom>
              <a:avLst/>
              <a:gdLst>
                <a:gd name="T0" fmla="*/ 15 w 156"/>
                <a:gd name="T1" fmla="*/ 77 h 81"/>
                <a:gd name="T2" fmla="*/ 27 w 156"/>
                <a:gd name="T3" fmla="*/ 76 h 81"/>
                <a:gd name="T4" fmla="*/ 37 w 156"/>
                <a:gd name="T5" fmla="*/ 78 h 81"/>
                <a:gd name="T6" fmla="*/ 48 w 156"/>
                <a:gd name="T7" fmla="*/ 77 h 81"/>
                <a:gd name="T8" fmla="*/ 65 w 156"/>
                <a:gd name="T9" fmla="*/ 76 h 81"/>
                <a:gd name="T10" fmla="*/ 59 w 156"/>
                <a:gd name="T11" fmla="*/ 70 h 81"/>
                <a:gd name="T12" fmla="*/ 50 w 156"/>
                <a:gd name="T13" fmla="*/ 65 h 81"/>
                <a:gd name="T14" fmla="*/ 73 w 156"/>
                <a:gd name="T15" fmla="*/ 61 h 81"/>
                <a:gd name="T16" fmla="*/ 76 w 156"/>
                <a:gd name="T17" fmla="*/ 55 h 81"/>
                <a:gd name="T18" fmla="*/ 71 w 156"/>
                <a:gd name="T19" fmla="*/ 50 h 81"/>
                <a:gd name="T20" fmla="*/ 72 w 156"/>
                <a:gd name="T21" fmla="*/ 48 h 81"/>
                <a:gd name="T22" fmla="*/ 78 w 156"/>
                <a:gd name="T23" fmla="*/ 45 h 81"/>
                <a:gd name="T24" fmla="*/ 90 w 156"/>
                <a:gd name="T25" fmla="*/ 44 h 81"/>
                <a:gd name="T26" fmla="*/ 105 w 156"/>
                <a:gd name="T27" fmla="*/ 37 h 81"/>
                <a:gd name="T28" fmla="*/ 105 w 156"/>
                <a:gd name="T29" fmla="*/ 32 h 81"/>
                <a:gd name="T30" fmla="*/ 136 w 156"/>
                <a:gd name="T31" fmla="*/ 21 h 81"/>
                <a:gd name="T32" fmla="*/ 115 w 156"/>
                <a:gd name="T33" fmla="*/ 23 h 81"/>
                <a:gd name="T34" fmla="*/ 134 w 156"/>
                <a:gd name="T35" fmla="*/ 18 h 81"/>
                <a:gd name="T36" fmla="*/ 146 w 156"/>
                <a:gd name="T37" fmla="*/ 10 h 81"/>
                <a:gd name="T38" fmla="*/ 133 w 156"/>
                <a:gd name="T39" fmla="*/ 5 h 81"/>
                <a:gd name="T40" fmla="*/ 121 w 156"/>
                <a:gd name="T41" fmla="*/ 5 h 81"/>
                <a:gd name="T42" fmla="*/ 100 w 156"/>
                <a:gd name="T43" fmla="*/ 2 h 81"/>
                <a:gd name="T44" fmla="*/ 91 w 156"/>
                <a:gd name="T45" fmla="*/ 5 h 81"/>
                <a:gd name="T46" fmla="*/ 80 w 156"/>
                <a:gd name="T47" fmla="*/ 8 h 81"/>
                <a:gd name="T48" fmla="*/ 58 w 156"/>
                <a:gd name="T49" fmla="*/ 4 h 81"/>
                <a:gd name="T50" fmla="*/ 52 w 156"/>
                <a:gd name="T51" fmla="*/ 5 h 81"/>
                <a:gd name="T52" fmla="*/ 46 w 156"/>
                <a:gd name="T53" fmla="*/ 10 h 81"/>
                <a:gd name="T54" fmla="*/ 45 w 156"/>
                <a:gd name="T55" fmla="*/ 12 h 81"/>
                <a:gd name="T56" fmla="*/ 31 w 156"/>
                <a:gd name="T57" fmla="*/ 10 h 81"/>
                <a:gd name="T58" fmla="*/ 34 w 156"/>
                <a:gd name="T59" fmla="*/ 16 h 81"/>
                <a:gd name="T60" fmla="*/ 23 w 156"/>
                <a:gd name="T61" fmla="*/ 16 h 81"/>
                <a:gd name="T62" fmla="*/ 5 w 156"/>
                <a:gd name="T63" fmla="*/ 17 h 81"/>
                <a:gd name="T64" fmla="*/ 11 w 156"/>
                <a:gd name="T65" fmla="*/ 21 h 81"/>
                <a:gd name="T66" fmla="*/ 13 w 156"/>
                <a:gd name="T67" fmla="*/ 26 h 81"/>
                <a:gd name="T68" fmla="*/ 23 w 156"/>
                <a:gd name="T69" fmla="*/ 27 h 81"/>
                <a:gd name="T70" fmla="*/ 20 w 156"/>
                <a:gd name="T71" fmla="*/ 31 h 81"/>
                <a:gd name="T72" fmla="*/ 26 w 156"/>
                <a:gd name="T73" fmla="*/ 30 h 81"/>
                <a:gd name="T74" fmla="*/ 42 w 156"/>
                <a:gd name="T75" fmla="*/ 30 h 81"/>
                <a:gd name="T76" fmla="*/ 52 w 156"/>
                <a:gd name="T77" fmla="*/ 31 h 81"/>
                <a:gd name="T78" fmla="*/ 73 w 156"/>
                <a:gd name="T79" fmla="*/ 21 h 81"/>
                <a:gd name="T80" fmla="*/ 60 w 156"/>
                <a:gd name="T81" fmla="*/ 31 h 81"/>
                <a:gd name="T82" fmla="*/ 44 w 156"/>
                <a:gd name="T83" fmla="*/ 35 h 81"/>
                <a:gd name="T84" fmla="*/ 58 w 156"/>
                <a:gd name="T85" fmla="*/ 42 h 81"/>
                <a:gd name="T86" fmla="*/ 32 w 156"/>
                <a:gd name="T87" fmla="*/ 39 h 81"/>
                <a:gd name="T88" fmla="*/ 42 w 156"/>
                <a:gd name="T89" fmla="*/ 50 h 81"/>
                <a:gd name="T90" fmla="*/ 44 w 156"/>
                <a:gd name="T91" fmla="*/ 52 h 81"/>
                <a:gd name="T92" fmla="*/ 30 w 156"/>
                <a:gd name="T93" fmla="*/ 52 h 81"/>
                <a:gd name="T94" fmla="*/ 27 w 156"/>
                <a:gd name="T95" fmla="*/ 59 h 81"/>
                <a:gd name="T96" fmla="*/ 36 w 156"/>
                <a:gd name="T97" fmla="*/ 57 h 81"/>
                <a:gd name="T98" fmla="*/ 34 w 156"/>
                <a:gd name="T99" fmla="*/ 60 h 81"/>
                <a:gd name="T100" fmla="*/ 37 w 156"/>
                <a:gd name="T101" fmla="*/ 65 h 81"/>
                <a:gd name="T102" fmla="*/ 38 w 156"/>
                <a:gd name="T103" fmla="*/ 68 h 81"/>
                <a:gd name="T104" fmla="*/ 19 w 156"/>
                <a:gd name="T105" fmla="*/ 6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6" h="81">
                  <a:moveTo>
                    <a:pt x="26" y="70"/>
                  </a:moveTo>
                  <a:cubicBezTo>
                    <a:pt x="22" y="70"/>
                    <a:pt x="17" y="70"/>
                    <a:pt x="13" y="71"/>
                  </a:cubicBezTo>
                  <a:cubicBezTo>
                    <a:pt x="11" y="72"/>
                    <a:pt x="11" y="75"/>
                    <a:pt x="12" y="76"/>
                  </a:cubicBezTo>
                  <a:cubicBezTo>
                    <a:pt x="13" y="77"/>
                    <a:pt x="15" y="78"/>
                    <a:pt x="15" y="77"/>
                  </a:cubicBezTo>
                  <a:cubicBezTo>
                    <a:pt x="17" y="77"/>
                    <a:pt x="16" y="76"/>
                    <a:pt x="17" y="75"/>
                  </a:cubicBezTo>
                  <a:cubicBezTo>
                    <a:pt x="17" y="75"/>
                    <a:pt x="17" y="78"/>
                    <a:pt x="17" y="78"/>
                  </a:cubicBezTo>
                  <a:cubicBezTo>
                    <a:pt x="19" y="78"/>
                    <a:pt x="22" y="78"/>
                    <a:pt x="24" y="78"/>
                  </a:cubicBezTo>
                  <a:cubicBezTo>
                    <a:pt x="26" y="78"/>
                    <a:pt x="26" y="76"/>
                    <a:pt x="27" y="76"/>
                  </a:cubicBezTo>
                  <a:cubicBezTo>
                    <a:pt x="29" y="76"/>
                    <a:pt x="27" y="78"/>
                    <a:pt x="27" y="78"/>
                  </a:cubicBezTo>
                  <a:cubicBezTo>
                    <a:pt x="27" y="78"/>
                    <a:pt x="37" y="79"/>
                    <a:pt x="37" y="78"/>
                  </a:cubicBezTo>
                  <a:cubicBezTo>
                    <a:pt x="37" y="78"/>
                    <a:pt x="35" y="77"/>
                    <a:pt x="34" y="76"/>
                  </a:cubicBezTo>
                  <a:cubicBezTo>
                    <a:pt x="34" y="76"/>
                    <a:pt x="38" y="77"/>
                    <a:pt x="37" y="78"/>
                  </a:cubicBezTo>
                  <a:cubicBezTo>
                    <a:pt x="38" y="77"/>
                    <a:pt x="37" y="76"/>
                    <a:pt x="38" y="76"/>
                  </a:cubicBezTo>
                  <a:cubicBezTo>
                    <a:pt x="38" y="76"/>
                    <a:pt x="40" y="77"/>
                    <a:pt x="41" y="77"/>
                  </a:cubicBezTo>
                  <a:cubicBezTo>
                    <a:pt x="43" y="79"/>
                    <a:pt x="41" y="76"/>
                    <a:pt x="42" y="75"/>
                  </a:cubicBezTo>
                  <a:cubicBezTo>
                    <a:pt x="42" y="75"/>
                    <a:pt x="48" y="78"/>
                    <a:pt x="48" y="77"/>
                  </a:cubicBezTo>
                  <a:cubicBezTo>
                    <a:pt x="48" y="76"/>
                    <a:pt x="46" y="76"/>
                    <a:pt x="46" y="75"/>
                  </a:cubicBezTo>
                  <a:cubicBezTo>
                    <a:pt x="46" y="75"/>
                    <a:pt x="53" y="76"/>
                    <a:pt x="53" y="76"/>
                  </a:cubicBezTo>
                  <a:cubicBezTo>
                    <a:pt x="57" y="76"/>
                    <a:pt x="52" y="79"/>
                    <a:pt x="52" y="80"/>
                  </a:cubicBezTo>
                  <a:cubicBezTo>
                    <a:pt x="52" y="81"/>
                    <a:pt x="64" y="76"/>
                    <a:pt x="65" y="76"/>
                  </a:cubicBezTo>
                  <a:cubicBezTo>
                    <a:pt x="67" y="76"/>
                    <a:pt x="72" y="73"/>
                    <a:pt x="68" y="72"/>
                  </a:cubicBezTo>
                  <a:cubicBezTo>
                    <a:pt x="66" y="71"/>
                    <a:pt x="63" y="73"/>
                    <a:pt x="61" y="72"/>
                  </a:cubicBezTo>
                  <a:cubicBezTo>
                    <a:pt x="61" y="72"/>
                    <a:pt x="63" y="70"/>
                    <a:pt x="63" y="70"/>
                  </a:cubicBezTo>
                  <a:cubicBezTo>
                    <a:pt x="63" y="69"/>
                    <a:pt x="60" y="70"/>
                    <a:pt x="59" y="70"/>
                  </a:cubicBezTo>
                  <a:cubicBezTo>
                    <a:pt x="57" y="70"/>
                    <a:pt x="56" y="68"/>
                    <a:pt x="54" y="68"/>
                  </a:cubicBezTo>
                  <a:cubicBezTo>
                    <a:pt x="53" y="69"/>
                    <a:pt x="50" y="70"/>
                    <a:pt x="48" y="69"/>
                  </a:cubicBezTo>
                  <a:cubicBezTo>
                    <a:pt x="49" y="69"/>
                    <a:pt x="50" y="69"/>
                    <a:pt x="51" y="69"/>
                  </a:cubicBezTo>
                  <a:cubicBezTo>
                    <a:pt x="52" y="68"/>
                    <a:pt x="50" y="66"/>
                    <a:pt x="50" y="65"/>
                  </a:cubicBezTo>
                  <a:cubicBezTo>
                    <a:pt x="50" y="67"/>
                    <a:pt x="59" y="68"/>
                    <a:pt x="60" y="68"/>
                  </a:cubicBezTo>
                  <a:cubicBezTo>
                    <a:pt x="61" y="68"/>
                    <a:pt x="63" y="68"/>
                    <a:pt x="65" y="68"/>
                  </a:cubicBezTo>
                  <a:cubicBezTo>
                    <a:pt x="67" y="68"/>
                    <a:pt x="69" y="65"/>
                    <a:pt x="68" y="64"/>
                  </a:cubicBezTo>
                  <a:cubicBezTo>
                    <a:pt x="65" y="61"/>
                    <a:pt x="71" y="61"/>
                    <a:pt x="73" y="61"/>
                  </a:cubicBezTo>
                  <a:cubicBezTo>
                    <a:pt x="74" y="61"/>
                    <a:pt x="79" y="61"/>
                    <a:pt x="80" y="60"/>
                  </a:cubicBezTo>
                  <a:cubicBezTo>
                    <a:pt x="80" y="60"/>
                    <a:pt x="75" y="58"/>
                    <a:pt x="75" y="58"/>
                  </a:cubicBezTo>
                  <a:cubicBezTo>
                    <a:pt x="77" y="57"/>
                    <a:pt x="81" y="59"/>
                    <a:pt x="82" y="57"/>
                  </a:cubicBezTo>
                  <a:cubicBezTo>
                    <a:pt x="83" y="56"/>
                    <a:pt x="77" y="55"/>
                    <a:pt x="76" y="55"/>
                  </a:cubicBezTo>
                  <a:cubicBezTo>
                    <a:pt x="77" y="55"/>
                    <a:pt x="84" y="54"/>
                    <a:pt x="85" y="53"/>
                  </a:cubicBezTo>
                  <a:cubicBezTo>
                    <a:pt x="87" y="52"/>
                    <a:pt x="77" y="50"/>
                    <a:pt x="77" y="51"/>
                  </a:cubicBezTo>
                  <a:cubicBezTo>
                    <a:pt x="77" y="50"/>
                    <a:pt x="79" y="50"/>
                    <a:pt x="79" y="50"/>
                  </a:cubicBezTo>
                  <a:cubicBezTo>
                    <a:pt x="79" y="49"/>
                    <a:pt x="72" y="50"/>
                    <a:pt x="71" y="50"/>
                  </a:cubicBezTo>
                  <a:cubicBezTo>
                    <a:pt x="69" y="50"/>
                    <a:pt x="68" y="51"/>
                    <a:pt x="66" y="52"/>
                  </a:cubicBezTo>
                  <a:cubicBezTo>
                    <a:pt x="67" y="52"/>
                    <a:pt x="70" y="49"/>
                    <a:pt x="68" y="49"/>
                  </a:cubicBezTo>
                  <a:cubicBezTo>
                    <a:pt x="68" y="49"/>
                    <a:pt x="64" y="49"/>
                    <a:pt x="64" y="48"/>
                  </a:cubicBezTo>
                  <a:cubicBezTo>
                    <a:pt x="64" y="48"/>
                    <a:pt x="71" y="48"/>
                    <a:pt x="72" y="48"/>
                  </a:cubicBezTo>
                  <a:cubicBezTo>
                    <a:pt x="71" y="48"/>
                    <a:pt x="68" y="47"/>
                    <a:pt x="68" y="47"/>
                  </a:cubicBezTo>
                  <a:cubicBezTo>
                    <a:pt x="69" y="46"/>
                    <a:pt x="72" y="48"/>
                    <a:pt x="74" y="47"/>
                  </a:cubicBezTo>
                  <a:cubicBezTo>
                    <a:pt x="73" y="47"/>
                    <a:pt x="69" y="46"/>
                    <a:pt x="69" y="46"/>
                  </a:cubicBezTo>
                  <a:cubicBezTo>
                    <a:pt x="69" y="45"/>
                    <a:pt x="77" y="46"/>
                    <a:pt x="78" y="45"/>
                  </a:cubicBezTo>
                  <a:cubicBezTo>
                    <a:pt x="78" y="45"/>
                    <a:pt x="75" y="44"/>
                    <a:pt x="75" y="44"/>
                  </a:cubicBezTo>
                  <a:cubicBezTo>
                    <a:pt x="74" y="44"/>
                    <a:pt x="77" y="44"/>
                    <a:pt x="77" y="44"/>
                  </a:cubicBezTo>
                  <a:cubicBezTo>
                    <a:pt x="79" y="45"/>
                    <a:pt x="80" y="46"/>
                    <a:pt x="82" y="46"/>
                  </a:cubicBezTo>
                  <a:cubicBezTo>
                    <a:pt x="84" y="46"/>
                    <a:pt x="87" y="45"/>
                    <a:pt x="90" y="44"/>
                  </a:cubicBezTo>
                  <a:cubicBezTo>
                    <a:pt x="98" y="43"/>
                    <a:pt x="85" y="42"/>
                    <a:pt x="84" y="40"/>
                  </a:cubicBezTo>
                  <a:cubicBezTo>
                    <a:pt x="84" y="39"/>
                    <a:pt x="93" y="40"/>
                    <a:pt x="94" y="41"/>
                  </a:cubicBezTo>
                  <a:cubicBezTo>
                    <a:pt x="96" y="42"/>
                    <a:pt x="97" y="42"/>
                    <a:pt x="100" y="41"/>
                  </a:cubicBezTo>
                  <a:cubicBezTo>
                    <a:pt x="101" y="41"/>
                    <a:pt x="106" y="39"/>
                    <a:pt x="105" y="37"/>
                  </a:cubicBezTo>
                  <a:cubicBezTo>
                    <a:pt x="105" y="36"/>
                    <a:pt x="94" y="41"/>
                    <a:pt x="97" y="36"/>
                  </a:cubicBezTo>
                  <a:cubicBezTo>
                    <a:pt x="96" y="37"/>
                    <a:pt x="101" y="37"/>
                    <a:pt x="101" y="37"/>
                  </a:cubicBezTo>
                  <a:cubicBezTo>
                    <a:pt x="104" y="37"/>
                    <a:pt x="106" y="36"/>
                    <a:pt x="108" y="36"/>
                  </a:cubicBezTo>
                  <a:cubicBezTo>
                    <a:pt x="108" y="35"/>
                    <a:pt x="105" y="32"/>
                    <a:pt x="105" y="32"/>
                  </a:cubicBezTo>
                  <a:cubicBezTo>
                    <a:pt x="106" y="32"/>
                    <a:pt x="107" y="33"/>
                    <a:pt x="107" y="34"/>
                  </a:cubicBezTo>
                  <a:cubicBezTo>
                    <a:pt x="108" y="35"/>
                    <a:pt x="110" y="34"/>
                    <a:pt x="111" y="34"/>
                  </a:cubicBezTo>
                  <a:cubicBezTo>
                    <a:pt x="114" y="32"/>
                    <a:pt x="116" y="30"/>
                    <a:pt x="119" y="29"/>
                  </a:cubicBezTo>
                  <a:cubicBezTo>
                    <a:pt x="121" y="28"/>
                    <a:pt x="136" y="22"/>
                    <a:pt x="136" y="21"/>
                  </a:cubicBezTo>
                  <a:cubicBezTo>
                    <a:pt x="136" y="20"/>
                    <a:pt x="123" y="23"/>
                    <a:pt x="122" y="23"/>
                  </a:cubicBezTo>
                  <a:cubicBezTo>
                    <a:pt x="119" y="24"/>
                    <a:pt x="116" y="24"/>
                    <a:pt x="112" y="25"/>
                  </a:cubicBezTo>
                  <a:cubicBezTo>
                    <a:pt x="112" y="25"/>
                    <a:pt x="108" y="25"/>
                    <a:pt x="108" y="25"/>
                  </a:cubicBezTo>
                  <a:cubicBezTo>
                    <a:pt x="108" y="24"/>
                    <a:pt x="114" y="24"/>
                    <a:pt x="115" y="23"/>
                  </a:cubicBezTo>
                  <a:cubicBezTo>
                    <a:pt x="116" y="23"/>
                    <a:pt x="123" y="22"/>
                    <a:pt x="123" y="21"/>
                  </a:cubicBezTo>
                  <a:cubicBezTo>
                    <a:pt x="123" y="22"/>
                    <a:pt x="113" y="20"/>
                    <a:pt x="114" y="19"/>
                  </a:cubicBezTo>
                  <a:cubicBezTo>
                    <a:pt x="114" y="19"/>
                    <a:pt x="126" y="20"/>
                    <a:pt x="127" y="19"/>
                  </a:cubicBezTo>
                  <a:cubicBezTo>
                    <a:pt x="129" y="19"/>
                    <a:pt x="132" y="18"/>
                    <a:pt x="134" y="18"/>
                  </a:cubicBezTo>
                  <a:cubicBezTo>
                    <a:pt x="135" y="18"/>
                    <a:pt x="137" y="18"/>
                    <a:pt x="138" y="18"/>
                  </a:cubicBezTo>
                  <a:cubicBezTo>
                    <a:pt x="142" y="17"/>
                    <a:pt x="146" y="16"/>
                    <a:pt x="149" y="15"/>
                  </a:cubicBezTo>
                  <a:cubicBezTo>
                    <a:pt x="149" y="15"/>
                    <a:pt x="156" y="11"/>
                    <a:pt x="153" y="10"/>
                  </a:cubicBezTo>
                  <a:cubicBezTo>
                    <a:pt x="151" y="10"/>
                    <a:pt x="148" y="10"/>
                    <a:pt x="146" y="10"/>
                  </a:cubicBezTo>
                  <a:cubicBezTo>
                    <a:pt x="145" y="9"/>
                    <a:pt x="143" y="10"/>
                    <a:pt x="143" y="9"/>
                  </a:cubicBezTo>
                  <a:cubicBezTo>
                    <a:pt x="143" y="7"/>
                    <a:pt x="141" y="7"/>
                    <a:pt x="141" y="5"/>
                  </a:cubicBezTo>
                  <a:cubicBezTo>
                    <a:pt x="141" y="5"/>
                    <a:pt x="137" y="6"/>
                    <a:pt x="136" y="6"/>
                  </a:cubicBezTo>
                  <a:cubicBezTo>
                    <a:pt x="135" y="5"/>
                    <a:pt x="134" y="3"/>
                    <a:pt x="133" y="5"/>
                  </a:cubicBezTo>
                  <a:cubicBezTo>
                    <a:pt x="133" y="5"/>
                    <a:pt x="127" y="6"/>
                    <a:pt x="126" y="6"/>
                  </a:cubicBezTo>
                  <a:cubicBezTo>
                    <a:pt x="124" y="7"/>
                    <a:pt x="122" y="7"/>
                    <a:pt x="120" y="7"/>
                  </a:cubicBezTo>
                  <a:cubicBezTo>
                    <a:pt x="120" y="7"/>
                    <a:pt x="116" y="7"/>
                    <a:pt x="116" y="7"/>
                  </a:cubicBezTo>
                  <a:cubicBezTo>
                    <a:pt x="116" y="6"/>
                    <a:pt x="120" y="6"/>
                    <a:pt x="121" y="5"/>
                  </a:cubicBezTo>
                  <a:cubicBezTo>
                    <a:pt x="123" y="5"/>
                    <a:pt x="125" y="4"/>
                    <a:pt x="126" y="3"/>
                  </a:cubicBezTo>
                  <a:cubicBezTo>
                    <a:pt x="124" y="6"/>
                    <a:pt x="103" y="0"/>
                    <a:pt x="102" y="2"/>
                  </a:cubicBezTo>
                  <a:cubicBezTo>
                    <a:pt x="102" y="3"/>
                    <a:pt x="104" y="3"/>
                    <a:pt x="105" y="4"/>
                  </a:cubicBezTo>
                  <a:cubicBezTo>
                    <a:pt x="105" y="5"/>
                    <a:pt x="100" y="2"/>
                    <a:pt x="100" y="2"/>
                  </a:cubicBezTo>
                  <a:cubicBezTo>
                    <a:pt x="98" y="1"/>
                    <a:pt x="95" y="2"/>
                    <a:pt x="94" y="2"/>
                  </a:cubicBezTo>
                  <a:cubicBezTo>
                    <a:pt x="93" y="2"/>
                    <a:pt x="90" y="2"/>
                    <a:pt x="91" y="3"/>
                  </a:cubicBezTo>
                  <a:cubicBezTo>
                    <a:pt x="92" y="4"/>
                    <a:pt x="94" y="7"/>
                    <a:pt x="95" y="6"/>
                  </a:cubicBezTo>
                  <a:cubicBezTo>
                    <a:pt x="95" y="7"/>
                    <a:pt x="91" y="6"/>
                    <a:pt x="91" y="5"/>
                  </a:cubicBezTo>
                  <a:cubicBezTo>
                    <a:pt x="88" y="5"/>
                    <a:pt x="87" y="2"/>
                    <a:pt x="85" y="2"/>
                  </a:cubicBezTo>
                  <a:cubicBezTo>
                    <a:pt x="81" y="2"/>
                    <a:pt x="78" y="2"/>
                    <a:pt x="75" y="2"/>
                  </a:cubicBezTo>
                  <a:cubicBezTo>
                    <a:pt x="70" y="3"/>
                    <a:pt x="73" y="4"/>
                    <a:pt x="76" y="5"/>
                  </a:cubicBezTo>
                  <a:cubicBezTo>
                    <a:pt x="77" y="6"/>
                    <a:pt x="79" y="7"/>
                    <a:pt x="80" y="8"/>
                  </a:cubicBezTo>
                  <a:cubicBezTo>
                    <a:pt x="80" y="8"/>
                    <a:pt x="77" y="10"/>
                    <a:pt x="77" y="10"/>
                  </a:cubicBezTo>
                  <a:cubicBezTo>
                    <a:pt x="76" y="10"/>
                    <a:pt x="78" y="9"/>
                    <a:pt x="78" y="9"/>
                  </a:cubicBezTo>
                  <a:cubicBezTo>
                    <a:pt x="78" y="8"/>
                    <a:pt x="71" y="4"/>
                    <a:pt x="70" y="4"/>
                  </a:cubicBezTo>
                  <a:cubicBezTo>
                    <a:pt x="66" y="4"/>
                    <a:pt x="62" y="3"/>
                    <a:pt x="58" y="4"/>
                  </a:cubicBezTo>
                  <a:cubicBezTo>
                    <a:pt x="58" y="4"/>
                    <a:pt x="60" y="6"/>
                    <a:pt x="61" y="6"/>
                  </a:cubicBezTo>
                  <a:cubicBezTo>
                    <a:pt x="62" y="6"/>
                    <a:pt x="64" y="7"/>
                    <a:pt x="66" y="6"/>
                  </a:cubicBezTo>
                  <a:cubicBezTo>
                    <a:pt x="64" y="7"/>
                    <a:pt x="61" y="8"/>
                    <a:pt x="59" y="7"/>
                  </a:cubicBezTo>
                  <a:cubicBezTo>
                    <a:pt x="58" y="7"/>
                    <a:pt x="51" y="4"/>
                    <a:pt x="52" y="5"/>
                  </a:cubicBezTo>
                  <a:cubicBezTo>
                    <a:pt x="52" y="4"/>
                    <a:pt x="57" y="10"/>
                    <a:pt x="53" y="9"/>
                  </a:cubicBezTo>
                  <a:cubicBezTo>
                    <a:pt x="52" y="8"/>
                    <a:pt x="49" y="7"/>
                    <a:pt x="47" y="8"/>
                  </a:cubicBezTo>
                  <a:cubicBezTo>
                    <a:pt x="48" y="8"/>
                    <a:pt x="51" y="9"/>
                    <a:pt x="51" y="9"/>
                  </a:cubicBezTo>
                  <a:cubicBezTo>
                    <a:pt x="50" y="10"/>
                    <a:pt x="46" y="8"/>
                    <a:pt x="46" y="10"/>
                  </a:cubicBezTo>
                  <a:cubicBezTo>
                    <a:pt x="46" y="11"/>
                    <a:pt x="50" y="12"/>
                    <a:pt x="51" y="13"/>
                  </a:cubicBezTo>
                  <a:cubicBezTo>
                    <a:pt x="54" y="13"/>
                    <a:pt x="61" y="14"/>
                    <a:pt x="61" y="17"/>
                  </a:cubicBezTo>
                  <a:cubicBezTo>
                    <a:pt x="61" y="16"/>
                    <a:pt x="54" y="15"/>
                    <a:pt x="52" y="14"/>
                  </a:cubicBezTo>
                  <a:cubicBezTo>
                    <a:pt x="50" y="14"/>
                    <a:pt x="47" y="11"/>
                    <a:pt x="45" y="12"/>
                  </a:cubicBezTo>
                  <a:cubicBezTo>
                    <a:pt x="45" y="12"/>
                    <a:pt x="48" y="14"/>
                    <a:pt x="48" y="14"/>
                  </a:cubicBezTo>
                  <a:cubicBezTo>
                    <a:pt x="48" y="14"/>
                    <a:pt x="45" y="15"/>
                    <a:pt x="45" y="14"/>
                  </a:cubicBezTo>
                  <a:cubicBezTo>
                    <a:pt x="43" y="13"/>
                    <a:pt x="42" y="12"/>
                    <a:pt x="40" y="11"/>
                  </a:cubicBezTo>
                  <a:cubicBezTo>
                    <a:pt x="39" y="10"/>
                    <a:pt x="31" y="10"/>
                    <a:pt x="31" y="10"/>
                  </a:cubicBezTo>
                  <a:cubicBezTo>
                    <a:pt x="31" y="11"/>
                    <a:pt x="34" y="11"/>
                    <a:pt x="31" y="12"/>
                  </a:cubicBezTo>
                  <a:cubicBezTo>
                    <a:pt x="30" y="12"/>
                    <a:pt x="25" y="14"/>
                    <a:pt x="25" y="14"/>
                  </a:cubicBezTo>
                  <a:cubicBezTo>
                    <a:pt x="26" y="14"/>
                    <a:pt x="29" y="13"/>
                    <a:pt x="29" y="13"/>
                  </a:cubicBezTo>
                  <a:cubicBezTo>
                    <a:pt x="30" y="14"/>
                    <a:pt x="34" y="16"/>
                    <a:pt x="34" y="16"/>
                  </a:cubicBezTo>
                  <a:cubicBezTo>
                    <a:pt x="34" y="16"/>
                    <a:pt x="31" y="15"/>
                    <a:pt x="31" y="16"/>
                  </a:cubicBezTo>
                  <a:cubicBezTo>
                    <a:pt x="31" y="16"/>
                    <a:pt x="32" y="19"/>
                    <a:pt x="30" y="17"/>
                  </a:cubicBezTo>
                  <a:cubicBezTo>
                    <a:pt x="29" y="16"/>
                    <a:pt x="28" y="14"/>
                    <a:pt x="26" y="15"/>
                  </a:cubicBezTo>
                  <a:cubicBezTo>
                    <a:pt x="25" y="15"/>
                    <a:pt x="24" y="17"/>
                    <a:pt x="23" y="16"/>
                  </a:cubicBezTo>
                  <a:cubicBezTo>
                    <a:pt x="22" y="15"/>
                    <a:pt x="21" y="14"/>
                    <a:pt x="19" y="14"/>
                  </a:cubicBezTo>
                  <a:cubicBezTo>
                    <a:pt x="18" y="14"/>
                    <a:pt x="15" y="15"/>
                    <a:pt x="14" y="16"/>
                  </a:cubicBezTo>
                  <a:cubicBezTo>
                    <a:pt x="12" y="17"/>
                    <a:pt x="13" y="18"/>
                    <a:pt x="10" y="17"/>
                  </a:cubicBezTo>
                  <a:cubicBezTo>
                    <a:pt x="8" y="16"/>
                    <a:pt x="7" y="17"/>
                    <a:pt x="5" y="17"/>
                  </a:cubicBezTo>
                  <a:cubicBezTo>
                    <a:pt x="4" y="18"/>
                    <a:pt x="0" y="18"/>
                    <a:pt x="0" y="19"/>
                  </a:cubicBezTo>
                  <a:cubicBezTo>
                    <a:pt x="0" y="21"/>
                    <a:pt x="9" y="19"/>
                    <a:pt x="9" y="20"/>
                  </a:cubicBezTo>
                  <a:cubicBezTo>
                    <a:pt x="9" y="21"/>
                    <a:pt x="6" y="21"/>
                    <a:pt x="5" y="22"/>
                  </a:cubicBezTo>
                  <a:cubicBezTo>
                    <a:pt x="5" y="21"/>
                    <a:pt x="10" y="21"/>
                    <a:pt x="11" y="21"/>
                  </a:cubicBezTo>
                  <a:cubicBezTo>
                    <a:pt x="12" y="21"/>
                    <a:pt x="17" y="21"/>
                    <a:pt x="17" y="21"/>
                  </a:cubicBezTo>
                  <a:cubicBezTo>
                    <a:pt x="17" y="21"/>
                    <a:pt x="15" y="22"/>
                    <a:pt x="14" y="22"/>
                  </a:cubicBezTo>
                  <a:cubicBezTo>
                    <a:pt x="12" y="22"/>
                    <a:pt x="11" y="22"/>
                    <a:pt x="9" y="24"/>
                  </a:cubicBezTo>
                  <a:cubicBezTo>
                    <a:pt x="5" y="26"/>
                    <a:pt x="12" y="26"/>
                    <a:pt x="13" y="26"/>
                  </a:cubicBezTo>
                  <a:cubicBezTo>
                    <a:pt x="17" y="27"/>
                    <a:pt x="20" y="27"/>
                    <a:pt x="24" y="26"/>
                  </a:cubicBezTo>
                  <a:cubicBezTo>
                    <a:pt x="26" y="25"/>
                    <a:pt x="31" y="22"/>
                    <a:pt x="34" y="24"/>
                  </a:cubicBezTo>
                  <a:cubicBezTo>
                    <a:pt x="34" y="24"/>
                    <a:pt x="29" y="26"/>
                    <a:pt x="29" y="26"/>
                  </a:cubicBezTo>
                  <a:cubicBezTo>
                    <a:pt x="27" y="26"/>
                    <a:pt x="25" y="26"/>
                    <a:pt x="23" y="27"/>
                  </a:cubicBezTo>
                  <a:cubicBezTo>
                    <a:pt x="22" y="27"/>
                    <a:pt x="20" y="27"/>
                    <a:pt x="18" y="27"/>
                  </a:cubicBezTo>
                  <a:cubicBezTo>
                    <a:pt x="16" y="28"/>
                    <a:pt x="14" y="27"/>
                    <a:pt x="12" y="28"/>
                  </a:cubicBezTo>
                  <a:cubicBezTo>
                    <a:pt x="13" y="28"/>
                    <a:pt x="16" y="29"/>
                    <a:pt x="16" y="29"/>
                  </a:cubicBezTo>
                  <a:cubicBezTo>
                    <a:pt x="17" y="30"/>
                    <a:pt x="18" y="31"/>
                    <a:pt x="20" y="31"/>
                  </a:cubicBezTo>
                  <a:cubicBezTo>
                    <a:pt x="24" y="31"/>
                    <a:pt x="26" y="28"/>
                    <a:pt x="30" y="27"/>
                  </a:cubicBezTo>
                  <a:cubicBezTo>
                    <a:pt x="31" y="27"/>
                    <a:pt x="44" y="26"/>
                    <a:pt x="44" y="25"/>
                  </a:cubicBezTo>
                  <a:cubicBezTo>
                    <a:pt x="44" y="26"/>
                    <a:pt x="38" y="26"/>
                    <a:pt x="37" y="26"/>
                  </a:cubicBezTo>
                  <a:cubicBezTo>
                    <a:pt x="34" y="27"/>
                    <a:pt x="29" y="28"/>
                    <a:pt x="26" y="30"/>
                  </a:cubicBezTo>
                  <a:cubicBezTo>
                    <a:pt x="23" y="33"/>
                    <a:pt x="32" y="32"/>
                    <a:pt x="33" y="32"/>
                  </a:cubicBezTo>
                  <a:cubicBezTo>
                    <a:pt x="35" y="32"/>
                    <a:pt x="37" y="33"/>
                    <a:pt x="39" y="31"/>
                  </a:cubicBezTo>
                  <a:cubicBezTo>
                    <a:pt x="40" y="31"/>
                    <a:pt x="40" y="30"/>
                    <a:pt x="40" y="29"/>
                  </a:cubicBezTo>
                  <a:cubicBezTo>
                    <a:pt x="41" y="29"/>
                    <a:pt x="42" y="29"/>
                    <a:pt x="42" y="30"/>
                  </a:cubicBezTo>
                  <a:cubicBezTo>
                    <a:pt x="42" y="30"/>
                    <a:pt x="42" y="30"/>
                    <a:pt x="41" y="30"/>
                  </a:cubicBezTo>
                  <a:cubicBezTo>
                    <a:pt x="43" y="30"/>
                    <a:pt x="48" y="28"/>
                    <a:pt x="50" y="29"/>
                  </a:cubicBezTo>
                  <a:cubicBezTo>
                    <a:pt x="49" y="28"/>
                    <a:pt x="44" y="32"/>
                    <a:pt x="43" y="32"/>
                  </a:cubicBezTo>
                  <a:cubicBezTo>
                    <a:pt x="44" y="33"/>
                    <a:pt x="50" y="31"/>
                    <a:pt x="52" y="31"/>
                  </a:cubicBezTo>
                  <a:cubicBezTo>
                    <a:pt x="55" y="31"/>
                    <a:pt x="58" y="30"/>
                    <a:pt x="61" y="28"/>
                  </a:cubicBezTo>
                  <a:cubicBezTo>
                    <a:pt x="62" y="27"/>
                    <a:pt x="62" y="25"/>
                    <a:pt x="62" y="25"/>
                  </a:cubicBezTo>
                  <a:cubicBezTo>
                    <a:pt x="64" y="25"/>
                    <a:pt x="64" y="25"/>
                    <a:pt x="65" y="24"/>
                  </a:cubicBezTo>
                  <a:cubicBezTo>
                    <a:pt x="66" y="24"/>
                    <a:pt x="73" y="20"/>
                    <a:pt x="73" y="21"/>
                  </a:cubicBezTo>
                  <a:cubicBezTo>
                    <a:pt x="73" y="21"/>
                    <a:pt x="69" y="24"/>
                    <a:pt x="69" y="24"/>
                  </a:cubicBezTo>
                  <a:cubicBezTo>
                    <a:pt x="68" y="25"/>
                    <a:pt x="64" y="27"/>
                    <a:pt x="64" y="28"/>
                  </a:cubicBezTo>
                  <a:cubicBezTo>
                    <a:pt x="64" y="29"/>
                    <a:pt x="75" y="28"/>
                    <a:pt x="75" y="29"/>
                  </a:cubicBezTo>
                  <a:cubicBezTo>
                    <a:pt x="75" y="28"/>
                    <a:pt x="60" y="32"/>
                    <a:pt x="60" y="31"/>
                  </a:cubicBezTo>
                  <a:cubicBezTo>
                    <a:pt x="60" y="31"/>
                    <a:pt x="69" y="32"/>
                    <a:pt x="68" y="32"/>
                  </a:cubicBezTo>
                  <a:cubicBezTo>
                    <a:pt x="68" y="33"/>
                    <a:pt x="64" y="33"/>
                    <a:pt x="63" y="33"/>
                  </a:cubicBezTo>
                  <a:cubicBezTo>
                    <a:pt x="61" y="33"/>
                    <a:pt x="58" y="33"/>
                    <a:pt x="56" y="34"/>
                  </a:cubicBezTo>
                  <a:cubicBezTo>
                    <a:pt x="52" y="34"/>
                    <a:pt x="48" y="34"/>
                    <a:pt x="44" y="35"/>
                  </a:cubicBezTo>
                  <a:cubicBezTo>
                    <a:pt x="43" y="35"/>
                    <a:pt x="43" y="36"/>
                    <a:pt x="45" y="36"/>
                  </a:cubicBezTo>
                  <a:cubicBezTo>
                    <a:pt x="46" y="37"/>
                    <a:pt x="49" y="38"/>
                    <a:pt x="50" y="39"/>
                  </a:cubicBezTo>
                  <a:cubicBezTo>
                    <a:pt x="52" y="41"/>
                    <a:pt x="50" y="43"/>
                    <a:pt x="53" y="43"/>
                  </a:cubicBezTo>
                  <a:cubicBezTo>
                    <a:pt x="54" y="42"/>
                    <a:pt x="57" y="43"/>
                    <a:pt x="58" y="42"/>
                  </a:cubicBezTo>
                  <a:cubicBezTo>
                    <a:pt x="49" y="47"/>
                    <a:pt x="44" y="36"/>
                    <a:pt x="37" y="36"/>
                  </a:cubicBezTo>
                  <a:cubicBezTo>
                    <a:pt x="35" y="36"/>
                    <a:pt x="26" y="34"/>
                    <a:pt x="26" y="36"/>
                  </a:cubicBezTo>
                  <a:cubicBezTo>
                    <a:pt x="26" y="36"/>
                    <a:pt x="25" y="38"/>
                    <a:pt x="25" y="38"/>
                  </a:cubicBezTo>
                  <a:cubicBezTo>
                    <a:pt x="26" y="38"/>
                    <a:pt x="32" y="38"/>
                    <a:pt x="32" y="39"/>
                  </a:cubicBezTo>
                  <a:cubicBezTo>
                    <a:pt x="32" y="39"/>
                    <a:pt x="26" y="39"/>
                    <a:pt x="26" y="41"/>
                  </a:cubicBezTo>
                  <a:cubicBezTo>
                    <a:pt x="26" y="42"/>
                    <a:pt x="32" y="42"/>
                    <a:pt x="34" y="43"/>
                  </a:cubicBezTo>
                  <a:cubicBezTo>
                    <a:pt x="35" y="44"/>
                    <a:pt x="36" y="45"/>
                    <a:pt x="37" y="46"/>
                  </a:cubicBezTo>
                  <a:cubicBezTo>
                    <a:pt x="38" y="48"/>
                    <a:pt x="40" y="49"/>
                    <a:pt x="42" y="50"/>
                  </a:cubicBezTo>
                  <a:cubicBezTo>
                    <a:pt x="44" y="51"/>
                    <a:pt x="45" y="51"/>
                    <a:pt x="47" y="50"/>
                  </a:cubicBezTo>
                  <a:cubicBezTo>
                    <a:pt x="48" y="50"/>
                    <a:pt x="50" y="49"/>
                    <a:pt x="51" y="50"/>
                  </a:cubicBezTo>
                  <a:cubicBezTo>
                    <a:pt x="51" y="50"/>
                    <a:pt x="50" y="52"/>
                    <a:pt x="50" y="52"/>
                  </a:cubicBezTo>
                  <a:cubicBezTo>
                    <a:pt x="48" y="52"/>
                    <a:pt x="45" y="51"/>
                    <a:pt x="44" y="52"/>
                  </a:cubicBezTo>
                  <a:cubicBezTo>
                    <a:pt x="44" y="51"/>
                    <a:pt x="48" y="54"/>
                    <a:pt x="48" y="54"/>
                  </a:cubicBezTo>
                  <a:cubicBezTo>
                    <a:pt x="48" y="55"/>
                    <a:pt x="43" y="53"/>
                    <a:pt x="43" y="53"/>
                  </a:cubicBezTo>
                  <a:cubicBezTo>
                    <a:pt x="40" y="51"/>
                    <a:pt x="38" y="51"/>
                    <a:pt x="35" y="51"/>
                  </a:cubicBezTo>
                  <a:cubicBezTo>
                    <a:pt x="33" y="51"/>
                    <a:pt x="32" y="51"/>
                    <a:pt x="30" y="52"/>
                  </a:cubicBezTo>
                  <a:cubicBezTo>
                    <a:pt x="28" y="53"/>
                    <a:pt x="27" y="52"/>
                    <a:pt x="26" y="53"/>
                  </a:cubicBezTo>
                  <a:cubicBezTo>
                    <a:pt x="25" y="54"/>
                    <a:pt x="25" y="55"/>
                    <a:pt x="23" y="55"/>
                  </a:cubicBezTo>
                  <a:cubicBezTo>
                    <a:pt x="22" y="56"/>
                    <a:pt x="21" y="59"/>
                    <a:pt x="23" y="59"/>
                  </a:cubicBezTo>
                  <a:cubicBezTo>
                    <a:pt x="25" y="59"/>
                    <a:pt x="27" y="58"/>
                    <a:pt x="27" y="59"/>
                  </a:cubicBezTo>
                  <a:cubicBezTo>
                    <a:pt x="28" y="61"/>
                    <a:pt x="32" y="60"/>
                    <a:pt x="32" y="59"/>
                  </a:cubicBezTo>
                  <a:cubicBezTo>
                    <a:pt x="33" y="59"/>
                    <a:pt x="35" y="56"/>
                    <a:pt x="35" y="55"/>
                  </a:cubicBezTo>
                  <a:cubicBezTo>
                    <a:pt x="35" y="56"/>
                    <a:pt x="35" y="56"/>
                    <a:pt x="35" y="57"/>
                  </a:cubicBezTo>
                  <a:cubicBezTo>
                    <a:pt x="35" y="57"/>
                    <a:pt x="36" y="57"/>
                    <a:pt x="36" y="57"/>
                  </a:cubicBezTo>
                  <a:cubicBezTo>
                    <a:pt x="36" y="57"/>
                    <a:pt x="35" y="58"/>
                    <a:pt x="35" y="59"/>
                  </a:cubicBezTo>
                  <a:cubicBezTo>
                    <a:pt x="35" y="59"/>
                    <a:pt x="35" y="59"/>
                    <a:pt x="36" y="59"/>
                  </a:cubicBezTo>
                  <a:cubicBezTo>
                    <a:pt x="36" y="59"/>
                    <a:pt x="33" y="60"/>
                    <a:pt x="34" y="60"/>
                  </a:cubicBezTo>
                  <a:cubicBezTo>
                    <a:pt x="34" y="60"/>
                    <a:pt x="34" y="60"/>
                    <a:pt x="34" y="60"/>
                  </a:cubicBezTo>
                  <a:cubicBezTo>
                    <a:pt x="34" y="61"/>
                    <a:pt x="31" y="60"/>
                    <a:pt x="30" y="61"/>
                  </a:cubicBezTo>
                  <a:cubicBezTo>
                    <a:pt x="31" y="61"/>
                    <a:pt x="35" y="61"/>
                    <a:pt x="36" y="62"/>
                  </a:cubicBezTo>
                  <a:cubicBezTo>
                    <a:pt x="36" y="62"/>
                    <a:pt x="31" y="65"/>
                    <a:pt x="32" y="65"/>
                  </a:cubicBezTo>
                  <a:cubicBezTo>
                    <a:pt x="32" y="66"/>
                    <a:pt x="37" y="65"/>
                    <a:pt x="37" y="65"/>
                  </a:cubicBezTo>
                  <a:cubicBezTo>
                    <a:pt x="37" y="65"/>
                    <a:pt x="36" y="65"/>
                    <a:pt x="36" y="65"/>
                  </a:cubicBezTo>
                  <a:cubicBezTo>
                    <a:pt x="36" y="66"/>
                    <a:pt x="41" y="65"/>
                    <a:pt x="42" y="64"/>
                  </a:cubicBezTo>
                  <a:cubicBezTo>
                    <a:pt x="42" y="64"/>
                    <a:pt x="46" y="59"/>
                    <a:pt x="47" y="60"/>
                  </a:cubicBezTo>
                  <a:cubicBezTo>
                    <a:pt x="48" y="61"/>
                    <a:pt x="40" y="67"/>
                    <a:pt x="38" y="68"/>
                  </a:cubicBezTo>
                  <a:cubicBezTo>
                    <a:pt x="35" y="68"/>
                    <a:pt x="33" y="68"/>
                    <a:pt x="30" y="66"/>
                  </a:cubicBezTo>
                  <a:cubicBezTo>
                    <a:pt x="28" y="65"/>
                    <a:pt x="28" y="63"/>
                    <a:pt x="26" y="63"/>
                  </a:cubicBezTo>
                  <a:cubicBezTo>
                    <a:pt x="24" y="62"/>
                    <a:pt x="22" y="62"/>
                    <a:pt x="20" y="62"/>
                  </a:cubicBezTo>
                  <a:cubicBezTo>
                    <a:pt x="17" y="62"/>
                    <a:pt x="17" y="63"/>
                    <a:pt x="19" y="65"/>
                  </a:cubicBezTo>
                  <a:cubicBezTo>
                    <a:pt x="20" y="66"/>
                    <a:pt x="20" y="67"/>
                    <a:pt x="22" y="67"/>
                  </a:cubicBezTo>
                  <a:cubicBezTo>
                    <a:pt x="25" y="67"/>
                    <a:pt x="22" y="67"/>
                    <a:pt x="22" y="68"/>
                  </a:cubicBezTo>
                  <a:cubicBezTo>
                    <a:pt x="22" y="68"/>
                    <a:pt x="26" y="70"/>
                    <a:pt x="26" y="7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30" name="Freeform 604">
              <a:extLst>
                <a:ext uri="{FF2B5EF4-FFF2-40B4-BE49-F238E27FC236}">
                  <a16:creationId xmlns:a16="http://schemas.microsoft.com/office/drawing/2014/main" id="{F7D526F9-D229-1445-AE53-D95B7DF5DEF3}"/>
                </a:ext>
              </a:extLst>
            </p:cNvPr>
            <p:cNvSpPr>
              <a:spLocks/>
            </p:cNvSpPr>
            <p:nvPr/>
          </p:nvSpPr>
          <p:spPr bwMode="auto">
            <a:xfrm>
              <a:off x="8101466" y="4187857"/>
              <a:ext cx="130574" cy="47785"/>
            </a:xfrm>
            <a:custGeom>
              <a:avLst/>
              <a:gdLst>
                <a:gd name="T0" fmla="*/ 13 w 14"/>
                <a:gd name="T1" fmla="*/ 4 h 5"/>
                <a:gd name="T2" fmla="*/ 11 w 14"/>
                <a:gd name="T3" fmla="*/ 2 h 5"/>
                <a:gd name="T4" fmla="*/ 8 w 14"/>
                <a:gd name="T5" fmla="*/ 2 h 5"/>
                <a:gd name="T6" fmla="*/ 1 w 14"/>
                <a:gd name="T7" fmla="*/ 1 h 5"/>
                <a:gd name="T8" fmla="*/ 2 w 14"/>
                <a:gd name="T9" fmla="*/ 2 h 5"/>
                <a:gd name="T10" fmla="*/ 0 w 14"/>
                <a:gd name="T11" fmla="*/ 3 h 5"/>
                <a:gd name="T12" fmla="*/ 3 w 14"/>
                <a:gd name="T13" fmla="*/ 3 h 5"/>
                <a:gd name="T14" fmla="*/ 8 w 14"/>
                <a:gd name="T15" fmla="*/ 4 h 5"/>
                <a:gd name="T16" fmla="*/ 13 w 14"/>
                <a:gd name="T17" fmla="*/ 4 h 5"/>
                <a:gd name="T18" fmla="*/ 13 w 14"/>
                <a:gd name="T1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5">
                  <a:moveTo>
                    <a:pt x="13" y="4"/>
                  </a:moveTo>
                  <a:cubicBezTo>
                    <a:pt x="12" y="3"/>
                    <a:pt x="13" y="3"/>
                    <a:pt x="11" y="2"/>
                  </a:cubicBezTo>
                  <a:cubicBezTo>
                    <a:pt x="10" y="2"/>
                    <a:pt x="9" y="2"/>
                    <a:pt x="8" y="2"/>
                  </a:cubicBezTo>
                  <a:cubicBezTo>
                    <a:pt x="7" y="2"/>
                    <a:pt x="2" y="0"/>
                    <a:pt x="1" y="1"/>
                  </a:cubicBezTo>
                  <a:cubicBezTo>
                    <a:pt x="1" y="1"/>
                    <a:pt x="3" y="2"/>
                    <a:pt x="2" y="2"/>
                  </a:cubicBezTo>
                  <a:cubicBezTo>
                    <a:pt x="2" y="3"/>
                    <a:pt x="0" y="4"/>
                    <a:pt x="0" y="3"/>
                  </a:cubicBezTo>
                  <a:cubicBezTo>
                    <a:pt x="0" y="4"/>
                    <a:pt x="2" y="3"/>
                    <a:pt x="3" y="3"/>
                  </a:cubicBezTo>
                  <a:cubicBezTo>
                    <a:pt x="4" y="3"/>
                    <a:pt x="6" y="4"/>
                    <a:pt x="8" y="4"/>
                  </a:cubicBezTo>
                  <a:cubicBezTo>
                    <a:pt x="9" y="4"/>
                    <a:pt x="13" y="4"/>
                    <a:pt x="13" y="4"/>
                  </a:cubicBezTo>
                  <a:cubicBezTo>
                    <a:pt x="12" y="3"/>
                    <a:pt x="14" y="5"/>
                    <a:pt x="13"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31" name="Freeform 605">
              <a:extLst>
                <a:ext uri="{FF2B5EF4-FFF2-40B4-BE49-F238E27FC236}">
                  <a16:creationId xmlns:a16="http://schemas.microsoft.com/office/drawing/2014/main" id="{0AE0A4F1-9972-CD46-9F03-8EF8B879EAF4}"/>
                </a:ext>
              </a:extLst>
            </p:cNvPr>
            <p:cNvSpPr>
              <a:spLocks/>
            </p:cNvSpPr>
            <p:nvPr/>
          </p:nvSpPr>
          <p:spPr bwMode="auto">
            <a:xfrm>
              <a:off x="7738407" y="4226081"/>
              <a:ext cx="54142" cy="19114"/>
            </a:xfrm>
            <a:custGeom>
              <a:avLst/>
              <a:gdLst>
                <a:gd name="T0" fmla="*/ 5 w 6"/>
                <a:gd name="T1" fmla="*/ 1 h 2"/>
                <a:gd name="T2" fmla="*/ 2 w 6"/>
                <a:gd name="T3" fmla="*/ 0 h 2"/>
                <a:gd name="T4" fmla="*/ 5 w 6"/>
                <a:gd name="T5" fmla="*/ 1 h 2"/>
              </a:gdLst>
              <a:ahLst/>
              <a:cxnLst>
                <a:cxn ang="0">
                  <a:pos x="T0" y="T1"/>
                </a:cxn>
                <a:cxn ang="0">
                  <a:pos x="T2" y="T3"/>
                </a:cxn>
                <a:cxn ang="0">
                  <a:pos x="T4" y="T5"/>
                </a:cxn>
              </a:cxnLst>
              <a:rect l="0" t="0" r="r" b="b"/>
              <a:pathLst>
                <a:path w="6" h="2">
                  <a:moveTo>
                    <a:pt x="5" y="1"/>
                  </a:moveTo>
                  <a:cubicBezTo>
                    <a:pt x="4" y="2"/>
                    <a:pt x="0" y="0"/>
                    <a:pt x="2" y="0"/>
                  </a:cubicBezTo>
                  <a:cubicBezTo>
                    <a:pt x="3" y="0"/>
                    <a:pt x="6" y="1"/>
                    <a:pt x="5"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32" name="Freeform 606">
              <a:extLst>
                <a:ext uri="{FF2B5EF4-FFF2-40B4-BE49-F238E27FC236}">
                  <a16:creationId xmlns:a16="http://schemas.microsoft.com/office/drawing/2014/main" id="{06604570-6124-AA4C-820D-57E2104A5DCA}"/>
                </a:ext>
              </a:extLst>
            </p:cNvPr>
            <p:cNvSpPr>
              <a:spLocks/>
            </p:cNvSpPr>
            <p:nvPr/>
          </p:nvSpPr>
          <p:spPr bwMode="auto">
            <a:xfrm>
              <a:off x="7980446" y="4515968"/>
              <a:ext cx="54142" cy="28672"/>
            </a:xfrm>
            <a:custGeom>
              <a:avLst/>
              <a:gdLst>
                <a:gd name="T0" fmla="*/ 4 w 6"/>
                <a:gd name="T1" fmla="*/ 1 h 3"/>
                <a:gd name="T2" fmla="*/ 1 w 6"/>
                <a:gd name="T3" fmla="*/ 2 h 3"/>
                <a:gd name="T4" fmla="*/ 4 w 6"/>
                <a:gd name="T5" fmla="*/ 1 h 3"/>
              </a:gdLst>
              <a:ahLst/>
              <a:cxnLst>
                <a:cxn ang="0">
                  <a:pos x="T0" y="T1"/>
                </a:cxn>
                <a:cxn ang="0">
                  <a:pos x="T2" y="T3"/>
                </a:cxn>
                <a:cxn ang="0">
                  <a:pos x="T4" y="T5"/>
                </a:cxn>
              </a:cxnLst>
              <a:rect l="0" t="0" r="r" b="b"/>
              <a:pathLst>
                <a:path w="6" h="3">
                  <a:moveTo>
                    <a:pt x="4" y="1"/>
                  </a:moveTo>
                  <a:cubicBezTo>
                    <a:pt x="3" y="0"/>
                    <a:pt x="0" y="2"/>
                    <a:pt x="1" y="2"/>
                  </a:cubicBezTo>
                  <a:cubicBezTo>
                    <a:pt x="2" y="3"/>
                    <a:pt x="6" y="1"/>
                    <a:pt x="4"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33" name="Freeform 607">
              <a:extLst>
                <a:ext uri="{FF2B5EF4-FFF2-40B4-BE49-F238E27FC236}">
                  <a16:creationId xmlns:a16="http://schemas.microsoft.com/office/drawing/2014/main" id="{7E7F94DE-B885-BB40-8D92-19D259A07F98}"/>
                </a:ext>
              </a:extLst>
            </p:cNvPr>
            <p:cNvSpPr>
              <a:spLocks/>
            </p:cNvSpPr>
            <p:nvPr/>
          </p:nvSpPr>
          <p:spPr bwMode="auto">
            <a:xfrm>
              <a:off x="4805282" y="5815671"/>
              <a:ext cx="47770" cy="38227"/>
            </a:xfrm>
            <a:custGeom>
              <a:avLst/>
              <a:gdLst>
                <a:gd name="T0" fmla="*/ 4 w 5"/>
                <a:gd name="T1" fmla="*/ 1 h 4"/>
                <a:gd name="T2" fmla="*/ 1 w 5"/>
                <a:gd name="T3" fmla="*/ 4 h 4"/>
                <a:gd name="T4" fmla="*/ 4 w 5"/>
                <a:gd name="T5" fmla="*/ 1 h 4"/>
              </a:gdLst>
              <a:ahLst/>
              <a:cxnLst>
                <a:cxn ang="0">
                  <a:pos x="T0" y="T1"/>
                </a:cxn>
                <a:cxn ang="0">
                  <a:pos x="T2" y="T3"/>
                </a:cxn>
                <a:cxn ang="0">
                  <a:pos x="T4" y="T5"/>
                </a:cxn>
              </a:cxnLst>
              <a:rect l="0" t="0" r="r" b="b"/>
              <a:pathLst>
                <a:path w="5" h="4">
                  <a:moveTo>
                    <a:pt x="4" y="1"/>
                  </a:moveTo>
                  <a:cubicBezTo>
                    <a:pt x="3" y="0"/>
                    <a:pt x="0" y="4"/>
                    <a:pt x="1" y="4"/>
                  </a:cubicBezTo>
                  <a:cubicBezTo>
                    <a:pt x="1" y="4"/>
                    <a:pt x="5" y="1"/>
                    <a:pt x="4"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34" name="Freeform 608">
              <a:extLst>
                <a:ext uri="{FF2B5EF4-FFF2-40B4-BE49-F238E27FC236}">
                  <a16:creationId xmlns:a16="http://schemas.microsoft.com/office/drawing/2014/main" id="{C6ADC0C2-64DD-2348-B9E7-A4165F56FE7A}"/>
                </a:ext>
              </a:extLst>
            </p:cNvPr>
            <p:cNvSpPr>
              <a:spLocks/>
            </p:cNvSpPr>
            <p:nvPr/>
          </p:nvSpPr>
          <p:spPr bwMode="auto">
            <a:xfrm>
              <a:off x="4872164" y="5806113"/>
              <a:ext cx="9556" cy="9558"/>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0"/>
                    <a:pt x="0" y="0"/>
                    <a:pt x="0"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35" name="Freeform 609">
              <a:extLst>
                <a:ext uri="{FF2B5EF4-FFF2-40B4-BE49-F238E27FC236}">
                  <a16:creationId xmlns:a16="http://schemas.microsoft.com/office/drawing/2014/main" id="{7794625D-ACAB-8146-A9C0-5ECC17660FCB}"/>
                </a:ext>
              </a:extLst>
            </p:cNvPr>
            <p:cNvSpPr>
              <a:spLocks/>
            </p:cNvSpPr>
            <p:nvPr/>
          </p:nvSpPr>
          <p:spPr bwMode="auto">
            <a:xfrm>
              <a:off x="3919931" y="5815671"/>
              <a:ext cx="63695" cy="57338"/>
            </a:xfrm>
            <a:custGeom>
              <a:avLst/>
              <a:gdLst>
                <a:gd name="T0" fmla="*/ 5 w 7"/>
                <a:gd name="T1" fmla="*/ 2 h 6"/>
                <a:gd name="T2" fmla="*/ 1 w 7"/>
                <a:gd name="T3" fmla="*/ 2 h 6"/>
                <a:gd name="T4" fmla="*/ 5 w 7"/>
                <a:gd name="T5" fmla="*/ 2 h 6"/>
                <a:gd name="T6" fmla="*/ 5 w 7"/>
                <a:gd name="T7" fmla="*/ 2 h 6"/>
              </a:gdLst>
              <a:ahLst/>
              <a:cxnLst>
                <a:cxn ang="0">
                  <a:pos x="T0" y="T1"/>
                </a:cxn>
                <a:cxn ang="0">
                  <a:pos x="T2" y="T3"/>
                </a:cxn>
                <a:cxn ang="0">
                  <a:pos x="T4" y="T5"/>
                </a:cxn>
                <a:cxn ang="0">
                  <a:pos x="T6" y="T7"/>
                </a:cxn>
              </a:cxnLst>
              <a:rect l="0" t="0" r="r" b="b"/>
              <a:pathLst>
                <a:path w="7" h="6">
                  <a:moveTo>
                    <a:pt x="5" y="2"/>
                  </a:moveTo>
                  <a:cubicBezTo>
                    <a:pt x="7" y="0"/>
                    <a:pt x="2" y="0"/>
                    <a:pt x="1" y="2"/>
                  </a:cubicBezTo>
                  <a:cubicBezTo>
                    <a:pt x="0" y="3"/>
                    <a:pt x="4" y="5"/>
                    <a:pt x="5" y="2"/>
                  </a:cubicBezTo>
                  <a:cubicBezTo>
                    <a:pt x="6" y="1"/>
                    <a:pt x="3" y="6"/>
                    <a:pt x="5"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36" name="Freeform 610">
              <a:extLst>
                <a:ext uri="{FF2B5EF4-FFF2-40B4-BE49-F238E27FC236}">
                  <a16:creationId xmlns:a16="http://schemas.microsoft.com/office/drawing/2014/main" id="{331AAFF6-3257-7C43-829D-2E38801D1573}"/>
                </a:ext>
              </a:extLst>
            </p:cNvPr>
            <p:cNvSpPr>
              <a:spLocks/>
            </p:cNvSpPr>
            <p:nvPr/>
          </p:nvSpPr>
          <p:spPr bwMode="auto">
            <a:xfrm>
              <a:off x="17661981" y="9138193"/>
              <a:ext cx="19109" cy="9558"/>
            </a:xfrm>
            <a:custGeom>
              <a:avLst/>
              <a:gdLst>
                <a:gd name="T0" fmla="*/ 2 w 2"/>
                <a:gd name="T1" fmla="*/ 0 h 1"/>
                <a:gd name="T2" fmla="*/ 0 w 2"/>
                <a:gd name="T3" fmla="*/ 0 h 1"/>
                <a:gd name="T4" fmla="*/ 2 w 2"/>
                <a:gd name="T5" fmla="*/ 0 h 1"/>
              </a:gdLst>
              <a:ahLst/>
              <a:cxnLst>
                <a:cxn ang="0">
                  <a:pos x="T0" y="T1"/>
                </a:cxn>
                <a:cxn ang="0">
                  <a:pos x="T2" y="T3"/>
                </a:cxn>
                <a:cxn ang="0">
                  <a:pos x="T4" y="T5"/>
                </a:cxn>
              </a:cxnLst>
              <a:rect l="0" t="0" r="r" b="b"/>
              <a:pathLst>
                <a:path w="2" h="1">
                  <a:moveTo>
                    <a:pt x="2" y="0"/>
                  </a:moveTo>
                  <a:cubicBezTo>
                    <a:pt x="2" y="1"/>
                    <a:pt x="0" y="0"/>
                    <a:pt x="0" y="0"/>
                  </a:cubicBezTo>
                  <a:cubicBezTo>
                    <a:pt x="1" y="0"/>
                    <a:pt x="2" y="0"/>
                    <a:pt x="2"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37" name="Freeform 611">
              <a:extLst>
                <a:ext uri="{FF2B5EF4-FFF2-40B4-BE49-F238E27FC236}">
                  <a16:creationId xmlns:a16="http://schemas.microsoft.com/office/drawing/2014/main" id="{B3DFDF77-D4BE-BC4C-B4BE-64AC3840B98E}"/>
                </a:ext>
              </a:extLst>
            </p:cNvPr>
            <p:cNvSpPr>
              <a:spLocks/>
            </p:cNvSpPr>
            <p:nvPr/>
          </p:nvSpPr>
          <p:spPr bwMode="auto">
            <a:xfrm>
              <a:off x="17540962" y="9119079"/>
              <a:ext cx="19109" cy="19114"/>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2" y="1"/>
                    <a:pt x="0" y="2"/>
                    <a:pt x="0" y="1"/>
                  </a:cubicBezTo>
                  <a:cubicBezTo>
                    <a:pt x="0" y="0"/>
                    <a:pt x="2" y="0"/>
                    <a:pt x="2"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38" name="Freeform 612">
              <a:extLst>
                <a:ext uri="{FF2B5EF4-FFF2-40B4-BE49-F238E27FC236}">
                  <a16:creationId xmlns:a16="http://schemas.microsoft.com/office/drawing/2014/main" id="{4DBFDEDA-68BA-2A4D-805E-A1E595E555E3}"/>
                </a:ext>
              </a:extLst>
            </p:cNvPr>
            <p:cNvSpPr>
              <a:spLocks/>
            </p:cNvSpPr>
            <p:nvPr/>
          </p:nvSpPr>
          <p:spPr bwMode="auto">
            <a:xfrm>
              <a:off x="17961345" y="10785121"/>
              <a:ext cx="63695" cy="47785"/>
            </a:xfrm>
            <a:custGeom>
              <a:avLst/>
              <a:gdLst>
                <a:gd name="T0" fmla="*/ 6 w 7"/>
                <a:gd name="T1" fmla="*/ 2 h 5"/>
                <a:gd name="T2" fmla="*/ 1 w 7"/>
                <a:gd name="T3" fmla="*/ 2 h 5"/>
                <a:gd name="T4" fmla="*/ 6 w 7"/>
                <a:gd name="T5" fmla="*/ 2 h 5"/>
              </a:gdLst>
              <a:ahLst/>
              <a:cxnLst>
                <a:cxn ang="0">
                  <a:pos x="T0" y="T1"/>
                </a:cxn>
                <a:cxn ang="0">
                  <a:pos x="T2" y="T3"/>
                </a:cxn>
                <a:cxn ang="0">
                  <a:pos x="T4" y="T5"/>
                </a:cxn>
              </a:cxnLst>
              <a:rect l="0" t="0" r="r" b="b"/>
              <a:pathLst>
                <a:path w="7" h="5">
                  <a:moveTo>
                    <a:pt x="6" y="2"/>
                  </a:moveTo>
                  <a:cubicBezTo>
                    <a:pt x="7" y="0"/>
                    <a:pt x="0" y="1"/>
                    <a:pt x="1" y="2"/>
                  </a:cubicBezTo>
                  <a:cubicBezTo>
                    <a:pt x="1" y="3"/>
                    <a:pt x="5" y="5"/>
                    <a:pt x="6"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39" name="Rectangle 613">
              <a:extLst>
                <a:ext uri="{FF2B5EF4-FFF2-40B4-BE49-F238E27FC236}">
                  <a16:creationId xmlns:a16="http://schemas.microsoft.com/office/drawing/2014/main" id="{EE92B27D-2ED4-0946-A81E-692E40579712}"/>
                </a:ext>
              </a:extLst>
            </p:cNvPr>
            <p:cNvSpPr>
              <a:spLocks noChangeArrowheads="1"/>
            </p:cNvSpPr>
            <p:nvPr/>
          </p:nvSpPr>
          <p:spPr bwMode="auto">
            <a:xfrm>
              <a:off x="12451788" y="5197675"/>
              <a:ext cx="3187" cy="3188"/>
            </a:xfrm>
            <a:prstGeom prst="rect">
              <a:avLst/>
            </a:pr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40" name="Freeform 614">
              <a:extLst>
                <a:ext uri="{FF2B5EF4-FFF2-40B4-BE49-F238E27FC236}">
                  <a16:creationId xmlns:a16="http://schemas.microsoft.com/office/drawing/2014/main" id="{77C6BB29-F6BF-EF49-8E5E-EF7AEFDC4DE8}"/>
                </a:ext>
              </a:extLst>
            </p:cNvPr>
            <p:cNvSpPr>
              <a:spLocks/>
            </p:cNvSpPr>
            <p:nvPr/>
          </p:nvSpPr>
          <p:spPr bwMode="auto">
            <a:xfrm>
              <a:off x="9257516" y="10504795"/>
              <a:ext cx="95541" cy="82827"/>
            </a:xfrm>
            <a:custGeom>
              <a:avLst/>
              <a:gdLst>
                <a:gd name="T0" fmla="*/ 4 w 10"/>
                <a:gd name="T1" fmla="*/ 4 h 9"/>
                <a:gd name="T2" fmla="*/ 0 w 10"/>
                <a:gd name="T3" fmla="*/ 8 h 9"/>
                <a:gd name="T4" fmla="*/ 2 w 10"/>
                <a:gd name="T5" fmla="*/ 8 h 9"/>
                <a:gd name="T6" fmla="*/ 5 w 10"/>
                <a:gd name="T7" fmla="*/ 5 h 9"/>
                <a:gd name="T8" fmla="*/ 8 w 10"/>
                <a:gd name="T9" fmla="*/ 0 h 9"/>
                <a:gd name="T10" fmla="*/ 4 w 10"/>
                <a:gd name="T11" fmla="*/ 4 h 9"/>
                <a:gd name="T12" fmla="*/ 4 w 10"/>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10" h="9">
                  <a:moveTo>
                    <a:pt x="4" y="4"/>
                  </a:moveTo>
                  <a:cubicBezTo>
                    <a:pt x="4" y="5"/>
                    <a:pt x="1" y="7"/>
                    <a:pt x="0" y="8"/>
                  </a:cubicBezTo>
                  <a:cubicBezTo>
                    <a:pt x="0" y="9"/>
                    <a:pt x="2" y="8"/>
                    <a:pt x="2" y="8"/>
                  </a:cubicBezTo>
                  <a:cubicBezTo>
                    <a:pt x="3" y="7"/>
                    <a:pt x="4" y="6"/>
                    <a:pt x="5" y="5"/>
                  </a:cubicBezTo>
                  <a:cubicBezTo>
                    <a:pt x="6" y="4"/>
                    <a:pt x="10" y="0"/>
                    <a:pt x="8" y="0"/>
                  </a:cubicBezTo>
                  <a:cubicBezTo>
                    <a:pt x="7" y="0"/>
                    <a:pt x="4" y="3"/>
                    <a:pt x="4" y="4"/>
                  </a:cubicBezTo>
                  <a:cubicBezTo>
                    <a:pt x="4" y="5"/>
                    <a:pt x="4" y="3"/>
                    <a:pt x="4"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41" name="Freeform 615">
              <a:extLst>
                <a:ext uri="{FF2B5EF4-FFF2-40B4-BE49-F238E27FC236}">
                  <a16:creationId xmlns:a16="http://schemas.microsoft.com/office/drawing/2014/main" id="{80851375-3D82-4C46-803A-C27BCC36DA7B}"/>
                </a:ext>
              </a:extLst>
            </p:cNvPr>
            <p:cNvSpPr>
              <a:spLocks/>
            </p:cNvSpPr>
            <p:nvPr/>
          </p:nvSpPr>
          <p:spPr bwMode="auto">
            <a:xfrm>
              <a:off x="7821211" y="6733109"/>
              <a:ext cx="66879" cy="28672"/>
            </a:xfrm>
            <a:custGeom>
              <a:avLst/>
              <a:gdLst>
                <a:gd name="T0" fmla="*/ 7 w 7"/>
                <a:gd name="T1" fmla="*/ 1 h 3"/>
                <a:gd name="T2" fmla="*/ 1 w 7"/>
                <a:gd name="T3" fmla="*/ 0 h 3"/>
                <a:gd name="T4" fmla="*/ 7 w 7"/>
                <a:gd name="T5" fmla="*/ 1 h 3"/>
              </a:gdLst>
              <a:ahLst/>
              <a:cxnLst>
                <a:cxn ang="0">
                  <a:pos x="T0" y="T1"/>
                </a:cxn>
                <a:cxn ang="0">
                  <a:pos x="T2" y="T3"/>
                </a:cxn>
                <a:cxn ang="0">
                  <a:pos x="T4" y="T5"/>
                </a:cxn>
              </a:cxnLst>
              <a:rect l="0" t="0" r="r" b="b"/>
              <a:pathLst>
                <a:path w="7" h="3">
                  <a:moveTo>
                    <a:pt x="7" y="1"/>
                  </a:moveTo>
                  <a:cubicBezTo>
                    <a:pt x="7" y="0"/>
                    <a:pt x="0" y="0"/>
                    <a:pt x="1" y="0"/>
                  </a:cubicBezTo>
                  <a:cubicBezTo>
                    <a:pt x="2" y="0"/>
                    <a:pt x="6" y="3"/>
                    <a:pt x="7"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42" name="Freeform 616">
              <a:extLst>
                <a:ext uri="{FF2B5EF4-FFF2-40B4-BE49-F238E27FC236}">
                  <a16:creationId xmlns:a16="http://schemas.microsoft.com/office/drawing/2014/main" id="{E74430D3-E701-9344-9540-353DC99F07AE}"/>
                </a:ext>
              </a:extLst>
            </p:cNvPr>
            <p:cNvSpPr>
              <a:spLocks/>
            </p:cNvSpPr>
            <p:nvPr/>
          </p:nvSpPr>
          <p:spPr bwMode="auto">
            <a:xfrm>
              <a:off x="8483629" y="11766268"/>
              <a:ext cx="168791" cy="149721"/>
            </a:xfrm>
            <a:custGeom>
              <a:avLst/>
              <a:gdLst>
                <a:gd name="T0" fmla="*/ 17 w 18"/>
                <a:gd name="T1" fmla="*/ 14 h 16"/>
                <a:gd name="T2" fmla="*/ 8 w 18"/>
                <a:gd name="T3" fmla="*/ 9 h 16"/>
                <a:gd name="T4" fmla="*/ 4 w 18"/>
                <a:gd name="T5" fmla="*/ 5 h 16"/>
                <a:gd name="T6" fmla="*/ 1 w 18"/>
                <a:gd name="T7" fmla="*/ 3 h 16"/>
                <a:gd name="T8" fmla="*/ 2 w 18"/>
                <a:gd name="T9" fmla="*/ 2 h 16"/>
                <a:gd name="T10" fmla="*/ 0 w 18"/>
                <a:gd name="T11" fmla="*/ 0 h 16"/>
                <a:gd name="T12" fmla="*/ 0 w 18"/>
                <a:gd name="T13" fmla="*/ 14 h 16"/>
                <a:gd name="T14" fmla="*/ 7 w 18"/>
                <a:gd name="T15" fmla="*/ 15 h 16"/>
                <a:gd name="T16" fmla="*/ 10 w 18"/>
                <a:gd name="T17" fmla="*/ 16 h 16"/>
                <a:gd name="T18" fmla="*/ 13 w 18"/>
                <a:gd name="T19" fmla="*/ 15 h 16"/>
                <a:gd name="T20" fmla="*/ 18 w 18"/>
                <a:gd name="T21" fmla="*/ 14 h 16"/>
                <a:gd name="T22" fmla="*/ 17 w 18"/>
                <a:gd name="T23"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16">
                  <a:moveTo>
                    <a:pt x="17" y="14"/>
                  </a:moveTo>
                  <a:cubicBezTo>
                    <a:pt x="13" y="14"/>
                    <a:pt x="11" y="11"/>
                    <a:pt x="8" y="9"/>
                  </a:cubicBezTo>
                  <a:cubicBezTo>
                    <a:pt x="7" y="7"/>
                    <a:pt x="5" y="6"/>
                    <a:pt x="4" y="5"/>
                  </a:cubicBezTo>
                  <a:cubicBezTo>
                    <a:pt x="3" y="5"/>
                    <a:pt x="1" y="4"/>
                    <a:pt x="1" y="3"/>
                  </a:cubicBezTo>
                  <a:cubicBezTo>
                    <a:pt x="1" y="3"/>
                    <a:pt x="2" y="3"/>
                    <a:pt x="2" y="2"/>
                  </a:cubicBezTo>
                  <a:cubicBezTo>
                    <a:pt x="3" y="2"/>
                    <a:pt x="1" y="0"/>
                    <a:pt x="0" y="0"/>
                  </a:cubicBezTo>
                  <a:cubicBezTo>
                    <a:pt x="0" y="5"/>
                    <a:pt x="0" y="10"/>
                    <a:pt x="0" y="14"/>
                  </a:cubicBezTo>
                  <a:cubicBezTo>
                    <a:pt x="0" y="15"/>
                    <a:pt x="6" y="15"/>
                    <a:pt x="7" y="15"/>
                  </a:cubicBezTo>
                  <a:cubicBezTo>
                    <a:pt x="8" y="15"/>
                    <a:pt x="9" y="15"/>
                    <a:pt x="10" y="16"/>
                  </a:cubicBezTo>
                  <a:cubicBezTo>
                    <a:pt x="12" y="16"/>
                    <a:pt x="12" y="16"/>
                    <a:pt x="13" y="15"/>
                  </a:cubicBezTo>
                  <a:cubicBezTo>
                    <a:pt x="14" y="15"/>
                    <a:pt x="18" y="15"/>
                    <a:pt x="18" y="14"/>
                  </a:cubicBezTo>
                  <a:cubicBezTo>
                    <a:pt x="18" y="14"/>
                    <a:pt x="18" y="13"/>
                    <a:pt x="17" y="1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43" name="Freeform 617">
              <a:extLst>
                <a:ext uri="{FF2B5EF4-FFF2-40B4-BE49-F238E27FC236}">
                  <a16:creationId xmlns:a16="http://schemas.microsoft.com/office/drawing/2014/main" id="{001D6874-A343-FA43-8B53-2AF36CA3F970}"/>
                </a:ext>
              </a:extLst>
            </p:cNvPr>
            <p:cNvSpPr>
              <a:spLocks/>
            </p:cNvSpPr>
            <p:nvPr/>
          </p:nvSpPr>
          <p:spPr bwMode="auto">
            <a:xfrm>
              <a:off x="8305288" y="11747159"/>
              <a:ext cx="280256" cy="216615"/>
            </a:xfrm>
            <a:custGeom>
              <a:avLst/>
              <a:gdLst>
                <a:gd name="T0" fmla="*/ 19 w 30"/>
                <a:gd name="T1" fmla="*/ 17 h 23"/>
                <a:gd name="T2" fmla="*/ 19 w 30"/>
                <a:gd name="T3" fmla="*/ 7 h 23"/>
                <a:gd name="T4" fmla="*/ 19 w 30"/>
                <a:gd name="T5" fmla="*/ 3 h 23"/>
                <a:gd name="T6" fmla="*/ 15 w 30"/>
                <a:gd name="T7" fmla="*/ 1 h 23"/>
                <a:gd name="T8" fmla="*/ 12 w 30"/>
                <a:gd name="T9" fmla="*/ 3 h 23"/>
                <a:gd name="T10" fmla="*/ 13 w 30"/>
                <a:gd name="T11" fmla="*/ 6 h 23"/>
                <a:gd name="T12" fmla="*/ 15 w 30"/>
                <a:gd name="T13" fmla="*/ 6 h 23"/>
                <a:gd name="T14" fmla="*/ 14 w 30"/>
                <a:gd name="T15" fmla="*/ 8 h 23"/>
                <a:gd name="T16" fmla="*/ 13 w 30"/>
                <a:gd name="T17" fmla="*/ 11 h 23"/>
                <a:gd name="T18" fmla="*/ 16 w 30"/>
                <a:gd name="T19" fmla="*/ 13 h 23"/>
                <a:gd name="T20" fmla="*/ 12 w 30"/>
                <a:gd name="T21" fmla="*/ 13 h 23"/>
                <a:gd name="T22" fmla="*/ 9 w 30"/>
                <a:gd name="T23" fmla="*/ 12 h 23"/>
                <a:gd name="T24" fmla="*/ 10 w 30"/>
                <a:gd name="T25" fmla="*/ 12 h 23"/>
                <a:gd name="T26" fmla="*/ 10 w 30"/>
                <a:gd name="T27" fmla="*/ 9 h 23"/>
                <a:gd name="T28" fmla="*/ 8 w 30"/>
                <a:gd name="T29" fmla="*/ 11 h 23"/>
                <a:gd name="T30" fmla="*/ 5 w 30"/>
                <a:gd name="T31" fmla="*/ 11 h 23"/>
                <a:gd name="T32" fmla="*/ 0 w 30"/>
                <a:gd name="T33" fmla="*/ 12 h 23"/>
                <a:gd name="T34" fmla="*/ 2 w 30"/>
                <a:gd name="T35" fmla="*/ 12 h 23"/>
                <a:gd name="T36" fmla="*/ 3 w 30"/>
                <a:gd name="T37" fmla="*/ 12 h 23"/>
                <a:gd name="T38" fmla="*/ 5 w 30"/>
                <a:gd name="T39" fmla="*/ 12 h 23"/>
                <a:gd name="T40" fmla="*/ 6 w 30"/>
                <a:gd name="T41" fmla="*/ 13 h 23"/>
                <a:gd name="T42" fmla="*/ 4 w 30"/>
                <a:gd name="T43" fmla="*/ 15 h 23"/>
                <a:gd name="T44" fmla="*/ 6 w 30"/>
                <a:gd name="T45" fmla="*/ 15 h 23"/>
                <a:gd name="T46" fmla="*/ 8 w 30"/>
                <a:gd name="T47" fmla="*/ 16 h 23"/>
                <a:gd name="T48" fmla="*/ 7 w 30"/>
                <a:gd name="T49" fmla="*/ 16 h 23"/>
                <a:gd name="T50" fmla="*/ 10 w 30"/>
                <a:gd name="T51" fmla="*/ 17 h 23"/>
                <a:gd name="T52" fmla="*/ 12 w 30"/>
                <a:gd name="T53" fmla="*/ 17 h 23"/>
                <a:gd name="T54" fmla="*/ 17 w 30"/>
                <a:gd name="T55" fmla="*/ 21 h 23"/>
                <a:gd name="T56" fmla="*/ 16 w 30"/>
                <a:gd name="T57" fmla="*/ 20 h 23"/>
                <a:gd name="T58" fmla="*/ 23 w 30"/>
                <a:gd name="T59" fmla="*/ 23 h 23"/>
                <a:gd name="T60" fmla="*/ 19 w 30"/>
                <a:gd name="T61" fmla="*/ 18 h 23"/>
                <a:gd name="T62" fmla="*/ 24 w 30"/>
                <a:gd name="T63" fmla="*/ 19 h 23"/>
                <a:gd name="T64" fmla="*/ 30 w 30"/>
                <a:gd name="T65" fmla="*/ 18 h 23"/>
                <a:gd name="T66" fmla="*/ 19 w 30"/>
                <a:gd name="T67"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 h="23">
                  <a:moveTo>
                    <a:pt x="19" y="17"/>
                  </a:moveTo>
                  <a:cubicBezTo>
                    <a:pt x="19" y="13"/>
                    <a:pt x="19" y="10"/>
                    <a:pt x="19" y="7"/>
                  </a:cubicBezTo>
                  <a:cubicBezTo>
                    <a:pt x="19" y="6"/>
                    <a:pt x="19" y="4"/>
                    <a:pt x="19" y="3"/>
                  </a:cubicBezTo>
                  <a:cubicBezTo>
                    <a:pt x="19" y="2"/>
                    <a:pt x="16" y="0"/>
                    <a:pt x="15" y="1"/>
                  </a:cubicBezTo>
                  <a:cubicBezTo>
                    <a:pt x="14" y="2"/>
                    <a:pt x="12" y="1"/>
                    <a:pt x="12" y="3"/>
                  </a:cubicBezTo>
                  <a:cubicBezTo>
                    <a:pt x="11" y="5"/>
                    <a:pt x="9" y="7"/>
                    <a:pt x="13" y="6"/>
                  </a:cubicBezTo>
                  <a:cubicBezTo>
                    <a:pt x="13" y="6"/>
                    <a:pt x="15" y="6"/>
                    <a:pt x="15" y="6"/>
                  </a:cubicBezTo>
                  <a:cubicBezTo>
                    <a:pt x="16" y="6"/>
                    <a:pt x="14" y="8"/>
                    <a:pt x="14" y="8"/>
                  </a:cubicBezTo>
                  <a:cubicBezTo>
                    <a:pt x="13" y="8"/>
                    <a:pt x="11" y="10"/>
                    <a:pt x="13" y="11"/>
                  </a:cubicBezTo>
                  <a:cubicBezTo>
                    <a:pt x="13" y="12"/>
                    <a:pt x="16" y="12"/>
                    <a:pt x="16" y="13"/>
                  </a:cubicBezTo>
                  <a:cubicBezTo>
                    <a:pt x="16" y="13"/>
                    <a:pt x="12" y="13"/>
                    <a:pt x="12" y="13"/>
                  </a:cubicBezTo>
                  <a:cubicBezTo>
                    <a:pt x="11" y="13"/>
                    <a:pt x="9" y="12"/>
                    <a:pt x="9" y="12"/>
                  </a:cubicBezTo>
                  <a:cubicBezTo>
                    <a:pt x="9" y="12"/>
                    <a:pt x="10" y="13"/>
                    <a:pt x="10" y="12"/>
                  </a:cubicBezTo>
                  <a:cubicBezTo>
                    <a:pt x="10" y="11"/>
                    <a:pt x="11" y="10"/>
                    <a:pt x="10" y="9"/>
                  </a:cubicBezTo>
                  <a:cubicBezTo>
                    <a:pt x="10" y="9"/>
                    <a:pt x="8" y="11"/>
                    <a:pt x="8" y="11"/>
                  </a:cubicBezTo>
                  <a:cubicBezTo>
                    <a:pt x="7" y="12"/>
                    <a:pt x="6" y="11"/>
                    <a:pt x="5" y="11"/>
                  </a:cubicBezTo>
                  <a:cubicBezTo>
                    <a:pt x="4" y="11"/>
                    <a:pt x="0" y="10"/>
                    <a:pt x="0" y="12"/>
                  </a:cubicBezTo>
                  <a:cubicBezTo>
                    <a:pt x="0" y="13"/>
                    <a:pt x="2" y="12"/>
                    <a:pt x="2" y="12"/>
                  </a:cubicBezTo>
                  <a:cubicBezTo>
                    <a:pt x="3" y="11"/>
                    <a:pt x="2" y="12"/>
                    <a:pt x="3" y="12"/>
                  </a:cubicBezTo>
                  <a:cubicBezTo>
                    <a:pt x="4" y="13"/>
                    <a:pt x="4" y="11"/>
                    <a:pt x="5" y="12"/>
                  </a:cubicBezTo>
                  <a:cubicBezTo>
                    <a:pt x="5" y="12"/>
                    <a:pt x="6" y="13"/>
                    <a:pt x="6" y="13"/>
                  </a:cubicBezTo>
                  <a:cubicBezTo>
                    <a:pt x="6" y="13"/>
                    <a:pt x="2" y="14"/>
                    <a:pt x="4" y="15"/>
                  </a:cubicBezTo>
                  <a:cubicBezTo>
                    <a:pt x="5" y="16"/>
                    <a:pt x="6" y="14"/>
                    <a:pt x="6" y="15"/>
                  </a:cubicBezTo>
                  <a:cubicBezTo>
                    <a:pt x="7" y="15"/>
                    <a:pt x="8" y="16"/>
                    <a:pt x="8" y="16"/>
                  </a:cubicBezTo>
                  <a:cubicBezTo>
                    <a:pt x="8" y="16"/>
                    <a:pt x="8" y="16"/>
                    <a:pt x="7" y="16"/>
                  </a:cubicBezTo>
                  <a:cubicBezTo>
                    <a:pt x="7" y="17"/>
                    <a:pt x="9" y="17"/>
                    <a:pt x="10" y="17"/>
                  </a:cubicBezTo>
                  <a:cubicBezTo>
                    <a:pt x="11" y="17"/>
                    <a:pt x="11" y="15"/>
                    <a:pt x="12" y="17"/>
                  </a:cubicBezTo>
                  <a:cubicBezTo>
                    <a:pt x="12" y="17"/>
                    <a:pt x="16" y="22"/>
                    <a:pt x="17" y="21"/>
                  </a:cubicBezTo>
                  <a:cubicBezTo>
                    <a:pt x="17" y="21"/>
                    <a:pt x="16" y="20"/>
                    <a:pt x="16" y="20"/>
                  </a:cubicBezTo>
                  <a:cubicBezTo>
                    <a:pt x="16" y="19"/>
                    <a:pt x="22" y="23"/>
                    <a:pt x="23" y="23"/>
                  </a:cubicBezTo>
                  <a:cubicBezTo>
                    <a:pt x="23" y="22"/>
                    <a:pt x="19" y="19"/>
                    <a:pt x="19" y="18"/>
                  </a:cubicBezTo>
                  <a:cubicBezTo>
                    <a:pt x="20" y="18"/>
                    <a:pt x="24" y="19"/>
                    <a:pt x="24" y="19"/>
                  </a:cubicBezTo>
                  <a:cubicBezTo>
                    <a:pt x="26" y="19"/>
                    <a:pt x="28" y="19"/>
                    <a:pt x="30" y="18"/>
                  </a:cubicBezTo>
                  <a:cubicBezTo>
                    <a:pt x="27" y="16"/>
                    <a:pt x="23" y="17"/>
                    <a:pt x="19" y="17"/>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44" name="Freeform 618">
              <a:extLst>
                <a:ext uri="{FF2B5EF4-FFF2-40B4-BE49-F238E27FC236}">
                  <a16:creationId xmlns:a16="http://schemas.microsoft.com/office/drawing/2014/main" id="{CBF37E6C-A716-5240-99BD-AE6403B72CBF}"/>
                </a:ext>
              </a:extLst>
            </p:cNvPr>
            <p:cNvSpPr>
              <a:spLocks/>
            </p:cNvSpPr>
            <p:nvPr/>
          </p:nvSpPr>
          <p:spPr bwMode="auto">
            <a:xfrm>
              <a:off x="8260699" y="8501084"/>
              <a:ext cx="710194" cy="516057"/>
            </a:xfrm>
            <a:custGeom>
              <a:avLst/>
              <a:gdLst>
                <a:gd name="T0" fmla="*/ 63 w 76"/>
                <a:gd name="T1" fmla="*/ 28 h 55"/>
                <a:gd name="T2" fmla="*/ 66 w 76"/>
                <a:gd name="T3" fmla="*/ 24 h 55"/>
                <a:gd name="T4" fmla="*/ 67 w 76"/>
                <a:gd name="T5" fmla="*/ 22 h 55"/>
                <a:gd name="T6" fmla="*/ 67 w 76"/>
                <a:gd name="T7" fmla="*/ 18 h 55"/>
                <a:gd name="T8" fmla="*/ 61 w 76"/>
                <a:gd name="T9" fmla="*/ 15 h 55"/>
                <a:gd name="T10" fmla="*/ 63 w 76"/>
                <a:gd name="T11" fmla="*/ 14 h 55"/>
                <a:gd name="T12" fmla="*/ 64 w 76"/>
                <a:gd name="T13" fmla="*/ 11 h 55"/>
                <a:gd name="T14" fmla="*/ 60 w 76"/>
                <a:gd name="T15" fmla="*/ 9 h 55"/>
                <a:gd name="T16" fmla="*/ 59 w 76"/>
                <a:gd name="T17" fmla="*/ 8 h 55"/>
                <a:gd name="T18" fmla="*/ 57 w 76"/>
                <a:gd name="T19" fmla="*/ 9 h 55"/>
                <a:gd name="T20" fmla="*/ 57 w 76"/>
                <a:gd name="T21" fmla="*/ 7 h 55"/>
                <a:gd name="T22" fmla="*/ 54 w 76"/>
                <a:gd name="T23" fmla="*/ 8 h 55"/>
                <a:gd name="T24" fmla="*/ 54 w 76"/>
                <a:gd name="T25" fmla="*/ 6 h 55"/>
                <a:gd name="T26" fmla="*/ 58 w 76"/>
                <a:gd name="T27" fmla="*/ 5 h 55"/>
                <a:gd name="T28" fmla="*/ 55 w 76"/>
                <a:gd name="T29" fmla="*/ 4 h 55"/>
                <a:gd name="T30" fmla="*/ 49 w 76"/>
                <a:gd name="T31" fmla="*/ 4 h 55"/>
                <a:gd name="T32" fmla="*/ 44 w 76"/>
                <a:gd name="T33" fmla="*/ 7 h 55"/>
                <a:gd name="T34" fmla="*/ 38 w 76"/>
                <a:gd name="T35" fmla="*/ 5 h 55"/>
                <a:gd name="T36" fmla="*/ 29 w 76"/>
                <a:gd name="T37" fmla="*/ 5 h 55"/>
                <a:gd name="T38" fmla="*/ 26 w 76"/>
                <a:gd name="T39" fmla="*/ 2 h 55"/>
                <a:gd name="T40" fmla="*/ 20 w 76"/>
                <a:gd name="T41" fmla="*/ 0 h 55"/>
                <a:gd name="T42" fmla="*/ 11 w 76"/>
                <a:gd name="T43" fmla="*/ 4 h 55"/>
                <a:gd name="T44" fmla="*/ 13 w 76"/>
                <a:gd name="T45" fmla="*/ 12 h 55"/>
                <a:gd name="T46" fmla="*/ 8 w 76"/>
                <a:gd name="T47" fmla="*/ 8 h 55"/>
                <a:gd name="T48" fmla="*/ 10 w 76"/>
                <a:gd name="T49" fmla="*/ 5 h 55"/>
                <a:gd name="T50" fmla="*/ 8 w 76"/>
                <a:gd name="T51" fmla="*/ 1 h 55"/>
                <a:gd name="T52" fmla="*/ 4 w 76"/>
                <a:gd name="T53" fmla="*/ 7 h 55"/>
                <a:gd name="T54" fmla="*/ 3 w 76"/>
                <a:gd name="T55" fmla="*/ 12 h 55"/>
                <a:gd name="T56" fmla="*/ 5 w 76"/>
                <a:gd name="T57" fmla="*/ 13 h 55"/>
                <a:gd name="T58" fmla="*/ 7 w 76"/>
                <a:gd name="T59" fmla="*/ 16 h 55"/>
                <a:gd name="T60" fmla="*/ 10 w 76"/>
                <a:gd name="T61" fmla="*/ 23 h 55"/>
                <a:gd name="T62" fmla="*/ 13 w 76"/>
                <a:gd name="T63" fmla="*/ 23 h 55"/>
                <a:gd name="T64" fmla="*/ 15 w 76"/>
                <a:gd name="T65" fmla="*/ 22 h 55"/>
                <a:gd name="T66" fmla="*/ 21 w 76"/>
                <a:gd name="T67" fmla="*/ 27 h 55"/>
                <a:gd name="T68" fmla="*/ 23 w 76"/>
                <a:gd name="T69" fmla="*/ 27 h 55"/>
                <a:gd name="T70" fmla="*/ 26 w 76"/>
                <a:gd name="T71" fmla="*/ 27 h 55"/>
                <a:gd name="T72" fmla="*/ 31 w 76"/>
                <a:gd name="T73" fmla="*/ 29 h 55"/>
                <a:gd name="T74" fmla="*/ 31 w 76"/>
                <a:gd name="T75" fmla="*/ 38 h 55"/>
                <a:gd name="T76" fmla="*/ 32 w 76"/>
                <a:gd name="T77" fmla="*/ 41 h 55"/>
                <a:gd name="T78" fmla="*/ 30 w 76"/>
                <a:gd name="T79" fmla="*/ 44 h 55"/>
                <a:gd name="T80" fmla="*/ 40 w 76"/>
                <a:gd name="T81" fmla="*/ 53 h 55"/>
                <a:gd name="T82" fmla="*/ 42 w 76"/>
                <a:gd name="T83" fmla="*/ 54 h 55"/>
                <a:gd name="T84" fmla="*/ 45 w 76"/>
                <a:gd name="T85" fmla="*/ 52 h 55"/>
                <a:gd name="T86" fmla="*/ 51 w 76"/>
                <a:gd name="T87" fmla="*/ 47 h 55"/>
                <a:gd name="T88" fmla="*/ 49 w 76"/>
                <a:gd name="T89" fmla="*/ 44 h 55"/>
                <a:gd name="T90" fmla="*/ 48 w 76"/>
                <a:gd name="T91" fmla="*/ 41 h 55"/>
                <a:gd name="T92" fmla="*/ 45 w 76"/>
                <a:gd name="T93" fmla="*/ 38 h 55"/>
                <a:gd name="T94" fmla="*/ 52 w 76"/>
                <a:gd name="T95" fmla="*/ 38 h 55"/>
                <a:gd name="T96" fmla="*/ 54 w 76"/>
                <a:gd name="T97" fmla="*/ 40 h 55"/>
                <a:gd name="T98" fmla="*/ 56 w 76"/>
                <a:gd name="T99" fmla="*/ 38 h 55"/>
                <a:gd name="T100" fmla="*/ 62 w 76"/>
                <a:gd name="T101" fmla="*/ 36 h 55"/>
                <a:gd name="T102" fmla="*/ 67 w 76"/>
                <a:gd name="T103" fmla="*/ 33 h 55"/>
                <a:gd name="T104" fmla="*/ 63 w 76"/>
                <a:gd name="T105" fmla="*/ 2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6" h="55">
                  <a:moveTo>
                    <a:pt x="63" y="28"/>
                  </a:moveTo>
                  <a:cubicBezTo>
                    <a:pt x="63" y="26"/>
                    <a:pt x="63" y="25"/>
                    <a:pt x="66" y="24"/>
                  </a:cubicBezTo>
                  <a:cubicBezTo>
                    <a:pt x="66" y="23"/>
                    <a:pt x="68" y="23"/>
                    <a:pt x="67" y="22"/>
                  </a:cubicBezTo>
                  <a:cubicBezTo>
                    <a:pt x="66" y="21"/>
                    <a:pt x="65" y="19"/>
                    <a:pt x="67" y="18"/>
                  </a:cubicBezTo>
                  <a:cubicBezTo>
                    <a:pt x="76" y="14"/>
                    <a:pt x="61" y="15"/>
                    <a:pt x="61" y="15"/>
                  </a:cubicBezTo>
                  <a:cubicBezTo>
                    <a:pt x="61" y="14"/>
                    <a:pt x="62" y="14"/>
                    <a:pt x="63" y="14"/>
                  </a:cubicBezTo>
                  <a:cubicBezTo>
                    <a:pt x="64" y="14"/>
                    <a:pt x="64" y="12"/>
                    <a:pt x="64" y="11"/>
                  </a:cubicBezTo>
                  <a:cubicBezTo>
                    <a:pt x="64" y="10"/>
                    <a:pt x="60" y="8"/>
                    <a:pt x="60" y="9"/>
                  </a:cubicBezTo>
                  <a:cubicBezTo>
                    <a:pt x="60" y="10"/>
                    <a:pt x="59" y="8"/>
                    <a:pt x="59" y="8"/>
                  </a:cubicBezTo>
                  <a:cubicBezTo>
                    <a:pt x="58" y="8"/>
                    <a:pt x="58" y="10"/>
                    <a:pt x="57" y="9"/>
                  </a:cubicBezTo>
                  <a:cubicBezTo>
                    <a:pt x="57" y="9"/>
                    <a:pt x="57" y="8"/>
                    <a:pt x="57" y="7"/>
                  </a:cubicBezTo>
                  <a:cubicBezTo>
                    <a:pt x="56" y="6"/>
                    <a:pt x="55" y="8"/>
                    <a:pt x="54" y="8"/>
                  </a:cubicBezTo>
                  <a:cubicBezTo>
                    <a:pt x="54" y="8"/>
                    <a:pt x="54" y="6"/>
                    <a:pt x="54" y="6"/>
                  </a:cubicBezTo>
                  <a:cubicBezTo>
                    <a:pt x="54" y="4"/>
                    <a:pt x="57" y="5"/>
                    <a:pt x="58" y="5"/>
                  </a:cubicBezTo>
                  <a:cubicBezTo>
                    <a:pt x="59" y="4"/>
                    <a:pt x="55" y="4"/>
                    <a:pt x="55" y="4"/>
                  </a:cubicBezTo>
                  <a:cubicBezTo>
                    <a:pt x="53" y="4"/>
                    <a:pt x="51" y="3"/>
                    <a:pt x="49" y="4"/>
                  </a:cubicBezTo>
                  <a:cubicBezTo>
                    <a:pt x="47" y="5"/>
                    <a:pt x="46" y="8"/>
                    <a:pt x="44" y="7"/>
                  </a:cubicBezTo>
                  <a:cubicBezTo>
                    <a:pt x="41" y="7"/>
                    <a:pt x="40" y="7"/>
                    <a:pt x="38" y="5"/>
                  </a:cubicBezTo>
                  <a:cubicBezTo>
                    <a:pt x="36" y="3"/>
                    <a:pt x="32" y="5"/>
                    <a:pt x="29" y="5"/>
                  </a:cubicBezTo>
                  <a:cubicBezTo>
                    <a:pt x="27" y="5"/>
                    <a:pt x="27" y="4"/>
                    <a:pt x="26" y="2"/>
                  </a:cubicBezTo>
                  <a:cubicBezTo>
                    <a:pt x="25" y="0"/>
                    <a:pt x="23" y="0"/>
                    <a:pt x="20" y="0"/>
                  </a:cubicBezTo>
                  <a:cubicBezTo>
                    <a:pt x="19" y="0"/>
                    <a:pt x="11" y="1"/>
                    <a:pt x="11" y="4"/>
                  </a:cubicBezTo>
                  <a:cubicBezTo>
                    <a:pt x="11" y="7"/>
                    <a:pt x="15" y="8"/>
                    <a:pt x="13" y="12"/>
                  </a:cubicBezTo>
                  <a:cubicBezTo>
                    <a:pt x="11" y="14"/>
                    <a:pt x="7" y="10"/>
                    <a:pt x="8" y="8"/>
                  </a:cubicBezTo>
                  <a:cubicBezTo>
                    <a:pt x="8" y="7"/>
                    <a:pt x="10" y="6"/>
                    <a:pt x="10" y="5"/>
                  </a:cubicBezTo>
                  <a:cubicBezTo>
                    <a:pt x="11" y="3"/>
                    <a:pt x="8" y="2"/>
                    <a:pt x="8" y="1"/>
                  </a:cubicBezTo>
                  <a:cubicBezTo>
                    <a:pt x="5" y="3"/>
                    <a:pt x="4" y="4"/>
                    <a:pt x="4" y="7"/>
                  </a:cubicBezTo>
                  <a:cubicBezTo>
                    <a:pt x="3" y="8"/>
                    <a:pt x="0" y="12"/>
                    <a:pt x="3" y="12"/>
                  </a:cubicBezTo>
                  <a:cubicBezTo>
                    <a:pt x="3" y="12"/>
                    <a:pt x="4" y="12"/>
                    <a:pt x="5" y="13"/>
                  </a:cubicBezTo>
                  <a:cubicBezTo>
                    <a:pt x="5" y="14"/>
                    <a:pt x="6" y="15"/>
                    <a:pt x="7" y="16"/>
                  </a:cubicBezTo>
                  <a:cubicBezTo>
                    <a:pt x="9" y="18"/>
                    <a:pt x="5" y="22"/>
                    <a:pt x="10" y="23"/>
                  </a:cubicBezTo>
                  <a:cubicBezTo>
                    <a:pt x="10" y="23"/>
                    <a:pt x="12" y="23"/>
                    <a:pt x="13" y="23"/>
                  </a:cubicBezTo>
                  <a:cubicBezTo>
                    <a:pt x="14" y="23"/>
                    <a:pt x="14" y="22"/>
                    <a:pt x="15" y="22"/>
                  </a:cubicBezTo>
                  <a:cubicBezTo>
                    <a:pt x="18" y="22"/>
                    <a:pt x="19" y="25"/>
                    <a:pt x="21" y="27"/>
                  </a:cubicBezTo>
                  <a:cubicBezTo>
                    <a:pt x="21" y="27"/>
                    <a:pt x="22" y="28"/>
                    <a:pt x="23" y="27"/>
                  </a:cubicBezTo>
                  <a:cubicBezTo>
                    <a:pt x="23" y="26"/>
                    <a:pt x="24" y="27"/>
                    <a:pt x="26" y="27"/>
                  </a:cubicBezTo>
                  <a:cubicBezTo>
                    <a:pt x="28" y="28"/>
                    <a:pt x="33" y="25"/>
                    <a:pt x="31" y="29"/>
                  </a:cubicBezTo>
                  <a:cubicBezTo>
                    <a:pt x="29" y="32"/>
                    <a:pt x="29" y="35"/>
                    <a:pt x="31" y="38"/>
                  </a:cubicBezTo>
                  <a:cubicBezTo>
                    <a:pt x="31" y="39"/>
                    <a:pt x="32" y="40"/>
                    <a:pt x="32" y="41"/>
                  </a:cubicBezTo>
                  <a:cubicBezTo>
                    <a:pt x="32" y="42"/>
                    <a:pt x="29" y="43"/>
                    <a:pt x="30" y="44"/>
                  </a:cubicBezTo>
                  <a:cubicBezTo>
                    <a:pt x="33" y="47"/>
                    <a:pt x="34" y="55"/>
                    <a:pt x="40" y="53"/>
                  </a:cubicBezTo>
                  <a:cubicBezTo>
                    <a:pt x="41" y="53"/>
                    <a:pt x="41" y="54"/>
                    <a:pt x="42" y="54"/>
                  </a:cubicBezTo>
                  <a:cubicBezTo>
                    <a:pt x="43" y="54"/>
                    <a:pt x="44" y="53"/>
                    <a:pt x="45" y="52"/>
                  </a:cubicBezTo>
                  <a:cubicBezTo>
                    <a:pt x="47" y="51"/>
                    <a:pt x="48" y="49"/>
                    <a:pt x="51" y="47"/>
                  </a:cubicBezTo>
                  <a:cubicBezTo>
                    <a:pt x="53" y="46"/>
                    <a:pt x="49" y="46"/>
                    <a:pt x="49" y="44"/>
                  </a:cubicBezTo>
                  <a:cubicBezTo>
                    <a:pt x="49" y="43"/>
                    <a:pt x="48" y="42"/>
                    <a:pt x="48" y="41"/>
                  </a:cubicBezTo>
                  <a:cubicBezTo>
                    <a:pt x="48" y="40"/>
                    <a:pt x="45" y="39"/>
                    <a:pt x="45" y="38"/>
                  </a:cubicBezTo>
                  <a:cubicBezTo>
                    <a:pt x="45" y="37"/>
                    <a:pt x="51" y="38"/>
                    <a:pt x="52" y="38"/>
                  </a:cubicBezTo>
                  <a:cubicBezTo>
                    <a:pt x="54" y="38"/>
                    <a:pt x="53" y="39"/>
                    <a:pt x="54" y="40"/>
                  </a:cubicBezTo>
                  <a:cubicBezTo>
                    <a:pt x="55" y="40"/>
                    <a:pt x="55" y="38"/>
                    <a:pt x="56" y="38"/>
                  </a:cubicBezTo>
                  <a:cubicBezTo>
                    <a:pt x="57" y="37"/>
                    <a:pt x="60" y="37"/>
                    <a:pt x="62" y="36"/>
                  </a:cubicBezTo>
                  <a:cubicBezTo>
                    <a:pt x="63" y="35"/>
                    <a:pt x="65" y="34"/>
                    <a:pt x="67" y="33"/>
                  </a:cubicBezTo>
                  <a:cubicBezTo>
                    <a:pt x="66" y="31"/>
                    <a:pt x="63" y="30"/>
                    <a:pt x="63" y="28"/>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45" name="Freeform 619">
              <a:extLst>
                <a:ext uri="{FF2B5EF4-FFF2-40B4-BE49-F238E27FC236}">
                  <a16:creationId xmlns:a16="http://schemas.microsoft.com/office/drawing/2014/main" id="{E02FC4A8-D97F-BA4A-9170-033123346A00}"/>
                </a:ext>
              </a:extLst>
            </p:cNvPr>
            <p:cNvSpPr>
              <a:spLocks/>
            </p:cNvSpPr>
            <p:nvPr/>
          </p:nvSpPr>
          <p:spPr bwMode="auto">
            <a:xfrm>
              <a:off x="8830764" y="8641249"/>
              <a:ext cx="242036" cy="356781"/>
            </a:xfrm>
            <a:custGeom>
              <a:avLst/>
              <a:gdLst>
                <a:gd name="T0" fmla="*/ 22 w 26"/>
                <a:gd name="T1" fmla="*/ 29 h 38"/>
                <a:gd name="T2" fmla="*/ 18 w 26"/>
                <a:gd name="T3" fmla="*/ 21 h 38"/>
                <a:gd name="T4" fmla="*/ 20 w 26"/>
                <a:gd name="T5" fmla="*/ 18 h 38"/>
                <a:gd name="T6" fmla="*/ 22 w 26"/>
                <a:gd name="T7" fmla="*/ 15 h 38"/>
                <a:gd name="T8" fmla="*/ 22 w 26"/>
                <a:gd name="T9" fmla="*/ 13 h 38"/>
                <a:gd name="T10" fmla="*/ 20 w 26"/>
                <a:gd name="T11" fmla="*/ 11 h 38"/>
                <a:gd name="T12" fmla="*/ 16 w 26"/>
                <a:gd name="T13" fmla="*/ 7 h 38"/>
                <a:gd name="T14" fmla="*/ 9 w 26"/>
                <a:gd name="T15" fmla="*/ 0 h 38"/>
                <a:gd name="T16" fmla="*/ 5 w 26"/>
                <a:gd name="T17" fmla="*/ 5 h 38"/>
                <a:gd name="T18" fmla="*/ 6 w 26"/>
                <a:gd name="T19" fmla="*/ 8 h 38"/>
                <a:gd name="T20" fmla="*/ 3 w 26"/>
                <a:gd name="T21" fmla="*/ 10 h 38"/>
                <a:gd name="T22" fmla="*/ 4 w 26"/>
                <a:gd name="T23" fmla="*/ 16 h 38"/>
                <a:gd name="T24" fmla="*/ 7 w 26"/>
                <a:gd name="T25" fmla="*/ 18 h 38"/>
                <a:gd name="T26" fmla="*/ 8 w 26"/>
                <a:gd name="T27" fmla="*/ 20 h 38"/>
                <a:gd name="T28" fmla="*/ 8 w 26"/>
                <a:gd name="T29" fmla="*/ 27 h 38"/>
                <a:gd name="T30" fmla="*/ 11 w 26"/>
                <a:gd name="T31" fmla="*/ 35 h 38"/>
                <a:gd name="T32" fmla="*/ 17 w 26"/>
                <a:gd name="T33" fmla="*/ 35 h 38"/>
                <a:gd name="T34" fmla="*/ 21 w 26"/>
                <a:gd name="T35" fmla="*/ 34 h 38"/>
                <a:gd name="T36" fmla="*/ 26 w 26"/>
                <a:gd name="T37" fmla="*/ 34 h 38"/>
                <a:gd name="T38" fmla="*/ 22 w 26"/>
                <a:gd name="T39" fmla="*/ 29 h 38"/>
                <a:gd name="T40" fmla="*/ 22 w 26"/>
                <a:gd name="T41"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38">
                  <a:moveTo>
                    <a:pt x="22" y="29"/>
                  </a:moveTo>
                  <a:cubicBezTo>
                    <a:pt x="22" y="28"/>
                    <a:pt x="17" y="22"/>
                    <a:pt x="18" y="21"/>
                  </a:cubicBezTo>
                  <a:cubicBezTo>
                    <a:pt x="19" y="20"/>
                    <a:pt x="18" y="19"/>
                    <a:pt x="20" y="18"/>
                  </a:cubicBezTo>
                  <a:cubicBezTo>
                    <a:pt x="23" y="18"/>
                    <a:pt x="22" y="16"/>
                    <a:pt x="22" y="15"/>
                  </a:cubicBezTo>
                  <a:cubicBezTo>
                    <a:pt x="22" y="14"/>
                    <a:pt x="22" y="13"/>
                    <a:pt x="22" y="13"/>
                  </a:cubicBezTo>
                  <a:cubicBezTo>
                    <a:pt x="22" y="12"/>
                    <a:pt x="21" y="12"/>
                    <a:pt x="20" y="11"/>
                  </a:cubicBezTo>
                  <a:cubicBezTo>
                    <a:pt x="19" y="9"/>
                    <a:pt x="16" y="9"/>
                    <a:pt x="16" y="7"/>
                  </a:cubicBezTo>
                  <a:cubicBezTo>
                    <a:pt x="15" y="4"/>
                    <a:pt x="11" y="1"/>
                    <a:pt x="9" y="0"/>
                  </a:cubicBezTo>
                  <a:cubicBezTo>
                    <a:pt x="9" y="3"/>
                    <a:pt x="4" y="3"/>
                    <a:pt x="5" y="5"/>
                  </a:cubicBezTo>
                  <a:cubicBezTo>
                    <a:pt x="5" y="6"/>
                    <a:pt x="7" y="7"/>
                    <a:pt x="6" y="8"/>
                  </a:cubicBezTo>
                  <a:cubicBezTo>
                    <a:pt x="5" y="8"/>
                    <a:pt x="3" y="9"/>
                    <a:pt x="3" y="10"/>
                  </a:cubicBezTo>
                  <a:cubicBezTo>
                    <a:pt x="0" y="11"/>
                    <a:pt x="2" y="14"/>
                    <a:pt x="4" y="16"/>
                  </a:cubicBezTo>
                  <a:cubicBezTo>
                    <a:pt x="5" y="17"/>
                    <a:pt x="5" y="18"/>
                    <a:pt x="7" y="18"/>
                  </a:cubicBezTo>
                  <a:cubicBezTo>
                    <a:pt x="8" y="18"/>
                    <a:pt x="7" y="19"/>
                    <a:pt x="8" y="20"/>
                  </a:cubicBezTo>
                  <a:cubicBezTo>
                    <a:pt x="10" y="23"/>
                    <a:pt x="9" y="24"/>
                    <a:pt x="8" y="27"/>
                  </a:cubicBezTo>
                  <a:cubicBezTo>
                    <a:pt x="8" y="30"/>
                    <a:pt x="10" y="33"/>
                    <a:pt x="11" y="35"/>
                  </a:cubicBezTo>
                  <a:cubicBezTo>
                    <a:pt x="14" y="38"/>
                    <a:pt x="15" y="35"/>
                    <a:pt x="17" y="35"/>
                  </a:cubicBezTo>
                  <a:cubicBezTo>
                    <a:pt x="19" y="35"/>
                    <a:pt x="20" y="34"/>
                    <a:pt x="21" y="34"/>
                  </a:cubicBezTo>
                  <a:cubicBezTo>
                    <a:pt x="23" y="33"/>
                    <a:pt x="24" y="33"/>
                    <a:pt x="26" y="34"/>
                  </a:cubicBezTo>
                  <a:cubicBezTo>
                    <a:pt x="25" y="32"/>
                    <a:pt x="24" y="30"/>
                    <a:pt x="22" y="29"/>
                  </a:cubicBezTo>
                  <a:cubicBezTo>
                    <a:pt x="21" y="27"/>
                    <a:pt x="23" y="29"/>
                    <a:pt x="22" y="29"/>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46" name="Freeform 620">
              <a:extLst>
                <a:ext uri="{FF2B5EF4-FFF2-40B4-BE49-F238E27FC236}">
                  <a16:creationId xmlns:a16="http://schemas.microsoft.com/office/drawing/2014/main" id="{1ECF6721-39B5-EC44-B6C2-CEB16812B882}"/>
                </a:ext>
              </a:extLst>
            </p:cNvPr>
            <p:cNvSpPr>
              <a:spLocks/>
            </p:cNvSpPr>
            <p:nvPr/>
          </p:nvSpPr>
          <p:spPr bwMode="auto">
            <a:xfrm>
              <a:off x="8986815" y="8752743"/>
              <a:ext cx="207006" cy="216615"/>
            </a:xfrm>
            <a:custGeom>
              <a:avLst/>
              <a:gdLst>
                <a:gd name="T0" fmla="*/ 19 w 22"/>
                <a:gd name="T1" fmla="*/ 7 h 23"/>
                <a:gd name="T2" fmla="*/ 22 w 22"/>
                <a:gd name="T3" fmla="*/ 2 h 23"/>
                <a:gd name="T4" fmla="*/ 12 w 22"/>
                <a:gd name="T5" fmla="*/ 2 h 23"/>
                <a:gd name="T6" fmla="*/ 9 w 22"/>
                <a:gd name="T7" fmla="*/ 0 h 23"/>
                <a:gd name="T8" fmla="*/ 5 w 22"/>
                <a:gd name="T9" fmla="*/ 1 h 23"/>
                <a:gd name="T10" fmla="*/ 4 w 22"/>
                <a:gd name="T11" fmla="*/ 6 h 23"/>
                <a:gd name="T12" fmla="*/ 1 w 22"/>
                <a:gd name="T13" fmla="*/ 10 h 23"/>
                <a:gd name="T14" fmla="*/ 4 w 22"/>
                <a:gd name="T15" fmla="*/ 15 h 23"/>
                <a:gd name="T16" fmla="*/ 9 w 22"/>
                <a:gd name="T17" fmla="*/ 22 h 23"/>
                <a:gd name="T18" fmla="*/ 12 w 22"/>
                <a:gd name="T19" fmla="*/ 19 h 23"/>
                <a:gd name="T20" fmla="*/ 16 w 22"/>
                <a:gd name="T21" fmla="*/ 18 h 23"/>
                <a:gd name="T22" fmla="*/ 19 w 22"/>
                <a:gd name="T23" fmla="*/ 19 h 23"/>
                <a:gd name="T24" fmla="*/ 20 w 22"/>
                <a:gd name="T25" fmla="*/ 14 h 23"/>
                <a:gd name="T26" fmla="*/ 19 w 22"/>
                <a:gd name="T27"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3">
                  <a:moveTo>
                    <a:pt x="19" y="7"/>
                  </a:moveTo>
                  <a:cubicBezTo>
                    <a:pt x="19" y="5"/>
                    <a:pt x="21" y="3"/>
                    <a:pt x="22" y="2"/>
                  </a:cubicBezTo>
                  <a:cubicBezTo>
                    <a:pt x="19" y="1"/>
                    <a:pt x="14" y="0"/>
                    <a:pt x="12" y="2"/>
                  </a:cubicBezTo>
                  <a:cubicBezTo>
                    <a:pt x="10" y="3"/>
                    <a:pt x="9" y="1"/>
                    <a:pt x="9" y="0"/>
                  </a:cubicBezTo>
                  <a:cubicBezTo>
                    <a:pt x="8" y="0"/>
                    <a:pt x="7" y="2"/>
                    <a:pt x="5" y="1"/>
                  </a:cubicBezTo>
                  <a:cubicBezTo>
                    <a:pt x="5" y="2"/>
                    <a:pt x="7" y="6"/>
                    <a:pt x="4" y="6"/>
                  </a:cubicBezTo>
                  <a:cubicBezTo>
                    <a:pt x="2" y="7"/>
                    <a:pt x="0" y="8"/>
                    <a:pt x="1" y="10"/>
                  </a:cubicBezTo>
                  <a:cubicBezTo>
                    <a:pt x="2" y="12"/>
                    <a:pt x="3" y="13"/>
                    <a:pt x="4" y="15"/>
                  </a:cubicBezTo>
                  <a:cubicBezTo>
                    <a:pt x="5" y="17"/>
                    <a:pt x="7" y="19"/>
                    <a:pt x="9" y="22"/>
                  </a:cubicBezTo>
                  <a:cubicBezTo>
                    <a:pt x="12" y="23"/>
                    <a:pt x="10" y="19"/>
                    <a:pt x="12" y="19"/>
                  </a:cubicBezTo>
                  <a:cubicBezTo>
                    <a:pt x="14" y="19"/>
                    <a:pt x="15" y="19"/>
                    <a:pt x="16" y="18"/>
                  </a:cubicBezTo>
                  <a:cubicBezTo>
                    <a:pt x="17" y="18"/>
                    <a:pt x="17" y="20"/>
                    <a:pt x="19" y="19"/>
                  </a:cubicBezTo>
                  <a:cubicBezTo>
                    <a:pt x="20" y="17"/>
                    <a:pt x="21" y="16"/>
                    <a:pt x="20" y="14"/>
                  </a:cubicBezTo>
                  <a:cubicBezTo>
                    <a:pt x="20" y="12"/>
                    <a:pt x="19" y="9"/>
                    <a:pt x="19" y="7"/>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47" name="Freeform 621">
              <a:extLst>
                <a:ext uri="{FF2B5EF4-FFF2-40B4-BE49-F238E27FC236}">
                  <a16:creationId xmlns:a16="http://schemas.microsoft.com/office/drawing/2014/main" id="{F9A171DF-B066-2343-9FDB-E633249A7219}"/>
                </a:ext>
              </a:extLst>
            </p:cNvPr>
            <p:cNvSpPr>
              <a:spLocks/>
            </p:cNvSpPr>
            <p:nvPr/>
          </p:nvSpPr>
          <p:spPr bwMode="auto">
            <a:xfrm>
              <a:off x="9155606" y="8771859"/>
              <a:ext cx="149682" cy="168837"/>
            </a:xfrm>
            <a:custGeom>
              <a:avLst/>
              <a:gdLst>
                <a:gd name="T0" fmla="*/ 12 w 16"/>
                <a:gd name="T1" fmla="*/ 5 h 18"/>
                <a:gd name="T2" fmla="*/ 5 w 16"/>
                <a:gd name="T3" fmla="*/ 1 h 18"/>
                <a:gd name="T4" fmla="*/ 1 w 16"/>
                <a:gd name="T5" fmla="*/ 6 h 18"/>
                <a:gd name="T6" fmla="*/ 2 w 16"/>
                <a:gd name="T7" fmla="*/ 12 h 18"/>
                <a:gd name="T8" fmla="*/ 0 w 16"/>
                <a:gd name="T9" fmla="*/ 17 h 18"/>
                <a:gd name="T10" fmla="*/ 4 w 16"/>
                <a:gd name="T11" fmla="*/ 17 h 18"/>
                <a:gd name="T12" fmla="*/ 9 w 16"/>
                <a:gd name="T13" fmla="*/ 17 h 18"/>
                <a:gd name="T14" fmla="*/ 16 w 16"/>
                <a:gd name="T15" fmla="*/ 8 h 18"/>
                <a:gd name="T16" fmla="*/ 12 w 16"/>
                <a:gd name="T17" fmla="*/ 5 h 18"/>
                <a:gd name="T18" fmla="*/ 12 w 16"/>
                <a:gd name="T19"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8">
                  <a:moveTo>
                    <a:pt x="12" y="5"/>
                  </a:moveTo>
                  <a:cubicBezTo>
                    <a:pt x="10" y="3"/>
                    <a:pt x="8" y="1"/>
                    <a:pt x="5" y="1"/>
                  </a:cubicBezTo>
                  <a:cubicBezTo>
                    <a:pt x="3" y="0"/>
                    <a:pt x="0" y="4"/>
                    <a:pt x="1" y="6"/>
                  </a:cubicBezTo>
                  <a:cubicBezTo>
                    <a:pt x="1" y="8"/>
                    <a:pt x="2" y="10"/>
                    <a:pt x="2" y="12"/>
                  </a:cubicBezTo>
                  <a:cubicBezTo>
                    <a:pt x="3" y="14"/>
                    <a:pt x="1" y="16"/>
                    <a:pt x="0" y="17"/>
                  </a:cubicBezTo>
                  <a:cubicBezTo>
                    <a:pt x="1" y="18"/>
                    <a:pt x="3" y="17"/>
                    <a:pt x="4" y="17"/>
                  </a:cubicBezTo>
                  <a:cubicBezTo>
                    <a:pt x="6" y="17"/>
                    <a:pt x="7" y="18"/>
                    <a:pt x="9" y="17"/>
                  </a:cubicBezTo>
                  <a:cubicBezTo>
                    <a:pt x="12" y="16"/>
                    <a:pt x="13" y="10"/>
                    <a:pt x="16" y="8"/>
                  </a:cubicBezTo>
                  <a:cubicBezTo>
                    <a:pt x="14" y="7"/>
                    <a:pt x="13" y="6"/>
                    <a:pt x="12" y="5"/>
                  </a:cubicBezTo>
                  <a:cubicBezTo>
                    <a:pt x="10" y="4"/>
                    <a:pt x="13" y="6"/>
                    <a:pt x="12" y="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48" name="Freeform 622">
              <a:extLst>
                <a:ext uri="{FF2B5EF4-FFF2-40B4-BE49-F238E27FC236}">
                  <a16:creationId xmlns:a16="http://schemas.microsoft.com/office/drawing/2014/main" id="{516E1150-D558-3245-BAAF-C6B699938205}"/>
                </a:ext>
              </a:extLst>
            </p:cNvPr>
            <p:cNvSpPr>
              <a:spLocks/>
            </p:cNvSpPr>
            <p:nvPr/>
          </p:nvSpPr>
          <p:spPr bwMode="auto">
            <a:xfrm>
              <a:off x="7821211" y="8453303"/>
              <a:ext cx="754780" cy="786831"/>
            </a:xfrm>
            <a:custGeom>
              <a:avLst/>
              <a:gdLst>
                <a:gd name="T0" fmla="*/ 76 w 81"/>
                <a:gd name="T1" fmla="*/ 39 h 84"/>
                <a:gd name="T2" fmla="*/ 74 w 81"/>
                <a:gd name="T3" fmla="*/ 32 h 84"/>
                <a:gd name="T4" fmla="*/ 69 w 81"/>
                <a:gd name="T5" fmla="*/ 33 h 84"/>
                <a:gd name="T6" fmla="*/ 58 w 81"/>
                <a:gd name="T7" fmla="*/ 28 h 84"/>
                <a:gd name="T8" fmla="*/ 53 w 81"/>
                <a:gd name="T9" fmla="*/ 20 h 84"/>
                <a:gd name="T10" fmla="*/ 50 w 81"/>
                <a:gd name="T11" fmla="*/ 15 h 84"/>
                <a:gd name="T12" fmla="*/ 56 w 81"/>
                <a:gd name="T13" fmla="*/ 5 h 84"/>
                <a:gd name="T14" fmla="*/ 56 w 81"/>
                <a:gd name="T15" fmla="*/ 1 h 84"/>
                <a:gd name="T16" fmla="*/ 44 w 81"/>
                <a:gd name="T17" fmla="*/ 8 h 84"/>
                <a:gd name="T18" fmla="*/ 36 w 81"/>
                <a:gd name="T19" fmla="*/ 16 h 84"/>
                <a:gd name="T20" fmla="*/ 31 w 81"/>
                <a:gd name="T21" fmla="*/ 23 h 84"/>
                <a:gd name="T22" fmla="*/ 25 w 81"/>
                <a:gd name="T23" fmla="*/ 17 h 84"/>
                <a:gd name="T24" fmla="*/ 7 w 81"/>
                <a:gd name="T25" fmla="*/ 18 h 84"/>
                <a:gd name="T26" fmla="*/ 1 w 81"/>
                <a:gd name="T27" fmla="*/ 16 h 84"/>
                <a:gd name="T28" fmla="*/ 1 w 81"/>
                <a:gd name="T29" fmla="*/ 21 h 84"/>
                <a:gd name="T30" fmla="*/ 8 w 81"/>
                <a:gd name="T31" fmla="*/ 24 h 84"/>
                <a:gd name="T32" fmla="*/ 11 w 81"/>
                <a:gd name="T33" fmla="*/ 26 h 84"/>
                <a:gd name="T34" fmla="*/ 13 w 81"/>
                <a:gd name="T35" fmla="*/ 23 h 84"/>
                <a:gd name="T36" fmla="*/ 20 w 81"/>
                <a:gd name="T37" fmla="*/ 18 h 84"/>
                <a:gd name="T38" fmla="*/ 24 w 81"/>
                <a:gd name="T39" fmla="*/ 20 h 84"/>
                <a:gd name="T40" fmla="*/ 25 w 81"/>
                <a:gd name="T41" fmla="*/ 26 h 84"/>
                <a:gd name="T42" fmla="*/ 28 w 81"/>
                <a:gd name="T43" fmla="*/ 42 h 84"/>
                <a:gd name="T44" fmla="*/ 28 w 81"/>
                <a:gd name="T45" fmla="*/ 47 h 84"/>
                <a:gd name="T46" fmla="*/ 22 w 81"/>
                <a:gd name="T47" fmla="*/ 53 h 84"/>
                <a:gd name="T48" fmla="*/ 26 w 81"/>
                <a:gd name="T49" fmla="*/ 58 h 84"/>
                <a:gd name="T50" fmla="*/ 34 w 81"/>
                <a:gd name="T51" fmla="*/ 61 h 84"/>
                <a:gd name="T52" fmla="*/ 41 w 81"/>
                <a:gd name="T53" fmla="*/ 64 h 84"/>
                <a:gd name="T54" fmla="*/ 54 w 81"/>
                <a:gd name="T55" fmla="*/ 76 h 84"/>
                <a:gd name="T56" fmla="*/ 60 w 81"/>
                <a:gd name="T57" fmla="*/ 75 h 84"/>
                <a:gd name="T58" fmla="*/ 64 w 81"/>
                <a:gd name="T59" fmla="*/ 80 h 84"/>
                <a:gd name="T60" fmla="*/ 65 w 81"/>
                <a:gd name="T61" fmla="*/ 84 h 84"/>
                <a:gd name="T62" fmla="*/ 65 w 81"/>
                <a:gd name="T63" fmla="*/ 63 h 84"/>
                <a:gd name="T64" fmla="*/ 70 w 81"/>
                <a:gd name="T65" fmla="*/ 58 h 84"/>
                <a:gd name="T66" fmla="*/ 66 w 81"/>
                <a:gd name="T67" fmla="*/ 55 h 84"/>
                <a:gd name="T68" fmla="*/ 79 w 81"/>
                <a:gd name="T69" fmla="*/ 53 h 84"/>
                <a:gd name="T70" fmla="*/ 77 w 81"/>
                <a:gd name="T71" fmla="*/ 4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 h="84">
                  <a:moveTo>
                    <a:pt x="77" y="48"/>
                  </a:moveTo>
                  <a:cubicBezTo>
                    <a:pt x="81" y="45"/>
                    <a:pt x="76" y="42"/>
                    <a:pt x="76" y="39"/>
                  </a:cubicBezTo>
                  <a:cubicBezTo>
                    <a:pt x="76" y="37"/>
                    <a:pt x="78" y="35"/>
                    <a:pt x="78" y="33"/>
                  </a:cubicBezTo>
                  <a:cubicBezTo>
                    <a:pt x="79" y="30"/>
                    <a:pt x="75" y="32"/>
                    <a:pt x="74" y="32"/>
                  </a:cubicBezTo>
                  <a:cubicBezTo>
                    <a:pt x="73" y="32"/>
                    <a:pt x="72" y="32"/>
                    <a:pt x="71" y="32"/>
                  </a:cubicBezTo>
                  <a:cubicBezTo>
                    <a:pt x="70" y="32"/>
                    <a:pt x="70" y="33"/>
                    <a:pt x="69" y="33"/>
                  </a:cubicBezTo>
                  <a:cubicBezTo>
                    <a:pt x="68" y="33"/>
                    <a:pt x="67" y="30"/>
                    <a:pt x="66" y="30"/>
                  </a:cubicBezTo>
                  <a:cubicBezTo>
                    <a:pt x="64" y="26"/>
                    <a:pt x="62" y="28"/>
                    <a:pt x="58" y="28"/>
                  </a:cubicBezTo>
                  <a:cubicBezTo>
                    <a:pt x="56" y="28"/>
                    <a:pt x="55" y="28"/>
                    <a:pt x="54" y="26"/>
                  </a:cubicBezTo>
                  <a:cubicBezTo>
                    <a:pt x="53" y="24"/>
                    <a:pt x="56" y="22"/>
                    <a:pt x="53" y="20"/>
                  </a:cubicBezTo>
                  <a:cubicBezTo>
                    <a:pt x="52" y="19"/>
                    <a:pt x="52" y="17"/>
                    <a:pt x="50" y="17"/>
                  </a:cubicBezTo>
                  <a:cubicBezTo>
                    <a:pt x="48" y="17"/>
                    <a:pt x="49" y="17"/>
                    <a:pt x="50" y="15"/>
                  </a:cubicBezTo>
                  <a:cubicBezTo>
                    <a:pt x="51" y="13"/>
                    <a:pt x="50" y="11"/>
                    <a:pt x="51" y="9"/>
                  </a:cubicBezTo>
                  <a:cubicBezTo>
                    <a:pt x="52" y="7"/>
                    <a:pt x="54" y="6"/>
                    <a:pt x="56" y="5"/>
                  </a:cubicBezTo>
                  <a:cubicBezTo>
                    <a:pt x="57" y="4"/>
                    <a:pt x="59" y="4"/>
                    <a:pt x="60" y="2"/>
                  </a:cubicBezTo>
                  <a:cubicBezTo>
                    <a:pt x="60" y="0"/>
                    <a:pt x="56" y="0"/>
                    <a:pt x="56" y="1"/>
                  </a:cubicBezTo>
                  <a:cubicBezTo>
                    <a:pt x="54" y="3"/>
                    <a:pt x="51" y="6"/>
                    <a:pt x="48" y="6"/>
                  </a:cubicBezTo>
                  <a:cubicBezTo>
                    <a:pt x="45" y="6"/>
                    <a:pt x="45" y="6"/>
                    <a:pt x="44" y="8"/>
                  </a:cubicBezTo>
                  <a:cubicBezTo>
                    <a:pt x="43" y="10"/>
                    <a:pt x="43" y="7"/>
                    <a:pt x="41" y="7"/>
                  </a:cubicBezTo>
                  <a:cubicBezTo>
                    <a:pt x="37" y="8"/>
                    <a:pt x="39" y="14"/>
                    <a:pt x="36" y="16"/>
                  </a:cubicBezTo>
                  <a:cubicBezTo>
                    <a:pt x="35" y="17"/>
                    <a:pt x="33" y="18"/>
                    <a:pt x="32" y="20"/>
                  </a:cubicBezTo>
                  <a:cubicBezTo>
                    <a:pt x="32" y="20"/>
                    <a:pt x="32" y="23"/>
                    <a:pt x="31" y="23"/>
                  </a:cubicBezTo>
                  <a:cubicBezTo>
                    <a:pt x="30" y="21"/>
                    <a:pt x="29" y="20"/>
                    <a:pt x="28" y="19"/>
                  </a:cubicBezTo>
                  <a:cubicBezTo>
                    <a:pt x="27" y="17"/>
                    <a:pt x="26" y="17"/>
                    <a:pt x="25" y="17"/>
                  </a:cubicBezTo>
                  <a:cubicBezTo>
                    <a:pt x="21" y="16"/>
                    <a:pt x="19" y="13"/>
                    <a:pt x="15" y="16"/>
                  </a:cubicBezTo>
                  <a:cubicBezTo>
                    <a:pt x="13" y="17"/>
                    <a:pt x="9" y="20"/>
                    <a:pt x="7" y="18"/>
                  </a:cubicBezTo>
                  <a:cubicBezTo>
                    <a:pt x="6" y="17"/>
                    <a:pt x="5" y="17"/>
                    <a:pt x="4" y="16"/>
                  </a:cubicBezTo>
                  <a:cubicBezTo>
                    <a:pt x="2" y="16"/>
                    <a:pt x="3" y="14"/>
                    <a:pt x="1" y="16"/>
                  </a:cubicBezTo>
                  <a:cubicBezTo>
                    <a:pt x="0" y="17"/>
                    <a:pt x="1" y="17"/>
                    <a:pt x="2" y="18"/>
                  </a:cubicBezTo>
                  <a:cubicBezTo>
                    <a:pt x="2" y="19"/>
                    <a:pt x="1" y="20"/>
                    <a:pt x="1" y="21"/>
                  </a:cubicBezTo>
                  <a:cubicBezTo>
                    <a:pt x="3" y="21"/>
                    <a:pt x="5" y="22"/>
                    <a:pt x="6" y="22"/>
                  </a:cubicBezTo>
                  <a:cubicBezTo>
                    <a:pt x="7" y="23"/>
                    <a:pt x="8" y="23"/>
                    <a:pt x="8" y="24"/>
                  </a:cubicBezTo>
                  <a:cubicBezTo>
                    <a:pt x="9" y="25"/>
                    <a:pt x="9" y="24"/>
                    <a:pt x="10" y="24"/>
                  </a:cubicBezTo>
                  <a:cubicBezTo>
                    <a:pt x="10" y="23"/>
                    <a:pt x="10" y="26"/>
                    <a:pt x="11" y="26"/>
                  </a:cubicBezTo>
                  <a:cubicBezTo>
                    <a:pt x="12" y="27"/>
                    <a:pt x="13" y="26"/>
                    <a:pt x="15" y="25"/>
                  </a:cubicBezTo>
                  <a:cubicBezTo>
                    <a:pt x="16" y="25"/>
                    <a:pt x="13" y="23"/>
                    <a:pt x="13" y="23"/>
                  </a:cubicBezTo>
                  <a:cubicBezTo>
                    <a:pt x="13" y="22"/>
                    <a:pt x="16" y="20"/>
                    <a:pt x="16" y="19"/>
                  </a:cubicBezTo>
                  <a:cubicBezTo>
                    <a:pt x="17" y="18"/>
                    <a:pt x="19" y="17"/>
                    <a:pt x="20" y="18"/>
                  </a:cubicBezTo>
                  <a:cubicBezTo>
                    <a:pt x="21" y="18"/>
                    <a:pt x="23" y="19"/>
                    <a:pt x="23" y="19"/>
                  </a:cubicBezTo>
                  <a:cubicBezTo>
                    <a:pt x="23" y="20"/>
                    <a:pt x="23" y="20"/>
                    <a:pt x="24" y="20"/>
                  </a:cubicBezTo>
                  <a:cubicBezTo>
                    <a:pt x="24" y="21"/>
                    <a:pt x="23" y="22"/>
                    <a:pt x="23" y="22"/>
                  </a:cubicBezTo>
                  <a:cubicBezTo>
                    <a:pt x="23" y="23"/>
                    <a:pt x="25" y="25"/>
                    <a:pt x="25" y="26"/>
                  </a:cubicBezTo>
                  <a:cubicBezTo>
                    <a:pt x="27" y="29"/>
                    <a:pt x="29" y="29"/>
                    <a:pt x="29" y="33"/>
                  </a:cubicBezTo>
                  <a:cubicBezTo>
                    <a:pt x="29" y="36"/>
                    <a:pt x="29" y="39"/>
                    <a:pt x="28" y="42"/>
                  </a:cubicBezTo>
                  <a:cubicBezTo>
                    <a:pt x="28" y="43"/>
                    <a:pt x="30" y="43"/>
                    <a:pt x="30" y="44"/>
                  </a:cubicBezTo>
                  <a:cubicBezTo>
                    <a:pt x="29" y="45"/>
                    <a:pt x="28" y="46"/>
                    <a:pt x="28" y="47"/>
                  </a:cubicBezTo>
                  <a:cubicBezTo>
                    <a:pt x="27" y="48"/>
                    <a:pt x="27" y="50"/>
                    <a:pt x="26" y="50"/>
                  </a:cubicBezTo>
                  <a:cubicBezTo>
                    <a:pt x="24" y="51"/>
                    <a:pt x="22" y="50"/>
                    <a:pt x="22" y="53"/>
                  </a:cubicBezTo>
                  <a:cubicBezTo>
                    <a:pt x="22" y="55"/>
                    <a:pt x="19" y="55"/>
                    <a:pt x="22" y="56"/>
                  </a:cubicBezTo>
                  <a:cubicBezTo>
                    <a:pt x="23" y="57"/>
                    <a:pt x="24" y="57"/>
                    <a:pt x="26" y="58"/>
                  </a:cubicBezTo>
                  <a:cubicBezTo>
                    <a:pt x="27" y="59"/>
                    <a:pt x="28" y="60"/>
                    <a:pt x="29" y="61"/>
                  </a:cubicBezTo>
                  <a:cubicBezTo>
                    <a:pt x="31" y="62"/>
                    <a:pt x="32" y="61"/>
                    <a:pt x="34" y="61"/>
                  </a:cubicBezTo>
                  <a:cubicBezTo>
                    <a:pt x="35" y="61"/>
                    <a:pt x="36" y="62"/>
                    <a:pt x="38" y="63"/>
                  </a:cubicBezTo>
                  <a:cubicBezTo>
                    <a:pt x="39" y="63"/>
                    <a:pt x="40" y="63"/>
                    <a:pt x="41" y="64"/>
                  </a:cubicBezTo>
                  <a:cubicBezTo>
                    <a:pt x="44" y="66"/>
                    <a:pt x="46" y="68"/>
                    <a:pt x="48" y="71"/>
                  </a:cubicBezTo>
                  <a:cubicBezTo>
                    <a:pt x="49" y="74"/>
                    <a:pt x="50" y="75"/>
                    <a:pt x="54" y="76"/>
                  </a:cubicBezTo>
                  <a:cubicBezTo>
                    <a:pt x="55" y="76"/>
                    <a:pt x="56" y="75"/>
                    <a:pt x="57" y="74"/>
                  </a:cubicBezTo>
                  <a:cubicBezTo>
                    <a:pt x="58" y="74"/>
                    <a:pt x="59" y="76"/>
                    <a:pt x="60" y="75"/>
                  </a:cubicBezTo>
                  <a:cubicBezTo>
                    <a:pt x="62" y="74"/>
                    <a:pt x="64" y="75"/>
                    <a:pt x="65" y="76"/>
                  </a:cubicBezTo>
                  <a:cubicBezTo>
                    <a:pt x="65" y="77"/>
                    <a:pt x="64" y="79"/>
                    <a:pt x="64" y="80"/>
                  </a:cubicBezTo>
                  <a:cubicBezTo>
                    <a:pt x="63" y="81"/>
                    <a:pt x="62" y="81"/>
                    <a:pt x="64" y="82"/>
                  </a:cubicBezTo>
                  <a:cubicBezTo>
                    <a:pt x="64" y="82"/>
                    <a:pt x="66" y="84"/>
                    <a:pt x="65" y="84"/>
                  </a:cubicBezTo>
                  <a:cubicBezTo>
                    <a:pt x="67" y="84"/>
                    <a:pt x="68" y="73"/>
                    <a:pt x="69" y="71"/>
                  </a:cubicBezTo>
                  <a:cubicBezTo>
                    <a:pt x="69" y="67"/>
                    <a:pt x="66" y="66"/>
                    <a:pt x="65" y="63"/>
                  </a:cubicBezTo>
                  <a:cubicBezTo>
                    <a:pt x="65" y="61"/>
                    <a:pt x="65" y="60"/>
                    <a:pt x="66" y="60"/>
                  </a:cubicBezTo>
                  <a:cubicBezTo>
                    <a:pt x="67" y="60"/>
                    <a:pt x="70" y="59"/>
                    <a:pt x="70" y="58"/>
                  </a:cubicBezTo>
                  <a:cubicBezTo>
                    <a:pt x="69" y="58"/>
                    <a:pt x="67" y="58"/>
                    <a:pt x="67" y="57"/>
                  </a:cubicBezTo>
                  <a:cubicBezTo>
                    <a:pt x="66" y="57"/>
                    <a:pt x="66" y="55"/>
                    <a:pt x="66" y="55"/>
                  </a:cubicBezTo>
                  <a:cubicBezTo>
                    <a:pt x="68" y="55"/>
                    <a:pt x="70" y="55"/>
                    <a:pt x="72" y="55"/>
                  </a:cubicBezTo>
                  <a:cubicBezTo>
                    <a:pt x="73" y="55"/>
                    <a:pt x="79" y="52"/>
                    <a:pt x="79" y="53"/>
                  </a:cubicBezTo>
                  <a:cubicBezTo>
                    <a:pt x="79" y="51"/>
                    <a:pt x="76" y="48"/>
                    <a:pt x="77" y="48"/>
                  </a:cubicBezTo>
                  <a:cubicBezTo>
                    <a:pt x="78" y="47"/>
                    <a:pt x="76" y="48"/>
                    <a:pt x="77" y="48"/>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49" name="Freeform 623">
              <a:extLst>
                <a:ext uri="{FF2B5EF4-FFF2-40B4-BE49-F238E27FC236}">
                  <a16:creationId xmlns:a16="http://schemas.microsoft.com/office/drawing/2014/main" id="{8395402A-D178-7242-B91C-8649FDC1E4BE}"/>
                </a:ext>
              </a:extLst>
            </p:cNvPr>
            <p:cNvSpPr>
              <a:spLocks/>
            </p:cNvSpPr>
            <p:nvPr/>
          </p:nvSpPr>
          <p:spPr bwMode="auto">
            <a:xfrm>
              <a:off x="7923120" y="8978916"/>
              <a:ext cx="261145" cy="309000"/>
            </a:xfrm>
            <a:custGeom>
              <a:avLst/>
              <a:gdLst>
                <a:gd name="T0" fmla="*/ 20 w 28"/>
                <a:gd name="T1" fmla="*/ 6 h 33"/>
                <a:gd name="T2" fmla="*/ 15 w 28"/>
                <a:gd name="T3" fmla="*/ 3 h 33"/>
                <a:gd name="T4" fmla="*/ 10 w 28"/>
                <a:gd name="T5" fmla="*/ 0 h 33"/>
                <a:gd name="T6" fmla="*/ 4 w 28"/>
                <a:gd name="T7" fmla="*/ 4 h 33"/>
                <a:gd name="T8" fmla="*/ 3 w 28"/>
                <a:gd name="T9" fmla="*/ 7 h 33"/>
                <a:gd name="T10" fmla="*/ 2 w 28"/>
                <a:gd name="T11" fmla="*/ 10 h 33"/>
                <a:gd name="T12" fmla="*/ 0 w 28"/>
                <a:gd name="T13" fmla="*/ 13 h 33"/>
                <a:gd name="T14" fmla="*/ 0 w 28"/>
                <a:gd name="T15" fmla="*/ 15 h 33"/>
                <a:gd name="T16" fmla="*/ 0 w 28"/>
                <a:gd name="T17" fmla="*/ 18 h 33"/>
                <a:gd name="T18" fmla="*/ 2 w 28"/>
                <a:gd name="T19" fmla="*/ 20 h 33"/>
                <a:gd name="T20" fmla="*/ 5 w 28"/>
                <a:gd name="T21" fmla="*/ 18 h 33"/>
                <a:gd name="T22" fmla="*/ 5 w 28"/>
                <a:gd name="T23" fmla="*/ 20 h 33"/>
                <a:gd name="T24" fmla="*/ 3 w 28"/>
                <a:gd name="T25" fmla="*/ 24 h 33"/>
                <a:gd name="T26" fmla="*/ 3 w 28"/>
                <a:gd name="T27" fmla="*/ 26 h 33"/>
                <a:gd name="T28" fmla="*/ 3 w 28"/>
                <a:gd name="T29" fmla="*/ 28 h 33"/>
                <a:gd name="T30" fmla="*/ 8 w 28"/>
                <a:gd name="T31" fmla="*/ 32 h 33"/>
                <a:gd name="T32" fmla="*/ 11 w 28"/>
                <a:gd name="T33" fmla="*/ 29 h 33"/>
                <a:gd name="T34" fmla="*/ 16 w 28"/>
                <a:gd name="T35" fmla="*/ 22 h 33"/>
                <a:gd name="T36" fmla="*/ 22 w 28"/>
                <a:gd name="T37" fmla="*/ 19 h 33"/>
                <a:gd name="T38" fmla="*/ 27 w 28"/>
                <a:gd name="T39" fmla="*/ 13 h 33"/>
                <a:gd name="T40" fmla="*/ 27 w 28"/>
                <a:gd name="T41" fmla="*/ 8 h 33"/>
                <a:gd name="T42" fmla="*/ 24 w 28"/>
                <a:gd name="T43" fmla="*/ 5 h 33"/>
                <a:gd name="T44" fmla="*/ 20 w 28"/>
                <a:gd name="T45"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3">
                  <a:moveTo>
                    <a:pt x="20" y="6"/>
                  </a:moveTo>
                  <a:cubicBezTo>
                    <a:pt x="18" y="6"/>
                    <a:pt x="17" y="4"/>
                    <a:pt x="15" y="3"/>
                  </a:cubicBezTo>
                  <a:cubicBezTo>
                    <a:pt x="14" y="2"/>
                    <a:pt x="12" y="0"/>
                    <a:pt x="10" y="0"/>
                  </a:cubicBezTo>
                  <a:cubicBezTo>
                    <a:pt x="10" y="3"/>
                    <a:pt x="4" y="1"/>
                    <a:pt x="4" y="4"/>
                  </a:cubicBezTo>
                  <a:cubicBezTo>
                    <a:pt x="4" y="6"/>
                    <a:pt x="4" y="6"/>
                    <a:pt x="3" y="7"/>
                  </a:cubicBezTo>
                  <a:cubicBezTo>
                    <a:pt x="1" y="8"/>
                    <a:pt x="2" y="9"/>
                    <a:pt x="2" y="10"/>
                  </a:cubicBezTo>
                  <a:cubicBezTo>
                    <a:pt x="2" y="11"/>
                    <a:pt x="1" y="12"/>
                    <a:pt x="0" y="13"/>
                  </a:cubicBezTo>
                  <a:cubicBezTo>
                    <a:pt x="0" y="13"/>
                    <a:pt x="0" y="14"/>
                    <a:pt x="0" y="15"/>
                  </a:cubicBezTo>
                  <a:cubicBezTo>
                    <a:pt x="1" y="16"/>
                    <a:pt x="0" y="17"/>
                    <a:pt x="0" y="18"/>
                  </a:cubicBezTo>
                  <a:cubicBezTo>
                    <a:pt x="0" y="18"/>
                    <a:pt x="1" y="21"/>
                    <a:pt x="2" y="20"/>
                  </a:cubicBezTo>
                  <a:cubicBezTo>
                    <a:pt x="4" y="20"/>
                    <a:pt x="4" y="18"/>
                    <a:pt x="5" y="18"/>
                  </a:cubicBezTo>
                  <a:cubicBezTo>
                    <a:pt x="4" y="18"/>
                    <a:pt x="6" y="20"/>
                    <a:pt x="5" y="20"/>
                  </a:cubicBezTo>
                  <a:cubicBezTo>
                    <a:pt x="5" y="22"/>
                    <a:pt x="5" y="23"/>
                    <a:pt x="3" y="24"/>
                  </a:cubicBezTo>
                  <a:cubicBezTo>
                    <a:pt x="3" y="24"/>
                    <a:pt x="4" y="26"/>
                    <a:pt x="3" y="26"/>
                  </a:cubicBezTo>
                  <a:cubicBezTo>
                    <a:pt x="3" y="27"/>
                    <a:pt x="2" y="27"/>
                    <a:pt x="3" y="28"/>
                  </a:cubicBezTo>
                  <a:cubicBezTo>
                    <a:pt x="5" y="29"/>
                    <a:pt x="6" y="29"/>
                    <a:pt x="8" y="32"/>
                  </a:cubicBezTo>
                  <a:cubicBezTo>
                    <a:pt x="9" y="33"/>
                    <a:pt x="10" y="29"/>
                    <a:pt x="11" y="29"/>
                  </a:cubicBezTo>
                  <a:cubicBezTo>
                    <a:pt x="12" y="26"/>
                    <a:pt x="13" y="23"/>
                    <a:pt x="16" y="22"/>
                  </a:cubicBezTo>
                  <a:cubicBezTo>
                    <a:pt x="18" y="21"/>
                    <a:pt x="20" y="21"/>
                    <a:pt x="22" y="19"/>
                  </a:cubicBezTo>
                  <a:cubicBezTo>
                    <a:pt x="24" y="18"/>
                    <a:pt x="26" y="16"/>
                    <a:pt x="27" y="13"/>
                  </a:cubicBezTo>
                  <a:cubicBezTo>
                    <a:pt x="27" y="11"/>
                    <a:pt x="28" y="10"/>
                    <a:pt x="27" y="8"/>
                  </a:cubicBezTo>
                  <a:cubicBezTo>
                    <a:pt x="26" y="7"/>
                    <a:pt x="25" y="6"/>
                    <a:pt x="24" y="5"/>
                  </a:cubicBezTo>
                  <a:cubicBezTo>
                    <a:pt x="23" y="5"/>
                    <a:pt x="21" y="6"/>
                    <a:pt x="20" y="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50" name="Freeform 624">
              <a:extLst>
                <a:ext uri="{FF2B5EF4-FFF2-40B4-BE49-F238E27FC236}">
                  <a16:creationId xmlns:a16="http://schemas.microsoft.com/office/drawing/2014/main" id="{5E9E7E83-FE40-A54A-88AC-C7C0A827B34F}"/>
                </a:ext>
              </a:extLst>
            </p:cNvPr>
            <p:cNvSpPr>
              <a:spLocks/>
            </p:cNvSpPr>
            <p:nvPr/>
          </p:nvSpPr>
          <p:spPr bwMode="auto">
            <a:xfrm>
              <a:off x="7894458" y="9036257"/>
              <a:ext cx="598727" cy="888769"/>
            </a:xfrm>
            <a:custGeom>
              <a:avLst/>
              <a:gdLst>
                <a:gd name="T0" fmla="*/ 57 w 64"/>
                <a:gd name="T1" fmla="*/ 21 h 95"/>
                <a:gd name="T2" fmla="*/ 56 w 64"/>
                <a:gd name="T3" fmla="*/ 14 h 95"/>
                <a:gd name="T4" fmla="*/ 50 w 64"/>
                <a:gd name="T5" fmla="*/ 13 h 95"/>
                <a:gd name="T6" fmla="*/ 46 w 64"/>
                <a:gd name="T7" fmla="*/ 14 h 95"/>
                <a:gd name="T8" fmla="*/ 41 w 64"/>
                <a:gd name="T9" fmla="*/ 11 h 95"/>
                <a:gd name="T10" fmla="*/ 38 w 64"/>
                <a:gd name="T11" fmla="*/ 6 h 95"/>
                <a:gd name="T12" fmla="*/ 33 w 64"/>
                <a:gd name="T13" fmla="*/ 2 h 95"/>
                <a:gd name="T14" fmla="*/ 28 w 64"/>
                <a:gd name="T15" fmla="*/ 0 h 95"/>
                <a:gd name="T16" fmla="*/ 31 w 64"/>
                <a:gd name="T17" fmla="*/ 5 h 95"/>
                <a:gd name="T18" fmla="*/ 28 w 64"/>
                <a:gd name="T19" fmla="*/ 10 h 95"/>
                <a:gd name="T20" fmla="*/ 23 w 64"/>
                <a:gd name="T21" fmla="*/ 14 h 95"/>
                <a:gd name="T22" fmla="*/ 17 w 64"/>
                <a:gd name="T23" fmla="*/ 17 h 95"/>
                <a:gd name="T24" fmla="*/ 11 w 64"/>
                <a:gd name="T25" fmla="*/ 26 h 95"/>
                <a:gd name="T26" fmla="*/ 6 w 64"/>
                <a:gd name="T27" fmla="*/ 22 h 95"/>
                <a:gd name="T28" fmla="*/ 6 w 64"/>
                <a:gd name="T29" fmla="*/ 21 h 95"/>
                <a:gd name="T30" fmla="*/ 6 w 64"/>
                <a:gd name="T31" fmla="*/ 18 h 95"/>
                <a:gd name="T32" fmla="*/ 2 w 64"/>
                <a:gd name="T33" fmla="*/ 26 h 95"/>
                <a:gd name="T34" fmla="*/ 3 w 64"/>
                <a:gd name="T35" fmla="*/ 30 h 95"/>
                <a:gd name="T36" fmla="*/ 3 w 64"/>
                <a:gd name="T37" fmla="*/ 32 h 95"/>
                <a:gd name="T38" fmla="*/ 14 w 64"/>
                <a:gd name="T39" fmla="*/ 47 h 95"/>
                <a:gd name="T40" fmla="*/ 23 w 64"/>
                <a:gd name="T41" fmla="*/ 63 h 95"/>
                <a:gd name="T42" fmla="*/ 26 w 64"/>
                <a:gd name="T43" fmla="*/ 70 h 95"/>
                <a:gd name="T44" fmla="*/ 25 w 64"/>
                <a:gd name="T45" fmla="*/ 71 h 95"/>
                <a:gd name="T46" fmla="*/ 28 w 64"/>
                <a:gd name="T47" fmla="*/ 74 h 95"/>
                <a:gd name="T48" fmla="*/ 32 w 64"/>
                <a:gd name="T49" fmla="*/ 79 h 95"/>
                <a:gd name="T50" fmla="*/ 41 w 64"/>
                <a:gd name="T51" fmla="*/ 83 h 95"/>
                <a:gd name="T52" fmla="*/ 48 w 64"/>
                <a:gd name="T53" fmla="*/ 87 h 95"/>
                <a:gd name="T54" fmla="*/ 54 w 64"/>
                <a:gd name="T55" fmla="*/ 93 h 95"/>
                <a:gd name="T56" fmla="*/ 59 w 64"/>
                <a:gd name="T57" fmla="*/ 90 h 95"/>
                <a:gd name="T58" fmla="*/ 61 w 64"/>
                <a:gd name="T59" fmla="*/ 86 h 95"/>
                <a:gd name="T60" fmla="*/ 63 w 64"/>
                <a:gd name="T61" fmla="*/ 82 h 95"/>
                <a:gd name="T62" fmla="*/ 61 w 64"/>
                <a:gd name="T63" fmla="*/ 78 h 95"/>
                <a:gd name="T64" fmla="*/ 61 w 64"/>
                <a:gd name="T65" fmla="*/ 76 h 95"/>
                <a:gd name="T66" fmla="*/ 63 w 64"/>
                <a:gd name="T67" fmla="*/ 74 h 95"/>
                <a:gd name="T68" fmla="*/ 64 w 64"/>
                <a:gd name="T69" fmla="*/ 64 h 95"/>
                <a:gd name="T70" fmla="*/ 62 w 64"/>
                <a:gd name="T71" fmla="*/ 59 h 95"/>
                <a:gd name="T72" fmla="*/ 57 w 64"/>
                <a:gd name="T73" fmla="*/ 57 h 95"/>
                <a:gd name="T74" fmla="*/ 55 w 64"/>
                <a:gd name="T75" fmla="*/ 48 h 95"/>
                <a:gd name="T76" fmla="*/ 50 w 64"/>
                <a:gd name="T77" fmla="*/ 51 h 95"/>
                <a:gd name="T78" fmla="*/ 46 w 64"/>
                <a:gd name="T79" fmla="*/ 51 h 95"/>
                <a:gd name="T80" fmla="*/ 44 w 64"/>
                <a:gd name="T81" fmla="*/ 48 h 95"/>
                <a:gd name="T82" fmla="*/ 40 w 64"/>
                <a:gd name="T83" fmla="*/ 42 h 95"/>
                <a:gd name="T84" fmla="*/ 39 w 64"/>
                <a:gd name="T85" fmla="*/ 35 h 95"/>
                <a:gd name="T86" fmla="*/ 42 w 64"/>
                <a:gd name="T87" fmla="*/ 33 h 95"/>
                <a:gd name="T88" fmla="*/ 42 w 64"/>
                <a:gd name="T89" fmla="*/ 30 h 95"/>
                <a:gd name="T90" fmla="*/ 45 w 64"/>
                <a:gd name="T91" fmla="*/ 25 h 95"/>
                <a:gd name="T92" fmla="*/ 50 w 64"/>
                <a:gd name="T93" fmla="*/ 24 h 95"/>
                <a:gd name="T94" fmla="*/ 53 w 64"/>
                <a:gd name="T95" fmla="*/ 22 h 95"/>
                <a:gd name="T96" fmla="*/ 57 w 64"/>
                <a:gd name="T97" fmla="*/ 2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4" h="95">
                  <a:moveTo>
                    <a:pt x="57" y="21"/>
                  </a:moveTo>
                  <a:cubicBezTo>
                    <a:pt x="53" y="19"/>
                    <a:pt x="59" y="15"/>
                    <a:pt x="56" y="14"/>
                  </a:cubicBezTo>
                  <a:cubicBezTo>
                    <a:pt x="54" y="12"/>
                    <a:pt x="52" y="13"/>
                    <a:pt x="50" y="13"/>
                  </a:cubicBezTo>
                  <a:cubicBezTo>
                    <a:pt x="48" y="12"/>
                    <a:pt x="48" y="14"/>
                    <a:pt x="46" y="14"/>
                  </a:cubicBezTo>
                  <a:cubicBezTo>
                    <a:pt x="44" y="13"/>
                    <a:pt x="42" y="13"/>
                    <a:pt x="41" y="11"/>
                  </a:cubicBezTo>
                  <a:cubicBezTo>
                    <a:pt x="40" y="10"/>
                    <a:pt x="39" y="7"/>
                    <a:pt x="38" y="6"/>
                  </a:cubicBezTo>
                  <a:cubicBezTo>
                    <a:pt x="36" y="5"/>
                    <a:pt x="35" y="3"/>
                    <a:pt x="33" y="2"/>
                  </a:cubicBezTo>
                  <a:cubicBezTo>
                    <a:pt x="32" y="0"/>
                    <a:pt x="30" y="1"/>
                    <a:pt x="28" y="0"/>
                  </a:cubicBezTo>
                  <a:cubicBezTo>
                    <a:pt x="30" y="2"/>
                    <a:pt x="31" y="3"/>
                    <a:pt x="31" y="5"/>
                  </a:cubicBezTo>
                  <a:cubicBezTo>
                    <a:pt x="30" y="7"/>
                    <a:pt x="30" y="9"/>
                    <a:pt x="28" y="10"/>
                  </a:cubicBezTo>
                  <a:cubicBezTo>
                    <a:pt x="26" y="12"/>
                    <a:pt x="25" y="14"/>
                    <a:pt x="23" y="14"/>
                  </a:cubicBezTo>
                  <a:cubicBezTo>
                    <a:pt x="21" y="15"/>
                    <a:pt x="19" y="15"/>
                    <a:pt x="17" y="17"/>
                  </a:cubicBezTo>
                  <a:cubicBezTo>
                    <a:pt x="16" y="18"/>
                    <a:pt x="12" y="27"/>
                    <a:pt x="11" y="26"/>
                  </a:cubicBezTo>
                  <a:cubicBezTo>
                    <a:pt x="9" y="23"/>
                    <a:pt x="8" y="23"/>
                    <a:pt x="6" y="22"/>
                  </a:cubicBezTo>
                  <a:cubicBezTo>
                    <a:pt x="5" y="22"/>
                    <a:pt x="5" y="22"/>
                    <a:pt x="6" y="21"/>
                  </a:cubicBezTo>
                  <a:cubicBezTo>
                    <a:pt x="7" y="20"/>
                    <a:pt x="7" y="19"/>
                    <a:pt x="6" y="18"/>
                  </a:cubicBezTo>
                  <a:cubicBezTo>
                    <a:pt x="4" y="19"/>
                    <a:pt x="0" y="23"/>
                    <a:pt x="2" y="26"/>
                  </a:cubicBezTo>
                  <a:cubicBezTo>
                    <a:pt x="2" y="26"/>
                    <a:pt x="4" y="29"/>
                    <a:pt x="3" y="30"/>
                  </a:cubicBezTo>
                  <a:cubicBezTo>
                    <a:pt x="2" y="30"/>
                    <a:pt x="1" y="31"/>
                    <a:pt x="3" y="32"/>
                  </a:cubicBezTo>
                  <a:cubicBezTo>
                    <a:pt x="8" y="35"/>
                    <a:pt x="12" y="41"/>
                    <a:pt x="14" y="47"/>
                  </a:cubicBezTo>
                  <a:cubicBezTo>
                    <a:pt x="17" y="52"/>
                    <a:pt x="19" y="58"/>
                    <a:pt x="23" y="63"/>
                  </a:cubicBezTo>
                  <a:cubicBezTo>
                    <a:pt x="24" y="65"/>
                    <a:pt x="26" y="67"/>
                    <a:pt x="26" y="70"/>
                  </a:cubicBezTo>
                  <a:cubicBezTo>
                    <a:pt x="26" y="71"/>
                    <a:pt x="25" y="70"/>
                    <a:pt x="25" y="71"/>
                  </a:cubicBezTo>
                  <a:cubicBezTo>
                    <a:pt x="26" y="72"/>
                    <a:pt x="27" y="73"/>
                    <a:pt x="28" y="74"/>
                  </a:cubicBezTo>
                  <a:cubicBezTo>
                    <a:pt x="29" y="76"/>
                    <a:pt x="30" y="78"/>
                    <a:pt x="32" y="79"/>
                  </a:cubicBezTo>
                  <a:cubicBezTo>
                    <a:pt x="35" y="80"/>
                    <a:pt x="38" y="82"/>
                    <a:pt x="41" y="83"/>
                  </a:cubicBezTo>
                  <a:cubicBezTo>
                    <a:pt x="43" y="84"/>
                    <a:pt x="45" y="86"/>
                    <a:pt x="48" y="87"/>
                  </a:cubicBezTo>
                  <a:cubicBezTo>
                    <a:pt x="50" y="89"/>
                    <a:pt x="52" y="91"/>
                    <a:pt x="54" y="93"/>
                  </a:cubicBezTo>
                  <a:cubicBezTo>
                    <a:pt x="58" y="95"/>
                    <a:pt x="57" y="91"/>
                    <a:pt x="59" y="90"/>
                  </a:cubicBezTo>
                  <a:cubicBezTo>
                    <a:pt x="60" y="89"/>
                    <a:pt x="60" y="87"/>
                    <a:pt x="61" y="86"/>
                  </a:cubicBezTo>
                  <a:cubicBezTo>
                    <a:pt x="61" y="85"/>
                    <a:pt x="64" y="83"/>
                    <a:pt x="63" y="82"/>
                  </a:cubicBezTo>
                  <a:cubicBezTo>
                    <a:pt x="61" y="81"/>
                    <a:pt x="60" y="81"/>
                    <a:pt x="61" y="78"/>
                  </a:cubicBezTo>
                  <a:cubicBezTo>
                    <a:pt x="61" y="77"/>
                    <a:pt x="61" y="76"/>
                    <a:pt x="61" y="76"/>
                  </a:cubicBezTo>
                  <a:cubicBezTo>
                    <a:pt x="62" y="75"/>
                    <a:pt x="63" y="74"/>
                    <a:pt x="63" y="74"/>
                  </a:cubicBezTo>
                  <a:cubicBezTo>
                    <a:pt x="64" y="71"/>
                    <a:pt x="62" y="66"/>
                    <a:pt x="64" y="64"/>
                  </a:cubicBezTo>
                  <a:cubicBezTo>
                    <a:pt x="64" y="63"/>
                    <a:pt x="63" y="61"/>
                    <a:pt x="62" y="59"/>
                  </a:cubicBezTo>
                  <a:cubicBezTo>
                    <a:pt x="61" y="56"/>
                    <a:pt x="60" y="56"/>
                    <a:pt x="57" y="57"/>
                  </a:cubicBezTo>
                  <a:cubicBezTo>
                    <a:pt x="53" y="57"/>
                    <a:pt x="55" y="50"/>
                    <a:pt x="55" y="48"/>
                  </a:cubicBezTo>
                  <a:cubicBezTo>
                    <a:pt x="53" y="49"/>
                    <a:pt x="52" y="51"/>
                    <a:pt x="50" y="51"/>
                  </a:cubicBezTo>
                  <a:cubicBezTo>
                    <a:pt x="49" y="51"/>
                    <a:pt x="47" y="51"/>
                    <a:pt x="46" y="51"/>
                  </a:cubicBezTo>
                  <a:cubicBezTo>
                    <a:pt x="45" y="50"/>
                    <a:pt x="45" y="48"/>
                    <a:pt x="44" y="48"/>
                  </a:cubicBezTo>
                  <a:cubicBezTo>
                    <a:pt x="41" y="48"/>
                    <a:pt x="41" y="44"/>
                    <a:pt x="40" y="42"/>
                  </a:cubicBezTo>
                  <a:cubicBezTo>
                    <a:pt x="38" y="40"/>
                    <a:pt x="37" y="37"/>
                    <a:pt x="39" y="35"/>
                  </a:cubicBezTo>
                  <a:cubicBezTo>
                    <a:pt x="40" y="34"/>
                    <a:pt x="42" y="34"/>
                    <a:pt x="42" y="33"/>
                  </a:cubicBezTo>
                  <a:cubicBezTo>
                    <a:pt x="42" y="32"/>
                    <a:pt x="42" y="31"/>
                    <a:pt x="42" y="30"/>
                  </a:cubicBezTo>
                  <a:cubicBezTo>
                    <a:pt x="42" y="27"/>
                    <a:pt x="42" y="26"/>
                    <a:pt x="45" y="25"/>
                  </a:cubicBezTo>
                  <a:cubicBezTo>
                    <a:pt x="47" y="24"/>
                    <a:pt x="48" y="24"/>
                    <a:pt x="50" y="24"/>
                  </a:cubicBezTo>
                  <a:cubicBezTo>
                    <a:pt x="51" y="24"/>
                    <a:pt x="52" y="23"/>
                    <a:pt x="53" y="22"/>
                  </a:cubicBezTo>
                  <a:cubicBezTo>
                    <a:pt x="54" y="22"/>
                    <a:pt x="59" y="23"/>
                    <a:pt x="57" y="2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51" name="Freeform 625">
              <a:extLst>
                <a:ext uri="{FF2B5EF4-FFF2-40B4-BE49-F238E27FC236}">
                  <a16:creationId xmlns:a16="http://schemas.microsoft.com/office/drawing/2014/main" id="{5F07D21E-735B-944F-9371-8FF9AD4B90D5}"/>
                </a:ext>
              </a:extLst>
            </p:cNvPr>
            <p:cNvSpPr>
              <a:spLocks/>
            </p:cNvSpPr>
            <p:nvPr/>
          </p:nvSpPr>
          <p:spPr bwMode="auto">
            <a:xfrm>
              <a:off x="8158790" y="9867685"/>
              <a:ext cx="407643" cy="1984597"/>
            </a:xfrm>
            <a:custGeom>
              <a:avLst/>
              <a:gdLst>
                <a:gd name="T0" fmla="*/ 38 w 44"/>
                <a:gd name="T1" fmla="*/ 20 h 212"/>
                <a:gd name="T2" fmla="*/ 36 w 44"/>
                <a:gd name="T3" fmla="*/ 12 h 212"/>
                <a:gd name="T4" fmla="*/ 34 w 44"/>
                <a:gd name="T5" fmla="*/ 5 h 212"/>
                <a:gd name="T6" fmla="*/ 30 w 44"/>
                <a:gd name="T7" fmla="*/ 3 h 212"/>
                <a:gd name="T8" fmla="*/ 28 w 44"/>
                <a:gd name="T9" fmla="*/ 15 h 212"/>
                <a:gd name="T10" fmla="*/ 26 w 44"/>
                <a:gd name="T11" fmla="*/ 31 h 212"/>
                <a:gd name="T12" fmla="*/ 23 w 44"/>
                <a:gd name="T13" fmla="*/ 56 h 212"/>
                <a:gd name="T14" fmla="*/ 21 w 44"/>
                <a:gd name="T15" fmla="*/ 68 h 212"/>
                <a:gd name="T16" fmla="*/ 21 w 44"/>
                <a:gd name="T17" fmla="*/ 80 h 212"/>
                <a:gd name="T18" fmla="*/ 20 w 44"/>
                <a:gd name="T19" fmla="*/ 88 h 212"/>
                <a:gd name="T20" fmla="*/ 11 w 44"/>
                <a:gd name="T21" fmla="*/ 110 h 212"/>
                <a:gd name="T22" fmla="*/ 10 w 44"/>
                <a:gd name="T23" fmla="*/ 132 h 212"/>
                <a:gd name="T24" fmla="*/ 17 w 44"/>
                <a:gd name="T25" fmla="*/ 133 h 212"/>
                <a:gd name="T26" fmla="*/ 16 w 44"/>
                <a:gd name="T27" fmla="*/ 136 h 212"/>
                <a:gd name="T28" fmla="*/ 14 w 44"/>
                <a:gd name="T29" fmla="*/ 145 h 212"/>
                <a:gd name="T30" fmla="*/ 15 w 44"/>
                <a:gd name="T31" fmla="*/ 150 h 212"/>
                <a:gd name="T32" fmla="*/ 13 w 44"/>
                <a:gd name="T33" fmla="*/ 152 h 212"/>
                <a:gd name="T34" fmla="*/ 11 w 44"/>
                <a:gd name="T35" fmla="*/ 158 h 212"/>
                <a:gd name="T36" fmla="*/ 8 w 44"/>
                <a:gd name="T37" fmla="*/ 159 h 212"/>
                <a:gd name="T38" fmla="*/ 4 w 44"/>
                <a:gd name="T39" fmla="*/ 159 h 212"/>
                <a:gd name="T40" fmla="*/ 0 w 44"/>
                <a:gd name="T41" fmla="*/ 164 h 212"/>
                <a:gd name="T42" fmla="*/ 2 w 44"/>
                <a:gd name="T43" fmla="*/ 163 h 212"/>
                <a:gd name="T44" fmla="*/ 7 w 44"/>
                <a:gd name="T45" fmla="*/ 171 h 212"/>
                <a:gd name="T46" fmla="*/ 11 w 44"/>
                <a:gd name="T47" fmla="*/ 173 h 212"/>
                <a:gd name="T48" fmla="*/ 7 w 44"/>
                <a:gd name="T49" fmla="*/ 174 h 212"/>
                <a:gd name="T50" fmla="*/ 7 w 44"/>
                <a:gd name="T51" fmla="*/ 179 h 212"/>
                <a:gd name="T52" fmla="*/ 9 w 44"/>
                <a:gd name="T53" fmla="*/ 182 h 212"/>
                <a:gd name="T54" fmla="*/ 9 w 44"/>
                <a:gd name="T55" fmla="*/ 185 h 212"/>
                <a:gd name="T56" fmla="*/ 7 w 44"/>
                <a:gd name="T57" fmla="*/ 187 h 212"/>
                <a:gd name="T58" fmla="*/ 10 w 44"/>
                <a:gd name="T59" fmla="*/ 190 h 212"/>
                <a:gd name="T60" fmla="*/ 8 w 44"/>
                <a:gd name="T61" fmla="*/ 193 h 212"/>
                <a:gd name="T62" fmla="*/ 11 w 44"/>
                <a:gd name="T63" fmla="*/ 194 h 212"/>
                <a:gd name="T64" fmla="*/ 11 w 44"/>
                <a:gd name="T65" fmla="*/ 198 h 212"/>
                <a:gd name="T66" fmla="*/ 15 w 44"/>
                <a:gd name="T67" fmla="*/ 197 h 212"/>
                <a:gd name="T68" fmla="*/ 15 w 44"/>
                <a:gd name="T69" fmla="*/ 197 h 212"/>
                <a:gd name="T70" fmla="*/ 16 w 44"/>
                <a:gd name="T71" fmla="*/ 198 h 212"/>
                <a:gd name="T72" fmla="*/ 18 w 44"/>
                <a:gd name="T73" fmla="*/ 202 h 212"/>
                <a:gd name="T74" fmla="*/ 16 w 44"/>
                <a:gd name="T75" fmla="*/ 207 h 212"/>
                <a:gd name="T76" fmla="*/ 18 w 44"/>
                <a:gd name="T77" fmla="*/ 209 h 212"/>
                <a:gd name="T78" fmla="*/ 25 w 44"/>
                <a:gd name="T79" fmla="*/ 204 h 212"/>
                <a:gd name="T80" fmla="*/ 26 w 44"/>
                <a:gd name="T81" fmla="*/ 199 h 212"/>
                <a:gd name="T82" fmla="*/ 17 w 44"/>
                <a:gd name="T83" fmla="*/ 192 h 212"/>
                <a:gd name="T84" fmla="*/ 12 w 44"/>
                <a:gd name="T85" fmla="*/ 185 h 212"/>
                <a:gd name="T86" fmla="*/ 15 w 44"/>
                <a:gd name="T87" fmla="*/ 177 h 212"/>
                <a:gd name="T88" fmla="*/ 17 w 44"/>
                <a:gd name="T89" fmla="*/ 169 h 212"/>
                <a:gd name="T90" fmla="*/ 21 w 44"/>
                <a:gd name="T91" fmla="*/ 158 h 212"/>
                <a:gd name="T92" fmla="*/ 21 w 44"/>
                <a:gd name="T93" fmla="*/ 152 h 212"/>
                <a:gd name="T94" fmla="*/ 19 w 44"/>
                <a:gd name="T95" fmla="*/ 140 h 212"/>
                <a:gd name="T96" fmla="*/ 23 w 44"/>
                <a:gd name="T97" fmla="*/ 117 h 212"/>
                <a:gd name="T98" fmla="*/ 26 w 44"/>
                <a:gd name="T99" fmla="*/ 102 h 212"/>
                <a:gd name="T100" fmla="*/ 29 w 44"/>
                <a:gd name="T101" fmla="*/ 85 h 212"/>
                <a:gd name="T102" fmla="*/ 27 w 44"/>
                <a:gd name="T103" fmla="*/ 73 h 212"/>
                <a:gd name="T104" fmla="*/ 30 w 44"/>
                <a:gd name="T105" fmla="*/ 62 h 212"/>
                <a:gd name="T106" fmla="*/ 34 w 44"/>
                <a:gd name="T107" fmla="*/ 54 h 212"/>
                <a:gd name="T108" fmla="*/ 36 w 44"/>
                <a:gd name="T109" fmla="*/ 44 h 212"/>
                <a:gd name="T110" fmla="*/ 40 w 44"/>
                <a:gd name="T111" fmla="*/ 35 h 212"/>
                <a:gd name="T112" fmla="*/ 40 w 44"/>
                <a:gd name="T113" fmla="*/ 2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4" h="212">
                  <a:moveTo>
                    <a:pt x="40" y="28"/>
                  </a:moveTo>
                  <a:cubicBezTo>
                    <a:pt x="38" y="27"/>
                    <a:pt x="40" y="22"/>
                    <a:pt x="38" y="20"/>
                  </a:cubicBezTo>
                  <a:cubicBezTo>
                    <a:pt x="37" y="19"/>
                    <a:pt x="35" y="16"/>
                    <a:pt x="36" y="14"/>
                  </a:cubicBezTo>
                  <a:cubicBezTo>
                    <a:pt x="38" y="13"/>
                    <a:pt x="35" y="13"/>
                    <a:pt x="36" y="12"/>
                  </a:cubicBezTo>
                  <a:cubicBezTo>
                    <a:pt x="37" y="11"/>
                    <a:pt x="36" y="10"/>
                    <a:pt x="35" y="9"/>
                  </a:cubicBezTo>
                  <a:cubicBezTo>
                    <a:pt x="34" y="8"/>
                    <a:pt x="34" y="7"/>
                    <a:pt x="34" y="5"/>
                  </a:cubicBezTo>
                  <a:cubicBezTo>
                    <a:pt x="34" y="3"/>
                    <a:pt x="33" y="2"/>
                    <a:pt x="32" y="0"/>
                  </a:cubicBezTo>
                  <a:cubicBezTo>
                    <a:pt x="31" y="1"/>
                    <a:pt x="30" y="2"/>
                    <a:pt x="30" y="3"/>
                  </a:cubicBezTo>
                  <a:cubicBezTo>
                    <a:pt x="29" y="5"/>
                    <a:pt x="27" y="4"/>
                    <a:pt x="28" y="6"/>
                  </a:cubicBezTo>
                  <a:cubicBezTo>
                    <a:pt x="28" y="9"/>
                    <a:pt x="28" y="12"/>
                    <a:pt x="28" y="15"/>
                  </a:cubicBezTo>
                  <a:cubicBezTo>
                    <a:pt x="28" y="19"/>
                    <a:pt x="29" y="24"/>
                    <a:pt x="28" y="28"/>
                  </a:cubicBezTo>
                  <a:cubicBezTo>
                    <a:pt x="27" y="29"/>
                    <a:pt x="26" y="30"/>
                    <a:pt x="26" y="31"/>
                  </a:cubicBezTo>
                  <a:cubicBezTo>
                    <a:pt x="26" y="33"/>
                    <a:pt x="27" y="35"/>
                    <a:pt x="27" y="37"/>
                  </a:cubicBezTo>
                  <a:cubicBezTo>
                    <a:pt x="27" y="43"/>
                    <a:pt x="25" y="50"/>
                    <a:pt x="23" y="56"/>
                  </a:cubicBezTo>
                  <a:cubicBezTo>
                    <a:pt x="22" y="59"/>
                    <a:pt x="22" y="61"/>
                    <a:pt x="23" y="64"/>
                  </a:cubicBezTo>
                  <a:cubicBezTo>
                    <a:pt x="23" y="66"/>
                    <a:pt x="23" y="67"/>
                    <a:pt x="21" y="68"/>
                  </a:cubicBezTo>
                  <a:cubicBezTo>
                    <a:pt x="20" y="69"/>
                    <a:pt x="21" y="70"/>
                    <a:pt x="21" y="71"/>
                  </a:cubicBezTo>
                  <a:cubicBezTo>
                    <a:pt x="21" y="74"/>
                    <a:pt x="21" y="77"/>
                    <a:pt x="21" y="80"/>
                  </a:cubicBezTo>
                  <a:cubicBezTo>
                    <a:pt x="21" y="81"/>
                    <a:pt x="21" y="83"/>
                    <a:pt x="21" y="84"/>
                  </a:cubicBezTo>
                  <a:cubicBezTo>
                    <a:pt x="20" y="85"/>
                    <a:pt x="21" y="87"/>
                    <a:pt x="20" y="88"/>
                  </a:cubicBezTo>
                  <a:cubicBezTo>
                    <a:pt x="18" y="93"/>
                    <a:pt x="16" y="98"/>
                    <a:pt x="14" y="103"/>
                  </a:cubicBezTo>
                  <a:cubicBezTo>
                    <a:pt x="13" y="106"/>
                    <a:pt x="10" y="107"/>
                    <a:pt x="11" y="110"/>
                  </a:cubicBezTo>
                  <a:cubicBezTo>
                    <a:pt x="12" y="113"/>
                    <a:pt x="14" y="118"/>
                    <a:pt x="12" y="122"/>
                  </a:cubicBezTo>
                  <a:cubicBezTo>
                    <a:pt x="10" y="124"/>
                    <a:pt x="8" y="129"/>
                    <a:pt x="10" y="132"/>
                  </a:cubicBezTo>
                  <a:cubicBezTo>
                    <a:pt x="11" y="134"/>
                    <a:pt x="12" y="134"/>
                    <a:pt x="13" y="133"/>
                  </a:cubicBezTo>
                  <a:cubicBezTo>
                    <a:pt x="14" y="132"/>
                    <a:pt x="18" y="132"/>
                    <a:pt x="17" y="133"/>
                  </a:cubicBezTo>
                  <a:cubicBezTo>
                    <a:pt x="17" y="133"/>
                    <a:pt x="16" y="133"/>
                    <a:pt x="15" y="134"/>
                  </a:cubicBezTo>
                  <a:cubicBezTo>
                    <a:pt x="15" y="135"/>
                    <a:pt x="15" y="135"/>
                    <a:pt x="16" y="136"/>
                  </a:cubicBezTo>
                  <a:cubicBezTo>
                    <a:pt x="16" y="136"/>
                    <a:pt x="15" y="137"/>
                    <a:pt x="15" y="137"/>
                  </a:cubicBezTo>
                  <a:cubicBezTo>
                    <a:pt x="14" y="139"/>
                    <a:pt x="13" y="143"/>
                    <a:pt x="14" y="145"/>
                  </a:cubicBezTo>
                  <a:cubicBezTo>
                    <a:pt x="14" y="146"/>
                    <a:pt x="14" y="146"/>
                    <a:pt x="13" y="148"/>
                  </a:cubicBezTo>
                  <a:cubicBezTo>
                    <a:pt x="12" y="149"/>
                    <a:pt x="14" y="149"/>
                    <a:pt x="15" y="150"/>
                  </a:cubicBezTo>
                  <a:cubicBezTo>
                    <a:pt x="15" y="150"/>
                    <a:pt x="15" y="150"/>
                    <a:pt x="14" y="151"/>
                  </a:cubicBezTo>
                  <a:cubicBezTo>
                    <a:pt x="13" y="151"/>
                    <a:pt x="11" y="152"/>
                    <a:pt x="13" y="152"/>
                  </a:cubicBezTo>
                  <a:cubicBezTo>
                    <a:pt x="12" y="153"/>
                    <a:pt x="13" y="156"/>
                    <a:pt x="14" y="156"/>
                  </a:cubicBezTo>
                  <a:cubicBezTo>
                    <a:pt x="13" y="156"/>
                    <a:pt x="10" y="155"/>
                    <a:pt x="11" y="158"/>
                  </a:cubicBezTo>
                  <a:cubicBezTo>
                    <a:pt x="11" y="158"/>
                    <a:pt x="12" y="163"/>
                    <a:pt x="10" y="162"/>
                  </a:cubicBezTo>
                  <a:cubicBezTo>
                    <a:pt x="10" y="162"/>
                    <a:pt x="8" y="160"/>
                    <a:pt x="8" y="159"/>
                  </a:cubicBezTo>
                  <a:cubicBezTo>
                    <a:pt x="6" y="158"/>
                    <a:pt x="7" y="157"/>
                    <a:pt x="5" y="158"/>
                  </a:cubicBezTo>
                  <a:cubicBezTo>
                    <a:pt x="5" y="158"/>
                    <a:pt x="4" y="159"/>
                    <a:pt x="4" y="159"/>
                  </a:cubicBezTo>
                  <a:cubicBezTo>
                    <a:pt x="4" y="160"/>
                    <a:pt x="5" y="160"/>
                    <a:pt x="4" y="161"/>
                  </a:cubicBezTo>
                  <a:cubicBezTo>
                    <a:pt x="4" y="162"/>
                    <a:pt x="0" y="162"/>
                    <a:pt x="0" y="164"/>
                  </a:cubicBezTo>
                  <a:cubicBezTo>
                    <a:pt x="0" y="164"/>
                    <a:pt x="1" y="165"/>
                    <a:pt x="2" y="165"/>
                  </a:cubicBezTo>
                  <a:cubicBezTo>
                    <a:pt x="2" y="165"/>
                    <a:pt x="1" y="164"/>
                    <a:pt x="2" y="163"/>
                  </a:cubicBezTo>
                  <a:cubicBezTo>
                    <a:pt x="2" y="163"/>
                    <a:pt x="5" y="165"/>
                    <a:pt x="7" y="164"/>
                  </a:cubicBezTo>
                  <a:cubicBezTo>
                    <a:pt x="11" y="163"/>
                    <a:pt x="5" y="170"/>
                    <a:pt x="7" y="171"/>
                  </a:cubicBezTo>
                  <a:cubicBezTo>
                    <a:pt x="8" y="171"/>
                    <a:pt x="10" y="170"/>
                    <a:pt x="11" y="171"/>
                  </a:cubicBezTo>
                  <a:cubicBezTo>
                    <a:pt x="12" y="171"/>
                    <a:pt x="12" y="174"/>
                    <a:pt x="11" y="173"/>
                  </a:cubicBezTo>
                  <a:cubicBezTo>
                    <a:pt x="11" y="173"/>
                    <a:pt x="8" y="171"/>
                    <a:pt x="8" y="172"/>
                  </a:cubicBezTo>
                  <a:cubicBezTo>
                    <a:pt x="7" y="173"/>
                    <a:pt x="6" y="173"/>
                    <a:pt x="7" y="174"/>
                  </a:cubicBezTo>
                  <a:cubicBezTo>
                    <a:pt x="7" y="174"/>
                    <a:pt x="9" y="176"/>
                    <a:pt x="8" y="176"/>
                  </a:cubicBezTo>
                  <a:cubicBezTo>
                    <a:pt x="7" y="176"/>
                    <a:pt x="7" y="179"/>
                    <a:pt x="7" y="179"/>
                  </a:cubicBezTo>
                  <a:cubicBezTo>
                    <a:pt x="6" y="182"/>
                    <a:pt x="9" y="178"/>
                    <a:pt x="9" y="178"/>
                  </a:cubicBezTo>
                  <a:cubicBezTo>
                    <a:pt x="9" y="178"/>
                    <a:pt x="8" y="183"/>
                    <a:pt x="9" y="182"/>
                  </a:cubicBezTo>
                  <a:cubicBezTo>
                    <a:pt x="9" y="182"/>
                    <a:pt x="8" y="182"/>
                    <a:pt x="8" y="183"/>
                  </a:cubicBezTo>
                  <a:cubicBezTo>
                    <a:pt x="7" y="184"/>
                    <a:pt x="8" y="184"/>
                    <a:pt x="9" y="185"/>
                  </a:cubicBezTo>
                  <a:cubicBezTo>
                    <a:pt x="9" y="185"/>
                    <a:pt x="7" y="186"/>
                    <a:pt x="7" y="186"/>
                  </a:cubicBezTo>
                  <a:cubicBezTo>
                    <a:pt x="6" y="186"/>
                    <a:pt x="7" y="186"/>
                    <a:pt x="7" y="187"/>
                  </a:cubicBezTo>
                  <a:cubicBezTo>
                    <a:pt x="6" y="189"/>
                    <a:pt x="10" y="189"/>
                    <a:pt x="10" y="188"/>
                  </a:cubicBezTo>
                  <a:cubicBezTo>
                    <a:pt x="10" y="189"/>
                    <a:pt x="9" y="189"/>
                    <a:pt x="10" y="190"/>
                  </a:cubicBezTo>
                  <a:cubicBezTo>
                    <a:pt x="10" y="190"/>
                    <a:pt x="10" y="190"/>
                    <a:pt x="10" y="190"/>
                  </a:cubicBezTo>
                  <a:cubicBezTo>
                    <a:pt x="10" y="191"/>
                    <a:pt x="8" y="192"/>
                    <a:pt x="8" y="193"/>
                  </a:cubicBezTo>
                  <a:cubicBezTo>
                    <a:pt x="7" y="195"/>
                    <a:pt x="10" y="192"/>
                    <a:pt x="11" y="192"/>
                  </a:cubicBezTo>
                  <a:cubicBezTo>
                    <a:pt x="10" y="193"/>
                    <a:pt x="11" y="194"/>
                    <a:pt x="11" y="194"/>
                  </a:cubicBezTo>
                  <a:cubicBezTo>
                    <a:pt x="11" y="195"/>
                    <a:pt x="8" y="196"/>
                    <a:pt x="8" y="196"/>
                  </a:cubicBezTo>
                  <a:cubicBezTo>
                    <a:pt x="10" y="197"/>
                    <a:pt x="10" y="196"/>
                    <a:pt x="11" y="198"/>
                  </a:cubicBezTo>
                  <a:cubicBezTo>
                    <a:pt x="12" y="200"/>
                    <a:pt x="14" y="195"/>
                    <a:pt x="13" y="195"/>
                  </a:cubicBezTo>
                  <a:cubicBezTo>
                    <a:pt x="14" y="195"/>
                    <a:pt x="14" y="196"/>
                    <a:pt x="15" y="197"/>
                  </a:cubicBezTo>
                  <a:cubicBezTo>
                    <a:pt x="15" y="197"/>
                    <a:pt x="15" y="195"/>
                    <a:pt x="15" y="195"/>
                  </a:cubicBezTo>
                  <a:cubicBezTo>
                    <a:pt x="15" y="195"/>
                    <a:pt x="15" y="197"/>
                    <a:pt x="15" y="197"/>
                  </a:cubicBezTo>
                  <a:cubicBezTo>
                    <a:pt x="16" y="196"/>
                    <a:pt x="16" y="195"/>
                    <a:pt x="16" y="196"/>
                  </a:cubicBezTo>
                  <a:cubicBezTo>
                    <a:pt x="17" y="196"/>
                    <a:pt x="16" y="198"/>
                    <a:pt x="16" y="198"/>
                  </a:cubicBezTo>
                  <a:cubicBezTo>
                    <a:pt x="15" y="199"/>
                    <a:pt x="17" y="199"/>
                    <a:pt x="16" y="200"/>
                  </a:cubicBezTo>
                  <a:cubicBezTo>
                    <a:pt x="15" y="202"/>
                    <a:pt x="17" y="201"/>
                    <a:pt x="18" y="202"/>
                  </a:cubicBezTo>
                  <a:cubicBezTo>
                    <a:pt x="21" y="202"/>
                    <a:pt x="24" y="204"/>
                    <a:pt x="21" y="206"/>
                  </a:cubicBezTo>
                  <a:cubicBezTo>
                    <a:pt x="20" y="207"/>
                    <a:pt x="17" y="206"/>
                    <a:pt x="16" y="207"/>
                  </a:cubicBezTo>
                  <a:cubicBezTo>
                    <a:pt x="15" y="209"/>
                    <a:pt x="18" y="208"/>
                    <a:pt x="19" y="209"/>
                  </a:cubicBezTo>
                  <a:cubicBezTo>
                    <a:pt x="18" y="209"/>
                    <a:pt x="18" y="209"/>
                    <a:pt x="18" y="209"/>
                  </a:cubicBezTo>
                  <a:cubicBezTo>
                    <a:pt x="18" y="209"/>
                    <a:pt x="22" y="212"/>
                    <a:pt x="24" y="210"/>
                  </a:cubicBezTo>
                  <a:cubicBezTo>
                    <a:pt x="25" y="208"/>
                    <a:pt x="23" y="206"/>
                    <a:pt x="25" y="204"/>
                  </a:cubicBezTo>
                  <a:cubicBezTo>
                    <a:pt x="26" y="202"/>
                    <a:pt x="29" y="202"/>
                    <a:pt x="30" y="202"/>
                  </a:cubicBezTo>
                  <a:cubicBezTo>
                    <a:pt x="35" y="199"/>
                    <a:pt x="28" y="199"/>
                    <a:pt x="26" y="199"/>
                  </a:cubicBezTo>
                  <a:cubicBezTo>
                    <a:pt x="24" y="199"/>
                    <a:pt x="21" y="199"/>
                    <a:pt x="19" y="198"/>
                  </a:cubicBezTo>
                  <a:cubicBezTo>
                    <a:pt x="17" y="196"/>
                    <a:pt x="17" y="196"/>
                    <a:pt x="17" y="192"/>
                  </a:cubicBezTo>
                  <a:cubicBezTo>
                    <a:pt x="17" y="188"/>
                    <a:pt x="16" y="191"/>
                    <a:pt x="13" y="189"/>
                  </a:cubicBezTo>
                  <a:cubicBezTo>
                    <a:pt x="12" y="189"/>
                    <a:pt x="12" y="186"/>
                    <a:pt x="12" y="185"/>
                  </a:cubicBezTo>
                  <a:cubicBezTo>
                    <a:pt x="11" y="183"/>
                    <a:pt x="11" y="180"/>
                    <a:pt x="13" y="179"/>
                  </a:cubicBezTo>
                  <a:cubicBezTo>
                    <a:pt x="14" y="178"/>
                    <a:pt x="14" y="178"/>
                    <a:pt x="15" y="177"/>
                  </a:cubicBezTo>
                  <a:cubicBezTo>
                    <a:pt x="15" y="176"/>
                    <a:pt x="16" y="175"/>
                    <a:pt x="17" y="175"/>
                  </a:cubicBezTo>
                  <a:cubicBezTo>
                    <a:pt x="18" y="174"/>
                    <a:pt x="16" y="171"/>
                    <a:pt x="17" y="169"/>
                  </a:cubicBezTo>
                  <a:cubicBezTo>
                    <a:pt x="17" y="168"/>
                    <a:pt x="19" y="167"/>
                    <a:pt x="20" y="165"/>
                  </a:cubicBezTo>
                  <a:cubicBezTo>
                    <a:pt x="20" y="163"/>
                    <a:pt x="20" y="160"/>
                    <a:pt x="21" y="158"/>
                  </a:cubicBezTo>
                  <a:cubicBezTo>
                    <a:pt x="21" y="156"/>
                    <a:pt x="23" y="156"/>
                    <a:pt x="21" y="154"/>
                  </a:cubicBezTo>
                  <a:cubicBezTo>
                    <a:pt x="20" y="153"/>
                    <a:pt x="17" y="153"/>
                    <a:pt x="21" y="152"/>
                  </a:cubicBezTo>
                  <a:cubicBezTo>
                    <a:pt x="26" y="151"/>
                    <a:pt x="20" y="151"/>
                    <a:pt x="19" y="149"/>
                  </a:cubicBezTo>
                  <a:cubicBezTo>
                    <a:pt x="19" y="146"/>
                    <a:pt x="19" y="142"/>
                    <a:pt x="19" y="140"/>
                  </a:cubicBezTo>
                  <a:cubicBezTo>
                    <a:pt x="19" y="136"/>
                    <a:pt x="19" y="131"/>
                    <a:pt x="19" y="127"/>
                  </a:cubicBezTo>
                  <a:cubicBezTo>
                    <a:pt x="20" y="124"/>
                    <a:pt x="21" y="119"/>
                    <a:pt x="23" y="117"/>
                  </a:cubicBezTo>
                  <a:cubicBezTo>
                    <a:pt x="26" y="114"/>
                    <a:pt x="23" y="109"/>
                    <a:pt x="23" y="106"/>
                  </a:cubicBezTo>
                  <a:cubicBezTo>
                    <a:pt x="23" y="104"/>
                    <a:pt x="24" y="103"/>
                    <a:pt x="26" y="102"/>
                  </a:cubicBezTo>
                  <a:cubicBezTo>
                    <a:pt x="28" y="100"/>
                    <a:pt x="27" y="99"/>
                    <a:pt x="27" y="96"/>
                  </a:cubicBezTo>
                  <a:cubicBezTo>
                    <a:pt x="27" y="92"/>
                    <a:pt x="30" y="89"/>
                    <a:pt x="29" y="85"/>
                  </a:cubicBezTo>
                  <a:cubicBezTo>
                    <a:pt x="29" y="82"/>
                    <a:pt x="28" y="79"/>
                    <a:pt x="27" y="76"/>
                  </a:cubicBezTo>
                  <a:cubicBezTo>
                    <a:pt x="27" y="75"/>
                    <a:pt x="26" y="74"/>
                    <a:pt x="27" y="73"/>
                  </a:cubicBezTo>
                  <a:cubicBezTo>
                    <a:pt x="28" y="72"/>
                    <a:pt x="29" y="68"/>
                    <a:pt x="29" y="67"/>
                  </a:cubicBezTo>
                  <a:cubicBezTo>
                    <a:pt x="29" y="66"/>
                    <a:pt x="28" y="64"/>
                    <a:pt x="30" y="62"/>
                  </a:cubicBezTo>
                  <a:cubicBezTo>
                    <a:pt x="31" y="61"/>
                    <a:pt x="30" y="59"/>
                    <a:pt x="31" y="58"/>
                  </a:cubicBezTo>
                  <a:cubicBezTo>
                    <a:pt x="31" y="56"/>
                    <a:pt x="33" y="55"/>
                    <a:pt x="34" y="54"/>
                  </a:cubicBezTo>
                  <a:cubicBezTo>
                    <a:pt x="34" y="53"/>
                    <a:pt x="37" y="50"/>
                    <a:pt x="37" y="49"/>
                  </a:cubicBezTo>
                  <a:cubicBezTo>
                    <a:pt x="37" y="48"/>
                    <a:pt x="36" y="46"/>
                    <a:pt x="36" y="44"/>
                  </a:cubicBezTo>
                  <a:cubicBezTo>
                    <a:pt x="36" y="42"/>
                    <a:pt x="36" y="41"/>
                    <a:pt x="36" y="39"/>
                  </a:cubicBezTo>
                  <a:cubicBezTo>
                    <a:pt x="36" y="36"/>
                    <a:pt x="37" y="36"/>
                    <a:pt x="40" y="35"/>
                  </a:cubicBezTo>
                  <a:cubicBezTo>
                    <a:pt x="44" y="34"/>
                    <a:pt x="44" y="32"/>
                    <a:pt x="44" y="28"/>
                  </a:cubicBezTo>
                  <a:cubicBezTo>
                    <a:pt x="43" y="29"/>
                    <a:pt x="41" y="29"/>
                    <a:pt x="40" y="28"/>
                  </a:cubicBezTo>
                  <a:cubicBezTo>
                    <a:pt x="40" y="28"/>
                    <a:pt x="40" y="29"/>
                    <a:pt x="40" y="28"/>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52" name="Freeform 626">
              <a:extLst>
                <a:ext uri="{FF2B5EF4-FFF2-40B4-BE49-F238E27FC236}">
                  <a16:creationId xmlns:a16="http://schemas.microsoft.com/office/drawing/2014/main" id="{CE010FBD-6297-2040-B32A-5865D2E8B282}"/>
                </a:ext>
              </a:extLst>
            </p:cNvPr>
            <p:cNvSpPr>
              <a:spLocks/>
            </p:cNvSpPr>
            <p:nvPr/>
          </p:nvSpPr>
          <p:spPr bwMode="auto">
            <a:xfrm>
              <a:off x="8435859" y="9485418"/>
              <a:ext cx="598727" cy="653038"/>
            </a:xfrm>
            <a:custGeom>
              <a:avLst/>
              <a:gdLst>
                <a:gd name="T0" fmla="*/ 61 w 64"/>
                <a:gd name="T1" fmla="*/ 42 h 70"/>
                <a:gd name="T2" fmla="*/ 58 w 64"/>
                <a:gd name="T3" fmla="*/ 35 h 70"/>
                <a:gd name="T4" fmla="*/ 50 w 64"/>
                <a:gd name="T5" fmla="*/ 35 h 70"/>
                <a:gd name="T6" fmla="*/ 49 w 64"/>
                <a:gd name="T7" fmla="*/ 33 h 70"/>
                <a:gd name="T8" fmla="*/ 47 w 64"/>
                <a:gd name="T9" fmla="*/ 30 h 70"/>
                <a:gd name="T10" fmla="*/ 48 w 64"/>
                <a:gd name="T11" fmla="*/ 28 h 70"/>
                <a:gd name="T12" fmla="*/ 47 w 64"/>
                <a:gd name="T13" fmla="*/ 26 h 70"/>
                <a:gd name="T14" fmla="*/ 47 w 64"/>
                <a:gd name="T15" fmla="*/ 23 h 70"/>
                <a:gd name="T16" fmla="*/ 41 w 64"/>
                <a:gd name="T17" fmla="*/ 21 h 70"/>
                <a:gd name="T18" fmla="*/ 37 w 64"/>
                <a:gd name="T19" fmla="*/ 18 h 70"/>
                <a:gd name="T20" fmla="*/ 33 w 64"/>
                <a:gd name="T21" fmla="*/ 16 h 70"/>
                <a:gd name="T22" fmla="*/ 29 w 64"/>
                <a:gd name="T23" fmla="*/ 16 h 70"/>
                <a:gd name="T24" fmla="*/ 23 w 64"/>
                <a:gd name="T25" fmla="*/ 9 h 70"/>
                <a:gd name="T26" fmla="*/ 23 w 64"/>
                <a:gd name="T27" fmla="*/ 6 h 70"/>
                <a:gd name="T28" fmla="*/ 23 w 64"/>
                <a:gd name="T29" fmla="*/ 4 h 70"/>
                <a:gd name="T30" fmla="*/ 18 w 64"/>
                <a:gd name="T31" fmla="*/ 3 h 70"/>
                <a:gd name="T32" fmla="*/ 10 w 64"/>
                <a:gd name="T33" fmla="*/ 6 h 70"/>
                <a:gd name="T34" fmla="*/ 7 w 64"/>
                <a:gd name="T35" fmla="*/ 9 h 70"/>
                <a:gd name="T36" fmla="*/ 2 w 64"/>
                <a:gd name="T37" fmla="*/ 8 h 70"/>
                <a:gd name="T38" fmla="*/ 6 w 64"/>
                <a:gd name="T39" fmla="*/ 16 h 70"/>
                <a:gd name="T40" fmla="*/ 5 w 64"/>
                <a:gd name="T41" fmla="*/ 23 h 70"/>
                <a:gd name="T42" fmla="*/ 4 w 64"/>
                <a:gd name="T43" fmla="*/ 27 h 70"/>
                <a:gd name="T44" fmla="*/ 3 w 64"/>
                <a:gd name="T45" fmla="*/ 31 h 70"/>
                <a:gd name="T46" fmla="*/ 5 w 64"/>
                <a:gd name="T47" fmla="*/ 35 h 70"/>
                <a:gd name="T48" fmla="*/ 3 w 64"/>
                <a:gd name="T49" fmla="*/ 38 h 70"/>
                <a:gd name="T50" fmla="*/ 4 w 64"/>
                <a:gd name="T51" fmla="*/ 46 h 70"/>
                <a:gd name="T52" fmla="*/ 4 w 64"/>
                <a:gd name="T53" fmla="*/ 49 h 70"/>
                <a:gd name="T54" fmla="*/ 7 w 64"/>
                <a:gd name="T55" fmla="*/ 52 h 70"/>
                <a:gd name="T56" fmla="*/ 7 w 64"/>
                <a:gd name="T57" fmla="*/ 54 h 70"/>
                <a:gd name="T58" fmla="*/ 6 w 64"/>
                <a:gd name="T59" fmla="*/ 56 h 70"/>
                <a:gd name="T60" fmla="*/ 9 w 64"/>
                <a:gd name="T61" fmla="*/ 63 h 70"/>
                <a:gd name="T62" fmla="*/ 13 w 64"/>
                <a:gd name="T63" fmla="*/ 69 h 70"/>
                <a:gd name="T64" fmla="*/ 14 w 64"/>
                <a:gd name="T65" fmla="*/ 67 h 70"/>
                <a:gd name="T66" fmla="*/ 17 w 64"/>
                <a:gd name="T67" fmla="*/ 65 h 70"/>
                <a:gd name="T68" fmla="*/ 20 w 64"/>
                <a:gd name="T69" fmla="*/ 65 h 70"/>
                <a:gd name="T70" fmla="*/ 25 w 64"/>
                <a:gd name="T71" fmla="*/ 65 h 70"/>
                <a:gd name="T72" fmla="*/ 28 w 64"/>
                <a:gd name="T73" fmla="*/ 68 h 70"/>
                <a:gd name="T74" fmla="*/ 31 w 64"/>
                <a:gd name="T75" fmla="*/ 65 h 70"/>
                <a:gd name="T76" fmla="*/ 37 w 64"/>
                <a:gd name="T77" fmla="*/ 64 h 70"/>
                <a:gd name="T78" fmla="*/ 44 w 64"/>
                <a:gd name="T79" fmla="*/ 52 h 70"/>
                <a:gd name="T80" fmla="*/ 52 w 64"/>
                <a:gd name="T81" fmla="*/ 51 h 70"/>
                <a:gd name="T82" fmla="*/ 59 w 64"/>
                <a:gd name="T83" fmla="*/ 54 h 70"/>
                <a:gd name="T84" fmla="*/ 61 w 64"/>
                <a:gd name="T85" fmla="*/ 42 h 70"/>
                <a:gd name="T86" fmla="*/ 61 w 64"/>
                <a:gd name="T87" fmla="*/ 4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 h="70">
                  <a:moveTo>
                    <a:pt x="61" y="42"/>
                  </a:moveTo>
                  <a:cubicBezTo>
                    <a:pt x="57" y="40"/>
                    <a:pt x="58" y="39"/>
                    <a:pt x="58" y="35"/>
                  </a:cubicBezTo>
                  <a:cubicBezTo>
                    <a:pt x="55" y="35"/>
                    <a:pt x="52" y="35"/>
                    <a:pt x="50" y="35"/>
                  </a:cubicBezTo>
                  <a:cubicBezTo>
                    <a:pt x="48" y="35"/>
                    <a:pt x="49" y="34"/>
                    <a:pt x="49" y="33"/>
                  </a:cubicBezTo>
                  <a:cubicBezTo>
                    <a:pt x="49" y="32"/>
                    <a:pt x="48" y="30"/>
                    <a:pt x="47" y="30"/>
                  </a:cubicBezTo>
                  <a:cubicBezTo>
                    <a:pt x="47" y="29"/>
                    <a:pt x="48" y="29"/>
                    <a:pt x="48" y="28"/>
                  </a:cubicBezTo>
                  <a:cubicBezTo>
                    <a:pt x="49" y="27"/>
                    <a:pt x="48" y="26"/>
                    <a:pt x="47" y="26"/>
                  </a:cubicBezTo>
                  <a:cubicBezTo>
                    <a:pt x="47" y="25"/>
                    <a:pt x="48" y="24"/>
                    <a:pt x="47" y="23"/>
                  </a:cubicBezTo>
                  <a:cubicBezTo>
                    <a:pt x="45" y="21"/>
                    <a:pt x="43" y="21"/>
                    <a:pt x="41" y="21"/>
                  </a:cubicBezTo>
                  <a:cubicBezTo>
                    <a:pt x="40" y="21"/>
                    <a:pt x="38" y="19"/>
                    <a:pt x="37" y="18"/>
                  </a:cubicBezTo>
                  <a:cubicBezTo>
                    <a:pt x="35" y="18"/>
                    <a:pt x="34" y="16"/>
                    <a:pt x="33" y="16"/>
                  </a:cubicBezTo>
                  <a:cubicBezTo>
                    <a:pt x="31" y="16"/>
                    <a:pt x="30" y="16"/>
                    <a:pt x="29" y="16"/>
                  </a:cubicBezTo>
                  <a:cubicBezTo>
                    <a:pt x="27" y="16"/>
                    <a:pt x="23" y="11"/>
                    <a:pt x="23" y="9"/>
                  </a:cubicBezTo>
                  <a:cubicBezTo>
                    <a:pt x="23" y="8"/>
                    <a:pt x="23" y="7"/>
                    <a:pt x="23" y="6"/>
                  </a:cubicBezTo>
                  <a:cubicBezTo>
                    <a:pt x="23" y="5"/>
                    <a:pt x="23" y="5"/>
                    <a:pt x="23" y="4"/>
                  </a:cubicBezTo>
                  <a:cubicBezTo>
                    <a:pt x="23" y="0"/>
                    <a:pt x="21" y="2"/>
                    <a:pt x="18" y="3"/>
                  </a:cubicBezTo>
                  <a:cubicBezTo>
                    <a:pt x="15" y="3"/>
                    <a:pt x="13" y="6"/>
                    <a:pt x="10" y="6"/>
                  </a:cubicBezTo>
                  <a:cubicBezTo>
                    <a:pt x="8" y="6"/>
                    <a:pt x="8" y="8"/>
                    <a:pt x="7" y="9"/>
                  </a:cubicBezTo>
                  <a:cubicBezTo>
                    <a:pt x="6" y="9"/>
                    <a:pt x="3" y="8"/>
                    <a:pt x="2" y="8"/>
                  </a:cubicBezTo>
                  <a:cubicBezTo>
                    <a:pt x="4" y="9"/>
                    <a:pt x="5" y="14"/>
                    <a:pt x="6" y="16"/>
                  </a:cubicBezTo>
                  <a:cubicBezTo>
                    <a:pt x="4" y="17"/>
                    <a:pt x="5" y="21"/>
                    <a:pt x="5" y="23"/>
                  </a:cubicBezTo>
                  <a:cubicBezTo>
                    <a:pt x="5" y="25"/>
                    <a:pt x="5" y="26"/>
                    <a:pt x="4" y="27"/>
                  </a:cubicBezTo>
                  <a:cubicBezTo>
                    <a:pt x="3" y="28"/>
                    <a:pt x="3" y="30"/>
                    <a:pt x="3" y="31"/>
                  </a:cubicBezTo>
                  <a:cubicBezTo>
                    <a:pt x="2" y="33"/>
                    <a:pt x="5" y="33"/>
                    <a:pt x="5" y="35"/>
                  </a:cubicBezTo>
                  <a:cubicBezTo>
                    <a:pt x="5" y="36"/>
                    <a:pt x="3" y="37"/>
                    <a:pt x="3" y="38"/>
                  </a:cubicBezTo>
                  <a:cubicBezTo>
                    <a:pt x="0" y="41"/>
                    <a:pt x="4" y="42"/>
                    <a:pt x="4" y="46"/>
                  </a:cubicBezTo>
                  <a:cubicBezTo>
                    <a:pt x="4" y="47"/>
                    <a:pt x="4" y="48"/>
                    <a:pt x="4" y="49"/>
                  </a:cubicBezTo>
                  <a:cubicBezTo>
                    <a:pt x="5" y="50"/>
                    <a:pt x="6" y="51"/>
                    <a:pt x="7" y="52"/>
                  </a:cubicBezTo>
                  <a:cubicBezTo>
                    <a:pt x="7" y="53"/>
                    <a:pt x="5" y="53"/>
                    <a:pt x="7" y="54"/>
                  </a:cubicBezTo>
                  <a:cubicBezTo>
                    <a:pt x="7" y="54"/>
                    <a:pt x="6" y="56"/>
                    <a:pt x="6" y="56"/>
                  </a:cubicBezTo>
                  <a:cubicBezTo>
                    <a:pt x="6" y="59"/>
                    <a:pt x="9" y="61"/>
                    <a:pt x="9" y="63"/>
                  </a:cubicBezTo>
                  <a:cubicBezTo>
                    <a:pt x="10" y="66"/>
                    <a:pt x="8" y="69"/>
                    <a:pt x="13" y="69"/>
                  </a:cubicBezTo>
                  <a:cubicBezTo>
                    <a:pt x="14" y="70"/>
                    <a:pt x="14" y="68"/>
                    <a:pt x="14" y="67"/>
                  </a:cubicBezTo>
                  <a:cubicBezTo>
                    <a:pt x="14" y="66"/>
                    <a:pt x="16" y="65"/>
                    <a:pt x="17" y="65"/>
                  </a:cubicBezTo>
                  <a:cubicBezTo>
                    <a:pt x="18" y="64"/>
                    <a:pt x="19" y="63"/>
                    <a:pt x="20" y="65"/>
                  </a:cubicBezTo>
                  <a:cubicBezTo>
                    <a:pt x="22" y="66"/>
                    <a:pt x="24" y="65"/>
                    <a:pt x="25" y="65"/>
                  </a:cubicBezTo>
                  <a:cubicBezTo>
                    <a:pt x="27" y="65"/>
                    <a:pt x="27" y="68"/>
                    <a:pt x="28" y="68"/>
                  </a:cubicBezTo>
                  <a:cubicBezTo>
                    <a:pt x="29" y="68"/>
                    <a:pt x="30" y="66"/>
                    <a:pt x="31" y="65"/>
                  </a:cubicBezTo>
                  <a:cubicBezTo>
                    <a:pt x="32" y="63"/>
                    <a:pt x="36" y="66"/>
                    <a:pt x="37" y="64"/>
                  </a:cubicBezTo>
                  <a:cubicBezTo>
                    <a:pt x="39" y="59"/>
                    <a:pt x="38" y="54"/>
                    <a:pt x="44" y="52"/>
                  </a:cubicBezTo>
                  <a:cubicBezTo>
                    <a:pt x="46" y="51"/>
                    <a:pt x="49" y="51"/>
                    <a:pt x="52" y="51"/>
                  </a:cubicBezTo>
                  <a:cubicBezTo>
                    <a:pt x="55" y="51"/>
                    <a:pt x="57" y="52"/>
                    <a:pt x="59" y="54"/>
                  </a:cubicBezTo>
                  <a:cubicBezTo>
                    <a:pt x="60" y="51"/>
                    <a:pt x="64" y="43"/>
                    <a:pt x="61" y="42"/>
                  </a:cubicBezTo>
                  <a:cubicBezTo>
                    <a:pt x="60" y="41"/>
                    <a:pt x="62" y="42"/>
                    <a:pt x="61" y="4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53" name="Freeform 627">
              <a:extLst>
                <a:ext uri="{FF2B5EF4-FFF2-40B4-BE49-F238E27FC236}">
                  <a16:creationId xmlns:a16="http://schemas.microsoft.com/office/drawing/2014/main" id="{ABFBD5E5-048A-F74A-A1E4-69FAF31283EE}"/>
                </a:ext>
              </a:extLst>
            </p:cNvPr>
            <p:cNvSpPr>
              <a:spLocks/>
            </p:cNvSpPr>
            <p:nvPr/>
          </p:nvSpPr>
          <p:spPr bwMode="auto">
            <a:xfrm>
              <a:off x="8773441" y="9950508"/>
              <a:ext cx="420383" cy="414121"/>
            </a:xfrm>
            <a:custGeom>
              <a:avLst/>
              <a:gdLst>
                <a:gd name="T0" fmla="*/ 40 w 45"/>
                <a:gd name="T1" fmla="*/ 24 h 44"/>
                <a:gd name="T2" fmla="*/ 36 w 45"/>
                <a:gd name="T3" fmla="*/ 24 h 44"/>
                <a:gd name="T4" fmla="*/ 36 w 45"/>
                <a:gd name="T5" fmla="*/ 20 h 44"/>
                <a:gd name="T6" fmla="*/ 34 w 45"/>
                <a:gd name="T7" fmla="*/ 17 h 44"/>
                <a:gd name="T8" fmla="*/ 29 w 45"/>
                <a:gd name="T9" fmla="*/ 16 h 44"/>
                <a:gd name="T10" fmla="*/ 25 w 45"/>
                <a:gd name="T11" fmla="*/ 15 h 44"/>
                <a:gd name="T12" fmla="*/ 25 w 45"/>
                <a:gd name="T13" fmla="*/ 12 h 44"/>
                <a:gd name="T14" fmla="*/ 24 w 45"/>
                <a:gd name="T15" fmla="*/ 7 h 44"/>
                <a:gd name="T16" fmla="*/ 21 w 45"/>
                <a:gd name="T17" fmla="*/ 3 h 44"/>
                <a:gd name="T18" fmla="*/ 14 w 45"/>
                <a:gd name="T19" fmla="*/ 1 h 44"/>
                <a:gd name="T20" fmla="*/ 5 w 45"/>
                <a:gd name="T21" fmla="*/ 3 h 44"/>
                <a:gd name="T22" fmla="*/ 2 w 45"/>
                <a:gd name="T23" fmla="*/ 11 h 44"/>
                <a:gd name="T24" fmla="*/ 1 w 45"/>
                <a:gd name="T25" fmla="*/ 14 h 44"/>
                <a:gd name="T26" fmla="*/ 2 w 45"/>
                <a:gd name="T27" fmla="*/ 17 h 44"/>
                <a:gd name="T28" fmla="*/ 9 w 45"/>
                <a:gd name="T29" fmla="*/ 24 h 44"/>
                <a:gd name="T30" fmla="*/ 13 w 45"/>
                <a:gd name="T31" fmla="*/ 25 h 44"/>
                <a:gd name="T32" fmla="*/ 17 w 45"/>
                <a:gd name="T33" fmla="*/ 27 h 44"/>
                <a:gd name="T34" fmla="*/ 25 w 45"/>
                <a:gd name="T35" fmla="*/ 35 h 44"/>
                <a:gd name="T36" fmla="*/ 22 w 45"/>
                <a:gd name="T37" fmla="*/ 39 h 44"/>
                <a:gd name="T38" fmla="*/ 20 w 45"/>
                <a:gd name="T39" fmla="*/ 42 h 44"/>
                <a:gd name="T40" fmla="*/ 28 w 45"/>
                <a:gd name="T41" fmla="*/ 44 h 44"/>
                <a:gd name="T42" fmla="*/ 32 w 45"/>
                <a:gd name="T43" fmla="*/ 43 h 44"/>
                <a:gd name="T44" fmla="*/ 37 w 45"/>
                <a:gd name="T45" fmla="*/ 42 h 44"/>
                <a:gd name="T46" fmla="*/ 40 w 45"/>
                <a:gd name="T47" fmla="*/ 39 h 44"/>
                <a:gd name="T48" fmla="*/ 41 w 45"/>
                <a:gd name="T49" fmla="*/ 34 h 44"/>
                <a:gd name="T50" fmla="*/ 40 w 45"/>
                <a:gd name="T51" fmla="*/ 24 h 44"/>
                <a:gd name="T52" fmla="*/ 40 w 45"/>
                <a:gd name="T53" fmla="*/ 2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 h="44">
                  <a:moveTo>
                    <a:pt x="40" y="24"/>
                  </a:moveTo>
                  <a:cubicBezTo>
                    <a:pt x="39" y="25"/>
                    <a:pt x="37" y="26"/>
                    <a:pt x="36" y="24"/>
                  </a:cubicBezTo>
                  <a:cubicBezTo>
                    <a:pt x="35" y="23"/>
                    <a:pt x="37" y="22"/>
                    <a:pt x="36" y="20"/>
                  </a:cubicBezTo>
                  <a:cubicBezTo>
                    <a:pt x="35" y="19"/>
                    <a:pt x="35" y="18"/>
                    <a:pt x="34" y="17"/>
                  </a:cubicBezTo>
                  <a:cubicBezTo>
                    <a:pt x="31" y="15"/>
                    <a:pt x="31" y="17"/>
                    <a:pt x="29" y="16"/>
                  </a:cubicBezTo>
                  <a:cubicBezTo>
                    <a:pt x="28" y="16"/>
                    <a:pt x="27" y="16"/>
                    <a:pt x="25" y="15"/>
                  </a:cubicBezTo>
                  <a:cubicBezTo>
                    <a:pt x="23" y="15"/>
                    <a:pt x="24" y="13"/>
                    <a:pt x="25" y="12"/>
                  </a:cubicBezTo>
                  <a:cubicBezTo>
                    <a:pt x="25" y="10"/>
                    <a:pt x="24" y="8"/>
                    <a:pt x="24" y="7"/>
                  </a:cubicBezTo>
                  <a:cubicBezTo>
                    <a:pt x="23" y="4"/>
                    <a:pt x="24" y="4"/>
                    <a:pt x="21" y="3"/>
                  </a:cubicBezTo>
                  <a:cubicBezTo>
                    <a:pt x="19" y="1"/>
                    <a:pt x="18" y="0"/>
                    <a:pt x="14" y="1"/>
                  </a:cubicBezTo>
                  <a:cubicBezTo>
                    <a:pt x="11" y="1"/>
                    <a:pt x="7" y="2"/>
                    <a:pt x="5" y="3"/>
                  </a:cubicBezTo>
                  <a:cubicBezTo>
                    <a:pt x="2" y="6"/>
                    <a:pt x="3" y="8"/>
                    <a:pt x="2" y="11"/>
                  </a:cubicBezTo>
                  <a:cubicBezTo>
                    <a:pt x="2" y="12"/>
                    <a:pt x="1" y="13"/>
                    <a:pt x="1" y="14"/>
                  </a:cubicBezTo>
                  <a:cubicBezTo>
                    <a:pt x="0" y="15"/>
                    <a:pt x="1" y="15"/>
                    <a:pt x="2" y="17"/>
                  </a:cubicBezTo>
                  <a:cubicBezTo>
                    <a:pt x="4" y="20"/>
                    <a:pt x="6" y="21"/>
                    <a:pt x="9" y="24"/>
                  </a:cubicBezTo>
                  <a:cubicBezTo>
                    <a:pt x="10" y="25"/>
                    <a:pt x="12" y="25"/>
                    <a:pt x="13" y="25"/>
                  </a:cubicBezTo>
                  <a:cubicBezTo>
                    <a:pt x="15" y="25"/>
                    <a:pt x="16" y="26"/>
                    <a:pt x="17" y="27"/>
                  </a:cubicBezTo>
                  <a:cubicBezTo>
                    <a:pt x="19" y="28"/>
                    <a:pt x="27" y="31"/>
                    <a:pt x="25" y="35"/>
                  </a:cubicBezTo>
                  <a:cubicBezTo>
                    <a:pt x="24" y="36"/>
                    <a:pt x="22" y="37"/>
                    <a:pt x="22" y="39"/>
                  </a:cubicBezTo>
                  <a:cubicBezTo>
                    <a:pt x="22" y="41"/>
                    <a:pt x="22" y="41"/>
                    <a:pt x="20" y="42"/>
                  </a:cubicBezTo>
                  <a:cubicBezTo>
                    <a:pt x="19" y="44"/>
                    <a:pt x="27" y="43"/>
                    <a:pt x="28" y="44"/>
                  </a:cubicBezTo>
                  <a:cubicBezTo>
                    <a:pt x="30" y="44"/>
                    <a:pt x="30" y="44"/>
                    <a:pt x="32" y="43"/>
                  </a:cubicBezTo>
                  <a:cubicBezTo>
                    <a:pt x="33" y="41"/>
                    <a:pt x="36" y="43"/>
                    <a:pt x="37" y="42"/>
                  </a:cubicBezTo>
                  <a:cubicBezTo>
                    <a:pt x="38" y="41"/>
                    <a:pt x="39" y="40"/>
                    <a:pt x="40" y="39"/>
                  </a:cubicBezTo>
                  <a:cubicBezTo>
                    <a:pt x="41" y="37"/>
                    <a:pt x="40" y="35"/>
                    <a:pt x="41" y="34"/>
                  </a:cubicBezTo>
                  <a:cubicBezTo>
                    <a:pt x="41" y="32"/>
                    <a:pt x="45" y="24"/>
                    <a:pt x="40" y="24"/>
                  </a:cubicBezTo>
                  <a:cubicBezTo>
                    <a:pt x="40" y="25"/>
                    <a:pt x="41" y="24"/>
                    <a:pt x="40" y="2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54" name="Freeform 628">
              <a:extLst>
                <a:ext uri="{FF2B5EF4-FFF2-40B4-BE49-F238E27FC236}">
                  <a16:creationId xmlns:a16="http://schemas.microsoft.com/office/drawing/2014/main" id="{2D2EF7F9-18EA-9349-9330-BF6CCC253D34}"/>
                </a:ext>
              </a:extLst>
            </p:cNvPr>
            <p:cNvSpPr>
              <a:spLocks noEditPoints="1"/>
            </p:cNvSpPr>
            <p:nvPr/>
          </p:nvSpPr>
          <p:spPr bwMode="auto">
            <a:xfrm>
              <a:off x="8241593" y="8800526"/>
              <a:ext cx="1856688" cy="1882659"/>
            </a:xfrm>
            <a:custGeom>
              <a:avLst/>
              <a:gdLst>
                <a:gd name="T0" fmla="*/ 188 w 199"/>
                <a:gd name="T1" fmla="*/ 51 h 201"/>
                <a:gd name="T2" fmla="*/ 165 w 199"/>
                <a:gd name="T3" fmla="*/ 41 h 201"/>
                <a:gd name="T4" fmla="*/ 135 w 199"/>
                <a:gd name="T5" fmla="*/ 30 h 201"/>
                <a:gd name="T6" fmla="*/ 122 w 199"/>
                <a:gd name="T7" fmla="*/ 36 h 201"/>
                <a:gd name="T8" fmla="*/ 116 w 199"/>
                <a:gd name="T9" fmla="*/ 29 h 201"/>
                <a:gd name="T10" fmla="*/ 111 w 199"/>
                <a:gd name="T11" fmla="*/ 33 h 201"/>
                <a:gd name="T12" fmla="*/ 120 w 199"/>
                <a:gd name="T13" fmla="*/ 23 h 201"/>
                <a:gd name="T14" fmla="*/ 116 w 199"/>
                <a:gd name="T15" fmla="*/ 8 h 201"/>
                <a:gd name="T16" fmla="*/ 105 w 199"/>
                <a:gd name="T17" fmla="*/ 15 h 201"/>
                <a:gd name="T18" fmla="*/ 93 w 199"/>
                <a:gd name="T19" fmla="*/ 14 h 201"/>
                <a:gd name="T20" fmla="*/ 77 w 199"/>
                <a:gd name="T21" fmla="*/ 19 h 201"/>
                <a:gd name="T22" fmla="*/ 69 w 199"/>
                <a:gd name="T23" fmla="*/ 1 h 201"/>
                <a:gd name="T24" fmla="*/ 56 w 199"/>
                <a:gd name="T25" fmla="*/ 7 h 201"/>
                <a:gd name="T26" fmla="*/ 50 w 199"/>
                <a:gd name="T27" fmla="*/ 11 h 201"/>
                <a:gd name="T28" fmla="*/ 51 w 199"/>
                <a:gd name="T29" fmla="*/ 16 h 201"/>
                <a:gd name="T30" fmla="*/ 41 w 199"/>
                <a:gd name="T31" fmla="*/ 22 h 201"/>
                <a:gd name="T32" fmla="*/ 27 w 199"/>
                <a:gd name="T33" fmla="*/ 18 h 201"/>
                <a:gd name="T34" fmla="*/ 25 w 199"/>
                <a:gd name="T35" fmla="*/ 21 h 201"/>
                <a:gd name="T36" fmla="*/ 22 w 199"/>
                <a:gd name="T37" fmla="*/ 39 h 201"/>
                <a:gd name="T38" fmla="*/ 10 w 199"/>
                <a:gd name="T39" fmla="*/ 49 h 201"/>
                <a:gd name="T40" fmla="*/ 2 w 199"/>
                <a:gd name="T41" fmla="*/ 66 h 201"/>
                <a:gd name="T42" fmla="*/ 9 w 199"/>
                <a:gd name="T43" fmla="*/ 75 h 201"/>
                <a:gd name="T44" fmla="*/ 24 w 199"/>
                <a:gd name="T45" fmla="*/ 81 h 201"/>
                <a:gd name="T46" fmla="*/ 39 w 199"/>
                <a:gd name="T47" fmla="*/ 76 h 201"/>
                <a:gd name="T48" fmla="*/ 49 w 199"/>
                <a:gd name="T49" fmla="*/ 88 h 201"/>
                <a:gd name="T50" fmla="*/ 61 w 199"/>
                <a:gd name="T51" fmla="*/ 94 h 201"/>
                <a:gd name="T52" fmla="*/ 68 w 199"/>
                <a:gd name="T53" fmla="*/ 102 h 201"/>
                <a:gd name="T54" fmla="*/ 80 w 199"/>
                <a:gd name="T55" fmla="*/ 114 h 201"/>
                <a:gd name="T56" fmla="*/ 82 w 199"/>
                <a:gd name="T57" fmla="*/ 135 h 201"/>
                <a:gd name="T58" fmla="*/ 93 w 199"/>
                <a:gd name="T59" fmla="*/ 145 h 201"/>
                <a:gd name="T60" fmla="*/ 98 w 199"/>
                <a:gd name="T61" fmla="*/ 157 h 201"/>
                <a:gd name="T62" fmla="*/ 90 w 199"/>
                <a:gd name="T63" fmla="*/ 173 h 201"/>
                <a:gd name="T64" fmla="*/ 86 w 199"/>
                <a:gd name="T65" fmla="*/ 181 h 201"/>
                <a:gd name="T66" fmla="*/ 94 w 199"/>
                <a:gd name="T67" fmla="*/ 187 h 201"/>
                <a:gd name="T68" fmla="*/ 107 w 199"/>
                <a:gd name="T69" fmla="*/ 197 h 201"/>
                <a:gd name="T70" fmla="*/ 119 w 199"/>
                <a:gd name="T71" fmla="*/ 180 h 201"/>
                <a:gd name="T72" fmla="*/ 128 w 199"/>
                <a:gd name="T73" fmla="*/ 157 h 201"/>
                <a:gd name="T74" fmla="*/ 137 w 199"/>
                <a:gd name="T75" fmla="*/ 149 h 201"/>
                <a:gd name="T76" fmla="*/ 144 w 199"/>
                <a:gd name="T77" fmla="*/ 147 h 201"/>
                <a:gd name="T78" fmla="*/ 155 w 199"/>
                <a:gd name="T79" fmla="*/ 142 h 201"/>
                <a:gd name="T80" fmla="*/ 163 w 199"/>
                <a:gd name="T81" fmla="*/ 139 h 201"/>
                <a:gd name="T82" fmla="*/ 169 w 199"/>
                <a:gd name="T83" fmla="*/ 130 h 201"/>
                <a:gd name="T84" fmla="*/ 175 w 199"/>
                <a:gd name="T85" fmla="*/ 116 h 201"/>
                <a:gd name="T86" fmla="*/ 176 w 199"/>
                <a:gd name="T87" fmla="*/ 98 h 201"/>
                <a:gd name="T88" fmla="*/ 178 w 199"/>
                <a:gd name="T89" fmla="*/ 91 h 201"/>
                <a:gd name="T90" fmla="*/ 182 w 199"/>
                <a:gd name="T91" fmla="*/ 86 h 201"/>
                <a:gd name="T92" fmla="*/ 196 w 199"/>
                <a:gd name="T93" fmla="*/ 57 h 201"/>
                <a:gd name="T94" fmla="*/ 110 w 199"/>
                <a:gd name="T95" fmla="*/ 190 h 201"/>
                <a:gd name="T96" fmla="*/ 115 w 199"/>
                <a:gd name="T97" fmla="*/ 18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9" h="201">
                  <a:moveTo>
                    <a:pt x="196" y="57"/>
                  </a:moveTo>
                  <a:cubicBezTo>
                    <a:pt x="195" y="55"/>
                    <a:pt x="195" y="53"/>
                    <a:pt x="194" y="52"/>
                  </a:cubicBezTo>
                  <a:cubicBezTo>
                    <a:pt x="192" y="51"/>
                    <a:pt x="189" y="52"/>
                    <a:pt x="188" y="51"/>
                  </a:cubicBezTo>
                  <a:cubicBezTo>
                    <a:pt x="183" y="50"/>
                    <a:pt x="180" y="46"/>
                    <a:pt x="177" y="44"/>
                  </a:cubicBezTo>
                  <a:cubicBezTo>
                    <a:pt x="175" y="43"/>
                    <a:pt x="173" y="42"/>
                    <a:pt x="172" y="41"/>
                  </a:cubicBezTo>
                  <a:cubicBezTo>
                    <a:pt x="169" y="40"/>
                    <a:pt x="168" y="41"/>
                    <a:pt x="165" y="41"/>
                  </a:cubicBezTo>
                  <a:cubicBezTo>
                    <a:pt x="161" y="42"/>
                    <a:pt x="157" y="37"/>
                    <a:pt x="153" y="39"/>
                  </a:cubicBezTo>
                  <a:cubicBezTo>
                    <a:pt x="150" y="40"/>
                    <a:pt x="147" y="35"/>
                    <a:pt x="145" y="34"/>
                  </a:cubicBezTo>
                  <a:cubicBezTo>
                    <a:pt x="142" y="32"/>
                    <a:pt x="138" y="30"/>
                    <a:pt x="135" y="30"/>
                  </a:cubicBezTo>
                  <a:cubicBezTo>
                    <a:pt x="133" y="29"/>
                    <a:pt x="131" y="29"/>
                    <a:pt x="130" y="30"/>
                  </a:cubicBezTo>
                  <a:cubicBezTo>
                    <a:pt x="129" y="33"/>
                    <a:pt x="126" y="34"/>
                    <a:pt x="125" y="36"/>
                  </a:cubicBezTo>
                  <a:cubicBezTo>
                    <a:pt x="123" y="39"/>
                    <a:pt x="124" y="38"/>
                    <a:pt x="122" y="36"/>
                  </a:cubicBezTo>
                  <a:cubicBezTo>
                    <a:pt x="122" y="36"/>
                    <a:pt x="121" y="35"/>
                    <a:pt x="121" y="35"/>
                  </a:cubicBezTo>
                  <a:cubicBezTo>
                    <a:pt x="119" y="34"/>
                    <a:pt x="120" y="36"/>
                    <a:pt x="119" y="37"/>
                  </a:cubicBezTo>
                  <a:cubicBezTo>
                    <a:pt x="118" y="38"/>
                    <a:pt x="115" y="29"/>
                    <a:pt x="116" y="29"/>
                  </a:cubicBezTo>
                  <a:cubicBezTo>
                    <a:pt x="116" y="29"/>
                    <a:pt x="113" y="33"/>
                    <a:pt x="112" y="33"/>
                  </a:cubicBezTo>
                  <a:cubicBezTo>
                    <a:pt x="112" y="33"/>
                    <a:pt x="116" y="30"/>
                    <a:pt x="115" y="29"/>
                  </a:cubicBezTo>
                  <a:cubicBezTo>
                    <a:pt x="113" y="28"/>
                    <a:pt x="113" y="33"/>
                    <a:pt x="111" y="33"/>
                  </a:cubicBezTo>
                  <a:cubicBezTo>
                    <a:pt x="111" y="33"/>
                    <a:pt x="115" y="27"/>
                    <a:pt x="115" y="26"/>
                  </a:cubicBezTo>
                  <a:cubicBezTo>
                    <a:pt x="115" y="25"/>
                    <a:pt x="117" y="25"/>
                    <a:pt x="117" y="24"/>
                  </a:cubicBezTo>
                  <a:cubicBezTo>
                    <a:pt x="118" y="23"/>
                    <a:pt x="119" y="25"/>
                    <a:pt x="120" y="23"/>
                  </a:cubicBezTo>
                  <a:cubicBezTo>
                    <a:pt x="121" y="22"/>
                    <a:pt x="120" y="22"/>
                    <a:pt x="120" y="20"/>
                  </a:cubicBezTo>
                  <a:cubicBezTo>
                    <a:pt x="121" y="19"/>
                    <a:pt x="121" y="17"/>
                    <a:pt x="119" y="16"/>
                  </a:cubicBezTo>
                  <a:cubicBezTo>
                    <a:pt x="116" y="15"/>
                    <a:pt x="116" y="11"/>
                    <a:pt x="116" y="8"/>
                  </a:cubicBezTo>
                  <a:cubicBezTo>
                    <a:pt x="116" y="7"/>
                    <a:pt x="115" y="6"/>
                    <a:pt x="114" y="5"/>
                  </a:cubicBezTo>
                  <a:cubicBezTo>
                    <a:pt x="113" y="4"/>
                    <a:pt x="112" y="7"/>
                    <a:pt x="111" y="8"/>
                  </a:cubicBezTo>
                  <a:cubicBezTo>
                    <a:pt x="110" y="11"/>
                    <a:pt x="108" y="15"/>
                    <a:pt x="105" y="15"/>
                  </a:cubicBezTo>
                  <a:cubicBezTo>
                    <a:pt x="104" y="15"/>
                    <a:pt x="103" y="14"/>
                    <a:pt x="101" y="14"/>
                  </a:cubicBezTo>
                  <a:cubicBezTo>
                    <a:pt x="100" y="14"/>
                    <a:pt x="99" y="15"/>
                    <a:pt x="98" y="14"/>
                  </a:cubicBezTo>
                  <a:cubicBezTo>
                    <a:pt x="96" y="13"/>
                    <a:pt x="95" y="14"/>
                    <a:pt x="93" y="14"/>
                  </a:cubicBezTo>
                  <a:cubicBezTo>
                    <a:pt x="91" y="14"/>
                    <a:pt x="92" y="14"/>
                    <a:pt x="91" y="16"/>
                  </a:cubicBezTo>
                  <a:cubicBezTo>
                    <a:pt x="90" y="17"/>
                    <a:pt x="85" y="16"/>
                    <a:pt x="84" y="17"/>
                  </a:cubicBezTo>
                  <a:cubicBezTo>
                    <a:pt x="82" y="17"/>
                    <a:pt x="79" y="19"/>
                    <a:pt x="77" y="19"/>
                  </a:cubicBezTo>
                  <a:cubicBezTo>
                    <a:pt x="74" y="19"/>
                    <a:pt x="72" y="15"/>
                    <a:pt x="72" y="13"/>
                  </a:cubicBezTo>
                  <a:cubicBezTo>
                    <a:pt x="70" y="10"/>
                    <a:pt x="74" y="8"/>
                    <a:pt x="73" y="5"/>
                  </a:cubicBezTo>
                  <a:cubicBezTo>
                    <a:pt x="72" y="3"/>
                    <a:pt x="71" y="0"/>
                    <a:pt x="69" y="1"/>
                  </a:cubicBezTo>
                  <a:cubicBezTo>
                    <a:pt x="69" y="2"/>
                    <a:pt x="62" y="5"/>
                    <a:pt x="61" y="5"/>
                  </a:cubicBezTo>
                  <a:cubicBezTo>
                    <a:pt x="60" y="5"/>
                    <a:pt x="58" y="5"/>
                    <a:pt x="58" y="6"/>
                  </a:cubicBezTo>
                  <a:cubicBezTo>
                    <a:pt x="57" y="6"/>
                    <a:pt x="57" y="9"/>
                    <a:pt x="56" y="7"/>
                  </a:cubicBezTo>
                  <a:cubicBezTo>
                    <a:pt x="55" y="6"/>
                    <a:pt x="47" y="5"/>
                    <a:pt x="47" y="6"/>
                  </a:cubicBezTo>
                  <a:cubicBezTo>
                    <a:pt x="47" y="6"/>
                    <a:pt x="49" y="7"/>
                    <a:pt x="49" y="7"/>
                  </a:cubicBezTo>
                  <a:cubicBezTo>
                    <a:pt x="50" y="8"/>
                    <a:pt x="50" y="9"/>
                    <a:pt x="50" y="11"/>
                  </a:cubicBezTo>
                  <a:cubicBezTo>
                    <a:pt x="51" y="11"/>
                    <a:pt x="51" y="13"/>
                    <a:pt x="52" y="14"/>
                  </a:cubicBezTo>
                  <a:cubicBezTo>
                    <a:pt x="52" y="14"/>
                    <a:pt x="54" y="14"/>
                    <a:pt x="54" y="14"/>
                  </a:cubicBezTo>
                  <a:cubicBezTo>
                    <a:pt x="54" y="15"/>
                    <a:pt x="52" y="16"/>
                    <a:pt x="51" y="16"/>
                  </a:cubicBezTo>
                  <a:cubicBezTo>
                    <a:pt x="50" y="17"/>
                    <a:pt x="50" y="18"/>
                    <a:pt x="49" y="19"/>
                  </a:cubicBezTo>
                  <a:cubicBezTo>
                    <a:pt x="49" y="19"/>
                    <a:pt x="44" y="23"/>
                    <a:pt x="43" y="22"/>
                  </a:cubicBezTo>
                  <a:cubicBezTo>
                    <a:pt x="43" y="21"/>
                    <a:pt x="42" y="21"/>
                    <a:pt x="41" y="22"/>
                  </a:cubicBezTo>
                  <a:cubicBezTo>
                    <a:pt x="40" y="23"/>
                    <a:pt x="38" y="21"/>
                    <a:pt x="38" y="21"/>
                  </a:cubicBezTo>
                  <a:cubicBezTo>
                    <a:pt x="36" y="20"/>
                    <a:pt x="35" y="16"/>
                    <a:pt x="34" y="16"/>
                  </a:cubicBezTo>
                  <a:cubicBezTo>
                    <a:pt x="32" y="15"/>
                    <a:pt x="29" y="18"/>
                    <a:pt x="27" y="18"/>
                  </a:cubicBezTo>
                  <a:cubicBezTo>
                    <a:pt x="25" y="18"/>
                    <a:pt x="23" y="18"/>
                    <a:pt x="21" y="18"/>
                  </a:cubicBezTo>
                  <a:cubicBezTo>
                    <a:pt x="21" y="18"/>
                    <a:pt x="21" y="20"/>
                    <a:pt x="22" y="20"/>
                  </a:cubicBezTo>
                  <a:cubicBezTo>
                    <a:pt x="22" y="21"/>
                    <a:pt x="24" y="21"/>
                    <a:pt x="25" y="21"/>
                  </a:cubicBezTo>
                  <a:cubicBezTo>
                    <a:pt x="25" y="22"/>
                    <a:pt x="21" y="23"/>
                    <a:pt x="20" y="23"/>
                  </a:cubicBezTo>
                  <a:cubicBezTo>
                    <a:pt x="19" y="24"/>
                    <a:pt x="21" y="27"/>
                    <a:pt x="22" y="28"/>
                  </a:cubicBezTo>
                  <a:cubicBezTo>
                    <a:pt x="24" y="32"/>
                    <a:pt x="24" y="35"/>
                    <a:pt x="22" y="39"/>
                  </a:cubicBezTo>
                  <a:cubicBezTo>
                    <a:pt x="22" y="41"/>
                    <a:pt x="22" y="47"/>
                    <a:pt x="20" y="47"/>
                  </a:cubicBezTo>
                  <a:cubicBezTo>
                    <a:pt x="19" y="48"/>
                    <a:pt x="17" y="47"/>
                    <a:pt x="15" y="48"/>
                  </a:cubicBezTo>
                  <a:cubicBezTo>
                    <a:pt x="14" y="49"/>
                    <a:pt x="11" y="49"/>
                    <a:pt x="10" y="49"/>
                  </a:cubicBezTo>
                  <a:cubicBezTo>
                    <a:pt x="5" y="51"/>
                    <a:pt x="5" y="53"/>
                    <a:pt x="5" y="57"/>
                  </a:cubicBezTo>
                  <a:cubicBezTo>
                    <a:pt x="5" y="59"/>
                    <a:pt x="2" y="59"/>
                    <a:pt x="2" y="60"/>
                  </a:cubicBezTo>
                  <a:cubicBezTo>
                    <a:pt x="2" y="63"/>
                    <a:pt x="0" y="64"/>
                    <a:pt x="2" y="66"/>
                  </a:cubicBezTo>
                  <a:cubicBezTo>
                    <a:pt x="4" y="68"/>
                    <a:pt x="4" y="70"/>
                    <a:pt x="5" y="72"/>
                  </a:cubicBezTo>
                  <a:cubicBezTo>
                    <a:pt x="5" y="73"/>
                    <a:pt x="6" y="73"/>
                    <a:pt x="7" y="73"/>
                  </a:cubicBezTo>
                  <a:cubicBezTo>
                    <a:pt x="8" y="73"/>
                    <a:pt x="8" y="74"/>
                    <a:pt x="9" y="75"/>
                  </a:cubicBezTo>
                  <a:cubicBezTo>
                    <a:pt x="11" y="78"/>
                    <a:pt x="16" y="75"/>
                    <a:pt x="18" y="73"/>
                  </a:cubicBezTo>
                  <a:cubicBezTo>
                    <a:pt x="18" y="76"/>
                    <a:pt x="16" y="81"/>
                    <a:pt x="19" y="82"/>
                  </a:cubicBezTo>
                  <a:cubicBezTo>
                    <a:pt x="20" y="82"/>
                    <a:pt x="23" y="81"/>
                    <a:pt x="24" y="81"/>
                  </a:cubicBezTo>
                  <a:cubicBezTo>
                    <a:pt x="27" y="82"/>
                    <a:pt x="28" y="82"/>
                    <a:pt x="30" y="80"/>
                  </a:cubicBezTo>
                  <a:cubicBezTo>
                    <a:pt x="30" y="79"/>
                    <a:pt x="32" y="79"/>
                    <a:pt x="33" y="79"/>
                  </a:cubicBezTo>
                  <a:cubicBezTo>
                    <a:pt x="35" y="77"/>
                    <a:pt x="37" y="76"/>
                    <a:pt x="39" y="76"/>
                  </a:cubicBezTo>
                  <a:cubicBezTo>
                    <a:pt x="41" y="75"/>
                    <a:pt x="46" y="73"/>
                    <a:pt x="44" y="77"/>
                  </a:cubicBezTo>
                  <a:cubicBezTo>
                    <a:pt x="44" y="79"/>
                    <a:pt x="43" y="81"/>
                    <a:pt x="44" y="83"/>
                  </a:cubicBezTo>
                  <a:cubicBezTo>
                    <a:pt x="45" y="85"/>
                    <a:pt x="47" y="87"/>
                    <a:pt x="49" y="88"/>
                  </a:cubicBezTo>
                  <a:cubicBezTo>
                    <a:pt x="51" y="90"/>
                    <a:pt x="54" y="89"/>
                    <a:pt x="56" y="90"/>
                  </a:cubicBezTo>
                  <a:cubicBezTo>
                    <a:pt x="57" y="91"/>
                    <a:pt x="58" y="92"/>
                    <a:pt x="59" y="92"/>
                  </a:cubicBezTo>
                  <a:cubicBezTo>
                    <a:pt x="60" y="92"/>
                    <a:pt x="61" y="93"/>
                    <a:pt x="61" y="94"/>
                  </a:cubicBezTo>
                  <a:cubicBezTo>
                    <a:pt x="63" y="94"/>
                    <a:pt x="68" y="93"/>
                    <a:pt x="68" y="96"/>
                  </a:cubicBezTo>
                  <a:cubicBezTo>
                    <a:pt x="69" y="98"/>
                    <a:pt x="68" y="98"/>
                    <a:pt x="69" y="100"/>
                  </a:cubicBezTo>
                  <a:cubicBezTo>
                    <a:pt x="70" y="101"/>
                    <a:pt x="69" y="101"/>
                    <a:pt x="68" y="102"/>
                  </a:cubicBezTo>
                  <a:cubicBezTo>
                    <a:pt x="68" y="102"/>
                    <a:pt x="70" y="107"/>
                    <a:pt x="70" y="108"/>
                  </a:cubicBezTo>
                  <a:cubicBezTo>
                    <a:pt x="70" y="109"/>
                    <a:pt x="78" y="108"/>
                    <a:pt x="79" y="108"/>
                  </a:cubicBezTo>
                  <a:cubicBezTo>
                    <a:pt x="79" y="110"/>
                    <a:pt x="78" y="113"/>
                    <a:pt x="80" y="114"/>
                  </a:cubicBezTo>
                  <a:cubicBezTo>
                    <a:pt x="83" y="116"/>
                    <a:pt x="83" y="118"/>
                    <a:pt x="82" y="122"/>
                  </a:cubicBezTo>
                  <a:cubicBezTo>
                    <a:pt x="81" y="124"/>
                    <a:pt x="80" y="127"/>
                    <a:pt x="81" y="130"/>
                  </a:cubicBezTo>
                  <a:cubicBezTo>
                    <a:pt x="81" y="131"/>
                    <a:pt x="82" y="133"/>
                    <a:pt x="82" y="135"/>
                  </a:cubicBezTo>
                  <a:cubicBezTo>
                    <a:pt x="82" y="136"/>
                    <a:pt x="80" y="138"/>
                    <a:pt x="82" y="138"/>
                  </a:cubicBezTo>
                  <a:cubicBezTo>
                    <a:pt x="83" y="139"/>
                    <a:pt x="86" y="140"/>
                    <a:pt x="88" y="139"/>
                  </a:cubicBezTo>
                  <a:cubicBezTo>
                    <a:pt x="90" y="137"/>
                    <a:pt x="94" y="144"/>
                    <a:pt x="93" y="145"/>
                  </a:cubicBezTo>
                  <a:cubicBezTo>
                    <a:pt x="93" y="146"/>
                    <a:pt x="93" y="147"/>
                    <a:pt x="94" y="148"/>
                  </a:cubicBezTo>
                  <a:cubicBezTo>
                    <a:pt x="95" y="149"/>
                    <a:pt x="97" y="147"/>
                    <a:pt x="98" y="148"/>
                  </a:cubicBezTo>
                  <a:cubicBezTo>
                    <a:pt x="102" y="150"/>
                    <a:pt x="98" y="154"/>
                    <a:pt x="98" y="157"/>
                  </a:cubicBezTo>
                  <a:cubicBezTo>
                    <a:pt x="100" y="154"/>
                    <a:pt x="102" y="160"/>
                    <a:pt x="102" y="160"/>
                  </a:cubicBezTo>
                  <a:cubicBezTo>
                    <a:pt x="103" y="164"/>
                    <a:pt x="101" y="165"/>
                    <a:pt x="98" y="166"/>
                  </a:cubicBezTo>
                  <a:cubicBezTo>
                    <a:pt x="94" y="168"/>
                    <a:pt x="92" y="170"/>
                    <a:pt x="90" y="173"/>
                  </a:cubicBezTo>
                  <a:cubicBezTo>
                    <a:pt x="89" y="175"/>
                    <a:pt x="88" y="176"/>
                    <a:pt x="86" y="177"/>
                  </a:cubicBezTo>
                  <a:cubicBezTo>
                    <a:pt x="85" y="179"/>
                    <a:pt x="83" y="180"/>
                    <a:pt x="81" y="182"/>
                  </a:cubicBezTo>
                  <a:cubicBezTo>
                    <a:pt x="83" y="182"/>
                    <a:pt x="85" y="181"/>
                    <a:pt x="86" y="181"/>
                  </a:cubicBezTo>
                  <a:cubicBezTo>
                    <a:pt x="87" y="181"/>
                    <a:pt x="88" y="183"/>
                    <a:pt x="89" y="183"/>
                  </a:cubicBezTo>
                  <a:cubicBezTo>
                    <a:pt x="89" y="184"/>
                    <a:pt x="90" y="185"/>
                    <a:pt x="91" y="186"/>
                  </a:cubicBezTo>
                  <a:cubicBezTo>
                    <a:pt x="92" y="187"/>
                    <a:pt x="93" y="186"/>
                    <a:pt x="94" y="187"/>
                  </a:cubicBezTo>
                  <a:cubicBezTo>
                    <a:pt x="96" y="189"/>
                    <a:pt x="100" y="190"/>
                    <a:pt x="101" y="193"/>
                  </a:cubicBezTo>
                  <a:cubicBezTo>
                    <a:pt x="102" y="195"/>
                    <a:pt x="103" y="199"/>
                    <a:pt x="104" y="201"/>
                  </a:cubicBezTo>
                  <a:cubicBezTo>
                    <a:pt x="105" y="200"/>
                    <a:pt x="106" y="199"/>
                    <a:pt x="107" y="197"/>
                  </a:cubicBezTo>
                  <a:cubicBezTo>
                    <a:pt x="107" y="196"/>
                    <a:pt x="108" y="194"/>
                    <a:pt x="109" y="193"/>
                  </a:cubicBezTo>
                  <a:cubicBezTo>
                    <a:pt x="110" y="190"/>
                    <a:pt x="113" y="189"/>
                    <a:pt x="116" y="187"/>
                  </a:cubicBezTo>
                  <a:cubicBezTo>
                    <a:pt x="118" y="185"/>
                    <a:pt x="118" y="183"/>
                    <a:pt x="119" y="180"/>
                  </a:cubicBezTo>
                  <a:cubicBezTo>
                    <a:pt x="121" y="176"/>
                    <a:pt x="124" y="175"/>
                    <a:pt x="126" y="172"/>
                  </a:cubicBezTo>
                  <a:cubicBezTo>
                    <a:pt x="129" y="169"/>
                    <a:pt x="126" y="165"/>
                    <a:pt x="127" y="161"/>
                  </a:cubicBezTo>
                  <a:cubicBezTo>
                    <a:pt x="128" y="160"/>
                    <a:pt x="128" y="159"/>
                    <a:pt x="128" y="157"/>
                  </a:cubicBezTo>
                  <a:cubicBezTo>
                    <a:pt x="128" y="156"/>
                    <a:pt x="128" y="156"/>
                    <a:pt x="129" y="156"/>
                  </a:cubicBezTo>
                  <a:cubicBezTo>
                    <a:pt x="131" y="155"/>
                    <a:pt x="132" y="153"/>
                    <a:pt x="133" y="152"/>
                  </a:cubicBezTo>
                  <a:cubicBezTo>
                    <a:pt x="134" y="151"/>
                    <a:pt x="135" y="150"/>
                    <a:pt x="137" y="149"/>
                  </a:cubicBezTo>
                  <a:cubicBezTo>
                    <a:pt x="138" y="149"/>
                    <a:pt x="139" y="148"/>
                    <a:pt x="141" y="147"/>
                  </a:cubicBezTo>
                  <a:cubicBezTo>
                    <a:pt x="142" y="147"/>
                    <a:pt x="143" y="148"/>
                    <a:pt x="144" y="148"/>
                  </a:cubicBezTo>
                  <a:cubicBezTo>
                    <a:pt x="145" y="148"/>
                    <a:pt x="144" y="147"/>
                    <a:pt x="144" y="147"/>
                  </a:cubicBezTo>
                  <a:cubicBezTo>
                    <a:pt x="143" y="146"/>
                    <a:pt x="147" y="145"/>
                    <a:pt x="147" y="145"/>
                  </a:cubicBezTo>
                  <a:cubicBezTo>
                    <a:pt x="147" y="145"/>
                    <a:pt x="149" y="142"/>
                    <a:pt x="149" y="143"/>
                  </a:cubicBezTo>
                  <a:cubicBezTo>
                    <a:pt x="150" y="144"/>
                    <a:pt x="155" y="142"/>
                    <a:pt x="155" y="142"/>
                  </a:cubicBezTo>
                  <a:cubicBezTo>
                    <a:pt x="156" y="142"/>
                    <a:pt x="155" y="143"/>
                    <a:pt x="156" y="143"/>
                  </a:cubicBezTo>
                  <a:cubicBezTo>
                    <a:pt x="157" y="143"/>
                    <a:pt x="160" y="143"/>
                    <a:pt x="161" y="142"/>
                  </a:cubicBezTo>
                  <a:cubicBezTo>
                    <a:pt x="162" y="141"/>
                    <a:pt x="162" y="140"/>
                    <a:pt x="163" y="139"/>
                  </a:cubicBezTo>
                  <a:cubicBezTo>
                    <a:pt x="164" y="139"/>
                    <a:pt x="165" y="138"/>
                    <a:pt x="165" y="137"/>
                  </a:cubicBezTo>
                  <a:cubicBezTo>
                    <a:pt x="166" y="136"/>
                    <a:pt x="165" y="134"/>
                    <a:pt x="166" y="133"/>
                  </a:cubicBezTo>
                  <a:cubicBezTo>
                    <a:pt x="167" y="132"/>
                    <a:pt x="168" y="131"/>
                    <a:pt x="169" y="130"/>
                  </a:cubicBezTo>
                  <a:cubicBezTo>
                    <a:pt x="171" y="127"/>
                    <a:pt x="172" y="126"/>
                    <a:pt x="172" y="123"/>
                  </a:cubicBezTo>
                  <a:cubicBezTo>
                    <a:pt x="172" y="121"/>
                    <a:pt x="172" y="120"/>
                    <a:pt x="173" y="118"/>
                  </a:cubicBezTo>
                  <a:cubicBezTo>
                    <a:pt x="173" y="117"/>
                    <a:pt x="174" y="117"/>
                    <a:pt x="175" y="116"/>
                  </a:cubicBezTo>
                  <a:cubicBezTo>
                    <a:pt x="176" y="115"/>
                    <a:pt x="175" y="113"/>
                    <a:pt x="175" y="112"/>
                  </a:cubicBezTo>
                  <a:cubicBezTo>
                    <a:pt x="175" y="110"/>
                    <a:pt x="176" y="109"/>
                    <a:pt x="176" y="107"/>
                  </a:cubicBezTo>
                  <a:cubicBezTo>
                    <a:pt x="177" y="104"/>
                    <a:pt x="176" y="101"/>
                    <a:pt x="176" y="98"/>
                  </a:cubicBezTo>
                  <a:cubicBezTo>
                    <a:pt x="176" y="96"/>
                    <a:pt x="175" y="94"/>
                    <a:pt x="176" y="93"/>
                  </a:cubicBezTo>
                  <a:cubicBezTo>
                    <a:pt x="177" y="91"/>
                    <a:pt x="176" y="92"/>
                    <a:pt x="176" y="90"/>
                  </a:cubicBezTo>
                  <a:cubicBezTo>
                    <a:pt x="176" y="90"/>
                    <a:pt x="178" y="91"/>
                    <a:pt x="178" y="91"/>
                  </a:cubicBezTo>
                  <a:cubicBezTo>
                    <a:pt x="178" y="91"/>
                    <a:pt x="178" y="90"/>
                    <a:pt x="178" y="90"/>
                  </a:cubicBezTo>
                  <a:cubicBezTo>
                    <a:pt x="178" y="90"/>
                    <a:pt x="179" y="90"/>
                    <a:pt x="179" y="90"/>
                  </a:cubicBezTo>
                  <a:cubicBezTo>
                    <a:pt x="181" y="90"/>
                    <a:pt x="182" y="87"/>
                    <a:pt x="182" y="86"/>
                  </a:cubicBezTo>
                  <a:cubicBezTo>
                    <a:pt x="183" y="85"/>
                    <a:pt x="184" y="83"/>
                    <a:pt x="185" y="81"/>
                  </a:cubicBezTo>
                  <a:cubicBezTo>
                    <a:pt x="187" y="79"/>
                    <a:pt x="189" y="79"/>
                    <a:pt x="190" y="77"/>
                  </a:cubicBezTo>
                  <a:cubicBezTo>
                    <a:pt x="195" y="71"/>
                    <a:pt x="199" y="64"/>
                    <a:pt x="196" y="57"/>
                  </a:cubicBezTo>
                  <a:cubicBezTo>
                    <a:pt x="194" y="53"/>
                    <a:pt x="198" y="60"/>
                    <a:pt x="196" y="57"/>
                  </a:cubicBezTo>
                  <a:close/>
                  <a:moveTo>
                    <a:pt x="115" y="186"/>
                  </a:moveTo>
                  <a:cubicBezTo>
                    <a:pt x="113" y="187"/>
                    <a:pt x="112" y="189"/>
                    <a:pt x="110" y="190"/>
                  </a:cubicBezTo>
                  <a:cubicBezTo>
                    <a:pt x="107" y="191"/>
                    <a:pt x="112" y="188"/>
                    <a:pt x="112" y="187"/>
                  </a:cubicBezTo>
                  <a:cubicBezTo>
                    <a:pt x="113" y="186"/>
                    <a:pt x="114" y="184"/>
                    <a:pt x="116" y="182"/>
                  </a:cubicBezTo>
                  <a:cubicBezTo>
                    <a:pt x="118" y="180"/>
                    <a:pt x="117" y="184"/>
                    <a:pt x="115" y="186"/>
                  </a:cubicBezTo>
                  <a:cubicBezTo>
                    <a:pt x="115" y="186"/>
                    <a:pt x="116" y="185"/>
                    <a:pt x="115" y="18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55" name="Freeform 629">
              <a:extLst>
                <a:ext uri="{FF2B5EF4-FFF2-40B4-BE49-F238E27FC236}">
                  <a16:creationId xmlns:a16="http://schemas.microsoft.com/office/drawing/2014/main" id="{83171C1E-FDFB-E546-8C46-CDB32CBEE0E3}"/>
                </a:ext>
              </a:extLst>
            </p:cNvPr>
            <p:cNvSpPr>
              <a:spLocks/>
            </p:cNvSpPr>
            <p:nvPr/>
          </p:nvSpPr>
          <p:spPr bwMode="auto">
            <a:xfrm>
              <a:off x="8961338" y="10485681"/>
              <a:ext cx="251592" cy="261215"/>
            </a:xfrm>
            <a:custGeom>
              <a:avLst/>
              <a:gdLst>
                <a:gd name="T0" fmla="*/ 21 w 27"/>
                <a:gd name="T1" fmla="*/ 10 h 28"/>
                <a:gd name="T2" fmla="*/ 17 w 27"/>
                <a:gd name="T3" fmla="*/ 7 h 28"/>
                <a:gd name="T4" fmla="*/ 14 w 27"/>
                <a:gd name="T5" fmla="*/ 6 h 28"/>
                <a:gd name="T6" fmla="*/ 11 w 27"/>
                <a:gd name="T7" fmla="*/ 3 h 28"/>
                <a:gd name="T8" fmla="*/ 6 w 27"/>
                <a:gd name="T9" fmla="*/ 2 h 28"/>
                <a:gd name="T10" fmla="*/ 4 w 27"/>
                <a:gd name="T11" fmla="*/ 3 h 28"/>
                <a:gd name="T12" fmla="*/ 3 w 27"/>
                <a:gd name="T13" fmla="*/ 6 h 28"/>
                <a:gd name="T14" fmla="*/ 3 w 27"/>
                <a:gd name="T15" fmla="*/ 12 h 28"/>
                <a:gd name="T16" fmla="*/ 2 w 27"/>
                <a:gd name="T17" fmla="*/ 17 h 28"/>
                <a:gd name="T18" fmla="*/ 1 w 27"/>
                <a:gd name="T19" fmla="*/ 22 h 28"/>
                <a:gd name="T20" fmla="*/ 4 w 27"/>
                <a:gd name="T21" fmla="*/ 25 h 28"/>
                <a:gd name="T22" fmla="*/ 9 w 27"/>
                <a:gd name="T23" fmla="*/ 26 h 28"/>
                <a:gd name="T24" fmla="*/ 13 w 27"/>
                <a:gd name="T25" fmla="*/ 28 h 28"/>
                <a:gd name="T26" fmla="*/ 19 w 27"/>
                <a:gd name="T27" fmla="*/ 28 h 28"/>
                <a:gd name="T28" fmla="*/ 24 w 27"/>
                <a:gd name="T29" fmla="*/ 25 h 28"/>
                <a:gd name="T30" fmla="*/ 26 w 27"/>
                <a:gd name="T31" fmla="*/ 19 h 28"/>
                <a:gd name="T32" fmla="*/ 24 w 27"/>
                <a:gd name="T33" fmla="*/ 14 h 28"/>
                <a:gd name="T34" fmla="*/ 21 w 27"/>
                <a:gd name="T35" fmla="*/ 10 h 28"/>
                <a:gd name="T36" fmla="*/ 21 w 27"/>
                <a:gd name="T37" fmla="*/ 1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28">
                  <a:moveTo>
                    <a:pt x="21" y="10"/>
                  </a:moveTo>
                  <a:cubicBezTo>
                    <a:pt x="20" y="8"/>
                    <a:pt x="18" y="8"/>
                    <a:pt x="17" y="7"/>
                  </a:cubicBezTo>
                  <a:cubicBezTo>
                    <a:pt x="16" y="6"/>
                    <a:pt x="15" y="7"/>
                    <a:pt x="14" y="6"/>
                  </a:cubicBezTo>
                  <a:cubicBezTo>
                    <a:pt x="13" y="5"/>
                    <a:pt x="12" y="4"/>
                    <a:pt x="11" y="3"/>
                  </a:cubicBezTo>
                  <a:cubicBezTo>
                    <a:pt x="10" y="0"/>
                    <a:pt x="9" y="1"/>
                    <a:pt x="6" y="2"/>
                  </a:cubicBezTo>
                  <a:cubicBezTo>
                    <a:pt x="5" y="2"/>
                    <a:pt x="5" y="1"/>
                    <a:pt x="4" y="3"/>
                  </a:cubicBezTo>
                  <a:cubicBezTo>
                    <a:pt x="3" y="4"/>
                    <a:pt x="3" y="5"/>
                    <a:pt x="3" y="6"/>
                  </a:cubicBezTo>
                  <a:cubicBezTo>
                    <a:pt x="3" y="8"/>
                    <a:pt x="3" y="10"/>
                    <a:pt x="3" y="12"/>
                  </a:cubicBezTo>
                  <a:cubicBezTo>
                    <a:pt x="3" y="13"/>
                    <a:pt x="3" y="15"/>
                    <a:pt x="2" y="17"/>
                  </a:cubicBezTo>
                  <a:cubicBezTo>
                    <a:pt x="0" y="19"/>
                    <a:pt x="0" y="19"/>
                    <a:pt x="1" y="22"/>
                  </a:cubicBezTo>
                  <a:cubicBezTo>
                    <a:pt x="2" y="24"/>
                    <a:pt x="2" y="24"/>
                    <a:pt x="4" y="25"/>
                  </a:cubicBezTo>
                  <a:cubicBezTo>
                    <a:pt x="6" y="25"/>
                    <a:pt x="8" y="25"/>
                    <a:pt x="9" y="26"/>
                  </a:cubicBezTo>
                  <a:cubicBezTo>
                    <a:pt x="10" y="26"/>
                    <a:pt x="12" y="28"/>
                    <a:pt x="13" y="28"/>
                  </a:cubicBezTo>
                  <a:cubicBezTo>
                    <a:pt x="15" y="27"/>
                    <a:pt x="17" y="28"/>
                    <a:pt x="19" y="28"/>
                  </a:cubicBezTo>
                  <a:cubicBezTo>
                    <a:pt x="20" y="28"/>
                    <a:pt x="23" y="26"/>
                    <a:pt x="24" y="25"/>
                  </a:cubicBezTo>
                  <a:cubicBezTo>
                    <a:pt x="26" y="23"/>
                    <a:pt x="27" y="21"/>
                    <a:pt x="26" y="19"/>
                  </a:cubicBezTo>
                  <a:cubicBezTo>
                    <a:pt x="25" y="17"/>
                    <a:pt x="25" y="16"/>
                    <a:pt x="24" y="14"/>
                  </a:cubicBezTo>
                  <a:cubicBezTo>
                    <a:pt x="24" y="12"/>
                    <a:pt x="23" y="11"/>
                    <a:pt x="21" y="10"/>
                  </a:cubicBezTo>
                  <a:cubicBezTo>
                    <a:pt x="20" y="9"/>
                    <a:pt x="22" y="10"/>
                    <a:pt x="21" y="1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56" name="Freeform 630">
              <a:extLst>
                <a:ext uri="{FF2B5EF4-FFF2-40B4-BE49-F238E27FC236}">
                  <a16:creationId xmlns:a16="http://schemas.microsoft.com/office/drawing/2014/main" id="{93046EE7-C6C4-AA4E-993D-95FDE012D4B4}"/>
                </a:ext>
              </a:extLst>
            </p:cNvPr>
            <p:cNvSpPr>
              <a:spLocks/>
            </p:cNvSpPr>
            <p:nvPr/>
          </p:nvSpPr>
          <p:spPr bwMode="auto">
            <a:xfrm>
              <a:off x="8241593" y="10074745"/>
              <a:ext cx="961783" cy="1672412"/>
            </a:xfrm>
            <a:custGeom>
              <a:avLst/>
              <a:gdLst>
                <a:gd name="T0" fmla="*/ 80 w 103"/>
                <a:gd name="T1" fmla="*/ 52 h 179"/>
                <a:gd name="T2" fmla="*/ 85 w 103"/>
                <a:gd name="T3" fmla="*/ 42 h 179"/>
                <a:gd name="T4" fmla="*/ 102 w 103"/>
                <a:gd name="T5" fmla="*/ 29 h 179"/>
                <a:gd name="T6" fmla="*/ 99 w 103"/>
                <a:gd name="T7" fmla="*/ 21 h 179"/>
                <a:gd name="T8" fmla="*/ 94 w 103"/>
                <a:gd name="T9" fmla="*/ 29 h 179"/>
                <a:gd name="T10" fmla="*/ 82 w 103"/>
                <a:gd name="T11" fmla="*/ 30 h 179"/>
                <a:gd name="T12" fmla="*/ 79 w 103"/>
                <a:gd name="T13" fmla="*/ 28 h 179"/>
                <a:gd name="T14" fmla="*/ 81 w 103"/>
                <a:gd name="T15" fmla="*/ 22 h 179"/>
                <a:gd name="T16" fmla="*/ 64 w 103"/>
                <a:gd name="T17" fmla="*/ 9 h 179"/>
                <a:gd name="T18" fmla="*/ 57 w 103"/>
                <a:gd name="T19" fmla="*/ 2 h 179"/>
                <a:gd name="T20" fmla="*/ 48 w 103"/>
                <a:gd name="T21" fmla="*/ 4 h 179"/>
                <a:gd name="T22" fmla="*/ 39 w 103"/>
                <a:gd name="T23" fmla="*/ 1 h 179"/>
                <a:gd name="T24" fmla="*/ 35 w 103"/>
                <a:gd name="T25" fmla="*/ 9 h 179"/>
                <a:gd name="T26" fmla="*/ 27 w 103"/>
                <a:gd name="T27" fmla="*/ 22 h 179"/>
                <a:gd name="T28" fmla="*/ 25 w 103"/>
                <a:gd name="T29" fmla="*/ 32 h 179"/>
                <a:gd name="T30" fmla="*/ 21 w 103"/>
                <a:gd name="T31" fmla="*/ 39 h 179"/>
                <a:gd name="T32" fmla="*/ 19 w 103"/>
                <a:gd name="T33" fmla="*/ 47 h 179"/>
                <a:gd name="T34" fmla="*/ 17 w 103"/>
                <a:gd name="T35" fmla="*/ 52 h 179"/>
                <a:gd name="T36" fmla="*/ 20 w 103"/>
                <a:gd name="T37" fmla="*/ 61 h 179"/>
                <a:gd name="T38" fmla="*/ 18 w 103"/>
                <a:gd name="T39" fmla="*/ 79 h 179"/>
                <a:gd name="T40" fmla="*/ 15 w 103"/>
                <a:gd name="T41" fmla="*/ 94 h 179"/>
                <a:gd name="T42" fmla="*/ 10 w 103"/>
                <a:gd name="T43" fmla="*/ 117 h 179"/>
                <a:gd name="T44" fmla="*/ 13 w 103"/>
                <a:gd name="T45" fmla="*/ 130 h 179"/>
                <a:gd name="T46" fmla="*/ 12 w 103"/>
                <a:gd name="T47" fmla="*/ 135 h 179"/>
                <a:gd name="T48" fmla="*/ 8 w 103"/>
                <a:gd name="T49" fmla="*/ 147 h 179"/>
                <a:gd name="T50" fmla="*/ 5 w 103"/>
                <a:gd name="T51" fmla="*/ 156 h 179"/>
                <a:gd name="T52" fmla="*/ 8 w 103"/>
                <a:gd name="T53" fmla="*/ 170 h 179"/>
                <a:gd name="T54" fmla="*/ 13 w 103"/>
                <a:gd name="T55" fmla="*/ 176 h 179"/>
                <a:gd name="T56" fmla="*/ 23 w 103"/>
                <a:gd name="T57" fmla="*/ 178 h 179"/>
                <a:gd name="T58" fmla="*/ 27 w 103"/>
                <a:gd name="T59" fmla="*/ 179 h 179"/>
                <a:gd name="T60" fmla="*/ 24 w 103"/>
                <a:gd name="T61" fmla="*/ 169 h 179"/>
                <a:gd name="T62" fmla="*/ 25 w 103"/>
                <a:gd name="T63" fmla="*/ 163 h 179"/>
                <a:gd name="T64" fmla="*/ 28 w 103"/>
                <a:gd name="T65" fmla="*/ 163 h 179"/>
                <a:gd name="T66" fmla="*/ 31 w 103"/>
                <a:gd name="T67" fmla="*/ 157 h 179"/>
                <a:gd name="T68" fmla="*/ 40 w 103"/>
                <a:gd name="T69" fmla="*/ 151 h 179"/>
                <a:gd name="T70" fmla="*/ 41 w 103"/>
                <a:gd name="T71" fmla="*/ 145 h 179"/>
                <a:gd name="T72" fmla="*/ 32 w 103"/>
                <a:gd name="T73" fmla="*/ 140 h 179"/>
                <a:gd name="T74" fmla="*/ 39 w 103"/>
                <a:gd name="T75" fmla="*/ 131 h 179"/>
                <a:gd name="T76" fmla="*/ 43 w 103"/>
                <a:gd name="T77" fmla="*/ 124 h 179"/>
                <a:gd name="T78" fmla="*/ 48 w 103"/>
                <a:gd name="T79" fmla="*/ 116 h 179"/>
                <a:gd name="T80" fmla="*/ 51 w 103"/>
                <a:gd name="T81" fmla="*/ 114 h 179"/>
                <a:gd name="T82" fmla="*/ 45 w 103"/>
                <a:gd name="T83" fmla="*/ 113 h 179"/>
                <a:gd name="T84" fmla="*/ 54 w 103"/>
                <a:gd name="T85" fmla="*/ 108 h 179"/>
                <a:gd name="T86" fmla="*/ 58 w 103"/>
                <a:gd name="T87" fmla="*/ 102 h 179"/>
                <a:gd name="T88" fmla="*/ 59 w 103"/>
                <a:gd name="T89" fmla="*/ 97 h 179"/>
                <a:gd name="T90" fmla="*/ 60 w 103"/>
                <a:gd name="T91" fmla="*/ 96 h 179"/>
                <a:gd name="T92" fmla="*/ 76 w 103"/>
                <a:gd name="T93" fmla="*/ 93 h 179"/>
                <a:gd name="T94" fmla="*/ 84 w 103"/>
                <a:gd name="T95" fmla="*/ 87 h 179"/>
                <a:gd name="T96" fmla="*/ 83 w 103"/>
                <a:gd name="T97" fmla="*/ 78 h 179"/>
                <a:gd name="T98" fmla="*/ 78 w 103"/>
                <a:gd name="T99" fmla="*/ 69 h 179"/>
                <a:gd name="T100" fmla="*/ 78 w 103"/>
                <a:gd name="T101" fmla="*/ 66 h 179"/>
                <a:gd name="T102" fmla="*/ 78 w 103"/>
                <a:gd name="T103" fmla="*/ 62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3" h="179">
                  <a:moveTo>
                    <a:pt x="78" y="62"/>
                  </a:moveTo>
                  <a:cubicBezTo>
                    <a:pt x="81" y="59"/>
                    <a:pt x="79" y="56"/>
                    <a:pt x="80" y="52"/>
                  </a:cubicBezTo>
                  <a:cubicBezTo>
                    <a:pt x="80" y="51"/>
                    <a:pt x="80" y="49"/>
                    <a:pt x="80" y="48"/>
                  </a:cubicBezTo>
                  <a:cubicBezTo>
                    <a:pt x="81" y="45"/>
                    <a:pt x="83" y="44"/>
                    <a:pt x="85" y="42"/>
                  </a:cubicBezTo>
                  <a:cubicBezTo>
                    <a:pt x="89" y="39"/>
                    <a:pt x="91" y="34"/>
                    <a:pt x="95" y="31"/>
                  </a:cubicBezTo>
                  <a:cubicBezTo>
                    <a:pt x="97" y="30"/>
                    <a:pt x="100" y="30"/>
                    <a:pt x="102" y="29"/>
                  </a:cubicBezTo>
                  <a:cubicBezTo>
                    <a:pt x="103" y="27"/>
                    <a:pt x="102" y="24"/>
                    <a:pt x="101" y="23"/>
                  </a:cubicBezTo>
                  <a:cubicBezTo>
                    <a:pt x="100" y="21"/>
                    <a:pt x="101" y="21"/>
                    <a:pt x="99" y="21"/>
                  </a:cubicBezTo>
                  <a:cubicBezTo>
                    <a:pt x="97" y="20"/>
                    <a:pt x="98" y="24"/>
                    <a:pt x="97" y="25"/>
                  </a:cubicBezTo>
                  <a:cubicBezTo>
                    <a:pt x="96" y="26"/>
                    <a:pt x="95" y="28"/>
                    <a:pt x="94" y="29"/>
                  </a:cubicBezTo>
                  <a:cubicBezTo>
                    <a:pt x="93" y="30"/>
                    <a:pt x="90" y="29"/>
                    <a:pt x="88" y="30"/>
                  </a:cubicBezTo>
                  <a:cubicBezTo>
                    <a:pt x="87" y="32"/>
                    <a:pt x="84" y="30"/>
                    <a:pt x="82" y="30"/>
                  </a:cubicBezTo>
                  <a:cubicBezTo>
                    <a:pt x="81" y="30"/>
                    <a:pt x="79" y="31"/>
                    <a:pt x="78" y="30"/>
                  </a:cubicBezTo>
                  <a:cubicBezTo>
                    <a:pt x="76" y="30"/>
                    <a:pt x="79" y="28"/>
                    <a:pt x="79" y="28"/>
                  </a:cubicBezTo>
                  <a:cubicBezTo>
                    <a:pt x="80" y="27"/>
                    <a:pt x="79" y="26"/>
                    <a:pt x="79" y="26"/>
                  </a:cubicBezTo>
                  <a:cubicBezTo>
                    <a:pt x="79" y="24"/>
                    <a:pt x="80" y="23"/>
                    <a:pt x="81" y="22"/>
                  </a:cubicBezTo>
                  <a:cubicBezTo>
                    <a:pt x="85" y="18"/>
                    <a:pt x="77" y="16"/>
                    <a:pt x="74" y="14"/>
                  </a:cubicBezTo>
                  <a:cubicBezTo>
                    <a:pt x="71" y="12"/>
                    <a:pt x="67" y="12"/>
                    <a:pt x="64" y="9"/>
                  </a:cubicBezTo>
                  <a:cubicBezTo>
                    <a:pt x="63" y="8"/>
                    <a:pt x="61" y="7"/>
                    <a:pt x="60" y="6"/>
                  </a:cubicBezTo>
                  <a:cubicBezTo>
                    <a:pt x="59" y="4"/>
                    <a:pt x="58" y="2"/>
                    <a:pt x="57" y="2"/>
                  </a:cubicBezTo>
                  <a:cubicBezTo>
                    <a:pt x="56" y="1"/>
                    <a:pt x="53" y="1"/>
                    <a:pt x="52" y="2"/>
                  </a:cubicBezTo>
                  <a:cubicBezTo>
                    <a:pt x="51" y="3"/>
                    <a:pt x="50" y="6"/>
                    <a:pt x="48" y="4"/>
                  </a:cubicBezTo>
                  <a:cubicBezTo>
                    <a:pt x="47" y="2"/>
                    <a:pt x="45" y="2"/>
                    <a:pt x="43" y="2"/>
                  </a:cubicBezTo>
                  <a:cubicBezTo>
                    <a:pt x="41" y="2"/>
                    <a:pt x="41" y="0"/>
                    <a:pt x="39" y="1"/>
                  </a:cubicBezTo>
                  <a:cubicBezTo>
                    <a:pt x="38" y="2"/>
                    <a:pt x="35" y="3"/>
                    <a:pt x="35" y="4"/>
                  </a:cubicBezTo>
                  <a:cubicBezTo>
                    <a:pt x="34" y="6"/>
                    <a:pt x="35" y="8"/>
                    <a:pt x="35" y="9"/>
                  </a:cubicBezTo>
                  <a:cubicBezTo>
                    <a:pt x="34" y="13"/>
                    <a:pt x="31" y="13"/>
                    <a:pt x="28" y="14"/>
                  </a:cubicBezTo>
                  <a:cubicBezTo>
                    <a:pt x="26" y="15"/>
                    <a:pt x="27" y="20"/>
                    <a:pt x="27" y="22"/>
                  </a:cubicBezTo>
                  <a:cubicBezTo>
                    <a:pt x="27" y="24"/>
                    <a:pt x="28" y="26"/>
                    <a:pt x="28" y="27"/>
                  </a:cubicBezTo>
                  <a:cubicBezTo>
                    <a:pt x="28" y="28"/>
                    <a:pt x="25" y="31"/>
                    <a:pt x="25" y="32"/>
                  </a:cubicBezTo>
                  <a:cubicBezTo>
                    <a:pt x="24" y="33"/>
                    <a:pt x="21" y="35"/>
                    <a:pt x="21" y="36"/>
                  </a:cubicBezTo>
                  <a:cubicBezTo>
                    <a:pt x="21" y="37"/>
                    <a:pt x="21" y="38"/>
                    <a:pt x="21" y="39"/>
                  </a:cubicBezTo>
                  <a:cubicBezTo>
                    <a:pt x="21" y="40"/>
                    <a:pt x="20" y="41"/>
                    <a:pt x="20" y="42"/>
                  </a:cubicBezTo>
                  <a:cubicBezTo>
                    <a:pt x="20" y="43"/>
                    <a:pt x="21" y="46"/>
                    <a:pt x="19" y="47"/>
                  </a:cubicBezTo>
                  <a:cubicBezTo>
                    <a:pt x="19" y="48"/>
                    <a:pt x="19" y="50"/>
                    <a:pt x="19" y="51"/>
                  </a:cubicBezTo>
                  <a:cubicBezTo>
                    <a:pt x="18" y="51"/>
                    <a:pt x="17" y="51"/>
                    <a:pt x="17" y="52"/>
                  </a:cubicBezTo>
                  <a:cubicBezTo>
                    <a:pt x="17" y="54"/>
                    <a:pt x="19" y="55"/>
                    <a:pt x="19" y="57"/>
                  </a:cubicBezTo>
                  <a:cubicBezTo>
                    <a:pt x="19" y="58"/>
                    <a:pt x="19" y="60"/>
                    <a:pt x="20" y="61"/>
                  </a:cubicBezTo>
                  <a:cubicBezTo>
                    <a:pt x="22" y="65"/>
                    <a:pt x="18" y="69"/>
                    <a:pt x="18" y="73"/>
                  </a:cubicBezTo>
                  <a:cubicBezTo>
                    <a:pt x="17" y="75"/>
                    <a:pt x="19" y="77"/>
                    <a:pt x="18" y="79"/>
                  </a:cubicBezTo>
                  <a:cubicBezTo>
                    <a:pt x="17" y="80"/>
                    <a:pt x="15" y="81"/>
                    <a:pt x="14" y="83"/>
                  </a:cubicBezTo>
                  <a:cubicBezTo>
                    <a:pt x="13" y="85"/>
                    <a:pt x="17" y="93"/>
                    <a:pt x="15" y="94"/>
                  </a:cubicBezTo>
                  <a:cubicBezTo>
                    <a:pt x="11" y="96"/>
                    <a:pt x="12" y="101"/>
                    <a:pt x="11" y="105"/>
                  </a:cubicBezTo>
                  <a:cubicBezTo>
                    <a:pt x="9" y="108"/>
                    <a:pt x="10" y="113"/>
                    <a:pt x="10" y="117"/>
                  </a:cubicBezTo>
                  <a:cubicBezTo>
                    <a:pt x="10" y="120"/>
                    <a:pt x="10" y="123"/>
                    <a:pt x="10" y="126"/>
                  </a:cubicBezTo>
                  <a:cubicBezTo>
                    <a:pt x="10" y="127"/>
                    <a:pt x="15" y="130"/>
                    <a:pt x="13" y="130"/>
                  </a:cubicBezTo>
                  <a:cubicBezTo>
                    <a:pt x="13" y="130"/>
                    <a:pt x="9" y="131"/>
                    <a:pt x="11" y="132"/>
                  </a:cubicBezTo>
                  <a:cubicBezTo>
                    <a:pt x="13" y="132"/>
                    <a:pt x="13" y="133"/>
                    <a:pt x="12" y="135"/>
                  </a:cubicBezTo>
                  <a:cubicBezTo>
                    <a:pt x="11" y="137"/>
                    <a:pt x="11" y="139"/>
                    <a:pt x="11" y="142"/>
                  </a:cubicBezTo>
                  <a:cubicBezTo>
                    <a:pt x="11" y="144"/>
                    <a:pt x="9" y="145"/>
                    <a:pt x="8" y="147"/>
                  </a:cubicBezTo>
                  <a:cubicBezTo>
                    <a:pt x="7" y="148"/>
                    <a:pt x="8" y="150"/>
                    <a:pt x="8" y="152"/>
                  </a:cubicBezTo>
                  <a:cubicBezTo>
                    <a:pt x="8" y="153"/>
                    <a:pt x="6" y="156"/>
                    <a:pt x="5" y="156"/>
                  </a:cubicBezTo>
                  <a:cubicBezTo>
                    <a:pt x="0" y="158"/>
                    <a:pt x="3" y="164"/>
                    <a:pt x="4" y="167"/>
                  </a:cubicBezTo>
                  <a:cubicBezTo>
                    <a:pt x="5" y="169"/>
                    <a:pt x="8" y="166"/>
                    <a:pt x="8" y="170"/>
                  </a:cubicBezTo>
                  <a:cubicBezTo>
                    <a:pt x="8" y="171"/>
                    <a:pt x="7" y="174"/>
                    <a:pt x="9" y="175"/>
                  </a:cubicBezTo>
                  <a:cubicBezTo>
                    <a:pt x="10" y="176"/>
                    <a:pt x="11" y="176"/>
                    <a:pt x="13" y="176"/>
                  </a:cubicBezTo>
                  <a:cubicBezTo>
                    <a:pt x="15" y="177"/>
                    <a:pt x="18" y="177"/>
                    <a:pt x="20" y="177"/>
                  </a:cubicBezTo>
                  <a:cubicBezTo>
                    <a:pt x="21" y="177"/>
                    <a:pt x="22" y="177"/>
                    <a:pt x="23" y="178"/>
                  </a:cubicBezTo>
                  <a:cubicBezTo>
                    <a:pt x="23" y="177"/>
                    <a:pt x="24" y="177"/>
                    <a:pt x="25" y="177"/>
                  </a:cubicBezTo>
                  <a:cubicBezTo>
                    <a:pt x="25" y="178"/>
                    <a:pt x="27" y="179"/>
                    <a:pt x="27" y="179"/>
                  </a:cubicBezTo>
                  <a:cubicBezTo>
                    <a:pt x="28" y="179"/>
                    <a:pt x="26" y="176"/>
                    <a:pt x="26" y="175"/>
                  </a:cubicBezTo>
                  <a:cubicBezTo>
                    <a:pt x="24" y="173"/>
                    <a:pt x="24" y="171"/>
                    <a:pt x="24" y="169"/>
                  </a:cubicBezTo>
                  <a:cubicBezTo>
                    <a:pt x="24" y="167"/>
                    <a:pt x="24" y="166"/>
                    <a:pt x="27" y="164"/>
                  </a:cubicBezTo>
                  <a:cubicBezTo>
                    <a:pt x="29" y="163"/>
                    <a:pt x="25" y="163"/>
                    <a:pt x="25" y="163"/>
                  </a:cubicBezTo>
                  <a:cubicBezTo>
                    <a:pt x="25" y="163"/>
                    <a:pt x="27" y="162"/>
                    <a:pt x="26" y="162"/>
                  </a:cubicBezTo>
                  <a:cubicBezTo>
                    <a:pt x="27" y="162"/>
                    <a:pt x="27" y="163"/>
                    <a:pt x="28" y="163"/>
                  </a:cubicBezTo>
                  <a:cubicBezTo>
                    <a:pt x="29" y="164"/>
                    <a:pt x="30" y="163"/>
                    <a:pt x="31" y="163"/>
                  </a:cubicBezTo>
                  <a:cubicBezTo>
                    <a:pt x="32" y="161"/>
                    <a:pt x="31" y="159"/>
                    <a:pt x="31" y="157"/>
                  </a:cubicBezTo>
                  <a:cubicBezTo>
                    <a:pt x="32" y="155"/>
                    <a:pt x="34" y="154"/>
                    <a:pt x="37" y="153"/>
                  </a:cubicBezTo>
                  <a:cubicBezTo>
                    <a:pt x="38" y="152"/>
                    <a:pt x="39" y="152"/>
                    <a:pt x="40" y="151"/>
                  </a:cubicBezTo>
                  <a:cubicBezTo>
                    <a:pt x="41" y="150"/>
                    <a:pt x="39" y="149"/>
                    <a:pt x="39" y="149"/>
                  </a:cubicBezTo>
                  <a:cubicBezTo>
                    <a:pt x="39" y="148"/>
                    <a:pt x="42" y="147"/>
                    <a:pt x="41" y="145"/>
                  </a:cubicBezTo>
                  <a:cubicBezTo>
                    <a:pt x="40" y="143"/>
                    <a:pt x="36" y="145"/>
                    <a:pt x="35" y="143"/>
                  </a:cubicBezTo>
                  <a:cubicBezTo>
                    <a:pt x="34" y="142"/>
                    <a:pt x="33" y="142"/>
                    <a:pt x="32" y="140"/>
                  </a:cubicBezTo>
                  <a:cubicBezTo>
                    <a:pt x="31" y="138"/>
                    <a:pt x="33" y="135"/>
                    <a:pt x="34" y="134"/>
                  </a:cubicBezTo>
                  <a:cubicBezTo>
                    <a:pt x="36" y="133"/>
                    <a:pt x="37" y="131"/>
                    <a:pt x="39" y="131"/>
                  </a:cubicBezTo>
                  <a:cubicBezTo>
                    <a:pt x="41" y="130"/>
                    <a:pt x="41" y="132"/>
                    <a:pt x="42" y="129"/>
                  </a:cubicBezTo>
                  <a:cubicBezTo>
                    <a:pt x="42" y="127"/>
                    <a:pt x="44" y="126"/>
                    <a:pt x="43" y="124"/>
                  </a:cubicBezTo>
                  <a:cubicBezTo>
                    <a:pt x="42" y="121"/>
                    <a:pt x="47" y="121"/>
                    <a:pt x="48" y="119"/>
                  </a:cubicBezTo>
                  <a:cubicBezTo>
                    <a:pt x="48" y="119"/>
                    <a:pt x="43" y="115"/>
                    <a:pt x="48" y="116"/>
                  </a:cubicBezTo>
                  <a:cubicBezTo>
                    <a:pt x="49" y="117"/>
                    <a:pt x="49" y="118"/>
                    <a:pt x="50" y="118"/>
                  </a:cubicBezTo>
                  <a:cubicBezTo>
                    <a:pt x="52" y="118"/>
                    <a:pt x="52" y="115"/>
                    <a:pt x="51" y="114"/>
                  </a:cubicBezTo>
                  <a:cubicBezTo>
                    <a:pt x="51" y="113"/>
                    <a:pt x="49" y="115"/>
                    <a:pt x="49" y="115"/>
                  </a:cubicBezTo>
                  <a:cubicBezTo>
                    <a:pt x="47" y="115"/>
                    <a:pt x="45" y="114"/>
                    <a:pt x="45" y="113"/>
                  </a:cubicBezTo>
                  <a:cubicBezTo>
                    <a:pt x="45" y="112"/>
                    <a:pt x="43" y="105"/>
                    <a:pt x="45" y="105"/>
                  </a:cubicBezTo>
                  <a:cubicBezTo>
                    <a:pt x="48" y="106"/>
                    <a:pt x="50" y="108"/>
                    <a:pt x="54" y="108"/>
                  </a:cubicBezTo>
                  <a:cubicBezTo>
                    <a:pt x="55" y="108"/>
                    <a:pt x="56" y="107"/>
                    <a:pt x="57" y="107"/>
                  </a:cubicBezTo>
                  <a:cubicBezTo>
                    <a:pt x="59" y="105"/>
                    <a:pt x="57" y="104"/>
                    <a:pt x="58" y="102"/>
                  </a:cubicBezTo>
                  <a:cubicBezTo>
                    <a:pt x="58" y="101"/>
                    <a:pt x="59" y="100"/>
                    <a:pt x="59" y="100"/>
                  </a:cubicBezTo>
                  <a:cubicBezTo>
                    <a:pt x="60" y="98"/>
                    <a:pt x="59" y="98"/>
                    <a:pt x="59" y="97"/>
                  </a:cubicBezTo>
                  <a:cubicBezTo>
                    <a:pt x="58" y="96"/>
                    <a:pt x="58" y="94"/>
                    <a:pt x="59" y="94"/>
                  </a:cubicBezTo>
                  <a:cubicBezTo>
                    <a:pt x="61" y="94"/>
                    <a:pt x="60" y="96"/>
                    <a:pt x="60" y="96"/>
                  </a:cubicBezTo>
                  <a:cubicBezTo>
                    <a:pt x="59" y="95"/>
                    <a:pt x="65" y="95"/>
                    <a:pt x="65" y="95"/>
                  </a:cubicBezTo>
                  <a:cubicBezTo>
                    <a:pt x="69" y="95"/>
                    <a:pt x="72" y="93"/>
                    <a:pt x="76" y="93"/>
                  </a:cubicBezTo>
                  <a:cubicBezTo>
                    <a:pt x="77" y="92"/>
                    <a:pt x="80" y="91"/>
                    <a:pt x="82" y="90"/>
                  </a:cubicBezTo>
                  <a:cubicBezTo>
                    <a:pt x="83" y="89"/>
                    <a:pt x="83" y="88"/>
                    <a:pt x="84" y="87"/>
                  </a:cubicBezTo>
                  <a:cubicBezTo>
                    <a:pt x="85" y="86"/>
                    <a:pt x="86" y="85"/>
                    <a:pt x="87" y="83"/>
                  </a:cubicBezTo>
                  <a:cubicBezTo>
                    <a:pt x="87" y="80"/>
                    <a:pt x="85" y="80"/>
                    <a:pt x="83" y="78"/>
                  </a:cubicBezTo>
                  <a:cubicBezTo>
                    <a:pt x="82" y="76"/>
                    <a:pt x="85" y="75"/>
                    <a:pt x="83" y="73"/>
                  </a:cubicBezTo>
                  <a:cubicBezTo>
                    <a:pt x="82" y="72"/>
                    <a:pt x="78" y="71"/>
                    <a:pt x="78" y="69"/>
                  </a:cubicBezTo>
                  <a:cubicBezTo>
                    <a:pt x="78" y="69"/>
                    <a:pt x="78" y="68"/>
                    <a:pt x="79" y="68"/>
                  </a:cubicBezTo>
                  <a:cubicBezTo>
                    <a:pt x="79" y="67"/>
                    <a:pt x="78" y="67"/>
                    <a:pt x="78" y="66"/>
                  </a:cubicBezTo>
                  <a:cubicBezTo>
                    <a:pt x="78" y="65"/>
                    <a:pt x="77" y="63"/>
                    <a:pt x="78" y="62"/>
                  </a:cubicBezTo>
                  <a:cubicBezTo>
                    <a:pt x="79" y="61"/>
                    <a:pt x="77" y="63"/>
                    <a:pt x="78" y="6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57" name="Freeform 631">
              <a:extLst>
                <a:ext uri="{FF2B5EF4-FFF2-40B4-BE49-F238E27FC236}">
                  <a16:creationId xmlns:a16="http://schemas.microsoft.com/office/drawing/2014/main" id="{B996A4B1-B94E-2B44-91B8-B25EA22DAECA}"/>
                </a:ext>
              </a:extLst>
            </p:cNvPr>
            <p:cNvSpPr>
              <a:spLocks/>
            </p:cNvSpPr>
            <p:nvPr/>
          </p:nvSpPr>
          <p:spPr bwMode="auto">
            <a:xfrm>
              <a:off x="7617387" y="8313140"/>
              <a:ext cx="203824" cy="226173"/>
            </a:xfrm>
            <a:custGeom>
              <a:avLst/>
              <a:gdLst>
                <a:gd name="T0" fmla="*/ 15 w 22"/>
                <a:gd name="T1" fmla="*/ 23 h 24"/>
                <a:gd name="T2" fmla="*/ 19 w 22"/>
                <a:gd name="T3" fmla="*/ 24 h 24"/>
                <a:gd name="T4" fmla="*/ 19 w 22"/>
                <a:gd name="T5" fmla="*/ 17 h 24"/>
                <a:gd name="T6" fmla="*/ 20 w 22"/>
                <a:gd name="T7" fmla="*/ 10 h 24"/>
                <a:gd name="T8" fmla="*/ 21 w 22"/>
                <a:gd name="T9" fmla="*/ 7 h 24"/>
                <a:gd name="T10" fmla="*/ 22 w 22"/>
                <a:gd name="T11" fmla="*/ 3 h 24"/>
                <a:gd name="T12" fmla="*/ 17 w 22"/>
                <a:gd name="T13" fmla="*/ 4 h 24"/>
                <a:gd name="T14" fmla="*/ 12 w 22"/>
                <a:gd name="T15" fmla="*/ 5 h 24"/>
                <a:gd name="T16" fmla="*/ 9 w 22"/>
                <a:gd name="T17" fmla="*/ 8 h 24"/>
                <a:gd name="T18" fmla="*/ 4 w 22"/>
                <a:gd name="T19" fmla="*/ 9 h 24"/>
                <a:gd name="T20" fmla="*/ 3 w 22"/>
                <a:gd name="T21" fmla="*/ 12 h 24"/>
                <a:gd name="T22" fmla="*/ 0 w 22"/>
                <a:gd name="T23" fmla="*/ 13 h 24"/>
                <a:gd name="T24" fmla="*/ 6 w 22"/>
                <a:gd name="T25" fmla="*/ 19 h 24"/>
                <a:gd name="T26" fmla="*/ 11 w 22"/>
                <a:gd name="T27" fmla="*/ 22 h 24"/>
                <a:gd name="T28" fmla="*/ 15 w 22"/>
                <a:gd name="T29" fmla="*/ 23 h 24"/>
                <a:gd name="T30" fmla="*/ 15 w 22"/>
                <a:gd name="T31"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24">
                  <a:moveTo>
                    <a:pt x="15" y="23"/>
                  </a:moveTo>
                  <a:cubicBezTo>
                    <a:pt x="16" y="24"/>
                    <a:pt x="17" y="24"/>
                    <a:pt x="19" y="24"/>
                  </a:cubicBezTo>
                  <a:cubicBezTo>
                    <a:pt x="17" y="21"/>
                    <a:pt x="19" y="20"/>
                    <a:pt x="19" y="17"/>
                  </a:cubicBezTo>
                  <a:cubicBezTo>
                    <a:pt x="19" y="15"/>
                    <a:pt x="20" y="12"/>
                    <a:pt x="20" y="10"/>
                  </a:cubicBezTo>
                  <a:cubicBezTo>
                    <a:pt x="20" y="9"/>
                    <a:pt x="21" y="8"/>
                    <a:pt x="21" y="7"/>
                  </a:cubicBezTo>
                  <a:cubicBezTo>
                    <a:pt x="22" y="6"/>
                    <a:pt x="21" y="5"/>
                    <a:pt x="22" y="3"/>
                  </a:cubicBezTo>
                  <a:cubicBezTo>
                    <a:pt x="22" y="0"/>
                    <a:pt x="18" y="4"/>
                    <a:pt x="17" y="4"/>
                  </a:cubicBezTo>
                  <a:cubicBezTo>
                    <a:pt x="15" y="4"/>
                    <a:pt x="14" y="3"/>
                    <a:pt x="12" y="5"/>
                  </a:cubicBezTo>
                  <a:cubicBezTo>
                    <a:pt x="12" y="5"/>
                    <a:pt x="10" y="9"/>
                    <a:pt x="9" y="8"/>
                  </a:cubicBezTo>
                  <a:cubicBezTo>
                    <a:pt x="7" y="8"/>
                    <a:pt x="6" y="8"/>
                    <a:pt x="4" y="9"/>
                  </a:cubicBezTo>
                  <a:cubicBezTo>
                    <a:pt x="4" y="10"/>
                    <a:pt x="4" y="12"/>
                    <a:pt x="3" y="12"/>
                  </a:cubicBezTo>
                  <a:cubicBezTo>
                    <a:pt x="3" y="13"/>
                    <a:pt x="1" y="13"/>
                    <a:pt x="0" y="13"/>
                  </a:cubicBezTo>
                  <a:cubicBezTo>
                    <a:pt x="2" y="15"/>
                    <a:pt x="4" y="18"/>
                    <a:pt x="6" y="19"/>
                  </a:cubicBezTo>
                  <a:cubicBezTo>
                    <a:pt x="7" y="21"/>
                    <a:pt x="9" y="22"/>
                    <a:pt x="11" y="22"/>
                  </a:cubicBezTo>
                  <a:cubicBezTo>
                    <a:pt x="12" y="22"/>
                    <a:pt x="14" y="22"/>
                    <a:pt x="15" y="23"/>
                  </a:cubicBezTo>
                  <a:cubicBezTo>
                    <a:pt x="16" y="23"/>
                    <a:pt x="15" y="22"/>
                    <a:pt x="15" y="2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58" name="Freeform 632">
              <a:extLst>
                <a:ext uri="{FF2B5EF4-FFF2-40B4-BE49-F238E27FC236}">
                  <a16:creationId xmlns:a16="http://schemas.microsoft.com/office/drawing/2014/main" id="{41869FDF-F9E2-1C43-85A2-EF9DA8BED26E}"/>
                </a:ext>
              </a:extLst>
            </p:cNvPr>
            <p:cNvSpPr>
              <a:spLocks/>
            </p:cNvSpPr>
            <p:nvPr/>
          </p:nvSpPr>
          <p:spPr bwMode="auto">
            <a:xfrm>
              <a:off x="7681084" y="8520197"/>
              <a:ext cx="159235" cy="140163"/>
            </a:xfrm>
            <a:custGeom>
              <a:avLst/>
              <a:gdLst>
                <a:gd name="T0" fmla="*/ 16 w 17"/>
                <a:gd name="T1" fmla="*/ 10 h 15"/>
                <a:gd name="T2" fmla="*/ 17 w 17"/>
                <a:gd name="T3" fmla="*/ 8 h 15"/>
                <a:gd name="T4" fmla="*/ 15 w 17"/>
                <a:gd name="T5" fmla="*/ 6 h 15"/>
                <a:gd name="T6" fmla="*/ 12 w 17"/>
                <a:gd name="T7" fmla="*/ 2 h 15"/>
                <a:gd name="T8" fmla="*/ 8 w 17"/>
                <a:gd name="T9" fmla="*/ 1 h 15"/>
                <a:gd name="T10" fmla="*/ 3 w 17"/>
                <a:gd name="T11" fmla="*/ 0 h 15"/>
                <a:gd name="T12" fmla="*/ 3 w 17"/>
                <a:gd name="T13" fmla="*/ 6 h 15"/>
                <a:gd name="T14" fmla="*/ 6 w 17"/>
                <a:gd name="T15" fmla="*/ 7 h 15"/>
                <a:gd name="T16" fmla="*/ 4 w 17"/>
                <a:gd name="T17" fmla="*/ 5 h 15"/>
                <a:gd name="T18" fmla="*/ 7 w 17"/>
                <a:gd name="T19" fmla="*/ 7 h 15"/>
                <a:gd name="T20" fmla="*/ 11 w 17"/>
                <a:gd name="T21" fmla="*/ 10 h 15"/>
                <a:gd name="T22" fmla="*/ 14 w 17"/>
                <a:gd name="T23" fmla="*/ 14 h 15"/>
                <a:gd name="T24" fmla="*/ 16 w 17"/>
                <a:gd name="T25" fmla="*/ 10 h 15"/>
                <a:gd name="T26" fmla="*/ 16 w 17"/>
                <a:gd name="T27"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15">
                  <a:moveTo>
                    <a:pt x="16" y="10"/>
                  </a:moveTo>
                  <a:cubicBezTo>
                    <a:pt x="16" y="9"/>
                    <a:pt x="16" y="8"/>
                    <a:pt x="17" y="8"/>
                  </a:cubicBezTo>
                  <a:cubicBezTo>
                    <a:pt x="16" y="7"/>
                    <a:pt x="16" y="6"/>
                    <a:pt x="15" y="6"/>
                  </a:cubicBezTo>
                  <a:cubicBezTo>
                    <a:pt x="14" y="5"/>
                    <a:pt x="13" y="2"/>
                    <a:pt x="12" y="2"/>
                  </a:cubicBezTo>
                  <a:cubicBezTo>
                    <a:pt x="10" y="2"/>
                    <a:pt x="9" y="2"/>
                    <a:pt x="8" y="1"/>
                  </a:cubicBezTo>
                  <a:cubicBezTo>
                    <a:pt x="7" y="0"/>
                    <a:pt x="4" y="0"/>
                    <a:pt x="3" y="0"/>
                  </a:cubicBezTo>
                  <a:cubicBezTo>
                    <a:pt x="4" y="1"/>
                    <a:pt x="0" y="6"/>
                    <a:pt x="3" y="6"/>
                  </a:cubicBezTo>
                  <a:cubicBezTo>
                    <a:pt x="4" y="6"/>
                    <a:pt x="4" y="8"/>
                    <a:pt x="6" y="7"/>
                  </a:cubicBezTo>
                  <a:cubicBezTo>
                    <a:pt x="7" y="6"/>
                    <a:pt x="4" y="5"/>
                    <a:pt x="4" y="5"/>
                  </a:cubicBezTo>
                  <a:cubicBezTo>
                    <a:pt x="5" y="5"/>
                    <a:pt x="7" y="6"/>
                    <a:pt x="7" y="7"/>
                  </a:cubicBezTo>
                  <a:cubicBezTo>
                    <a:pt x="8" y="9"/>
                    <a:pt x="10" y="8"/>
                    <a:pt x="11" y="10"/>
                  </a:cubicBezTo>
                  <a:cubicBezTo>
                    <a:pt x="12" y="11"/>
                    <a:pt x="12" y="13"/>
                    <a:pt x="14" y="14"/>
                  </a:cubicBezTo>
                  <a:cubicBezTo>
                    <a:pt x="17" y="15"/>
                    <a:pt x="17" y="12"/>
                    <a:pt x="16" y="10"/>
                  </a:cubicBezTo>
                  <a:cubicBezTo>
                    <a:pt x="16" y="9"/>
                    <a:pt x="16" y="11"/>
                    <a:pt x="16" y="1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59" name="Freeform 633">
              <a:extLst>
                <a:ext uri="{FF2B5EF4-FFF2-40B4-BE49-F238E27FC236}">
                  <a16:creationId xmlns:a16="http://schemas.microsoft.com/office/drawing/2014/main" id="{ACB86D3A-5A83-A049-94B4-D554F794426C}"/>
                </a:ext>
              </a:extLst>
            </p:cNvPr>
            <p:cNvSpPr>
              <a:spLocks/>
            </p:cNvSpPr>
            <p:nvPr/>
          </p:nvSpPr>
          <p:spPr bwMode="auto">
            <a:xfrm>
              <a:off x="7502737" y="8360921"/>
              <a:ext cx="105096" cy="82827"/>
            </a:xfrm>
            <a:custGeom>
              <a:avLst/>
              <a:gdLst>
                <a:gd name="T0" fmla="*/ 4 w 11"/>
                <a:gd name="T1" fmla="*/ 1 h 9"/>
                <a:gd name="T2" fmla="*/ 4 w 11"/>
                <a:gd name="T3" fmla="*/ 0 h 9"/>
                <a:gd name="T4" fmla="*/ 0 w 11"/>
                <a:gd name="T5" fmla="*/ 4 h 9"/>
                <a:gd name="T6" fmla="*/ 11 w 11"/>
                <a:gd name="T7" fmla="*/ 5 h 9"/>
                <a:gd name="T8" fmla="*/ 4 w 11"/>
                <a:gd name="T9" fmla="*/ 1 h 9"/>
              </a:gdLst>
              <a:ahLst/>
              <a:cxnLst>
                <a:cxn ang="0">
                  <a:pos x="T0" y="T1"/>
                </a:cxn>
                <a:cxn ang="0">
                  <a:pos x="T2" y="T3"/>
                </a:cxn>
                <a:cxn ang="0">
                  <a:pos x="T4" y="T5"/>
                </a:cxn>
                <a:cxn ang="0">
                  <a:pos x="T6" y="T7"/>
                </a:cxn>
                <a:cxn ang="0">
                  <a:pos x="T8" y="T9"/>
                </a:cxn>
              </a:cxnLst>
              <a:rect l="0" t="0" r="r" b="b"/>
              <a:pathLst>
                <a:path w="11" h="9">
                  <a:moveTo>
                    <a:pt x="4" y="1"/>
                  </a:moveTo>
                  <a:cubicBezTo>
                    <a:pt x="4" y="0"/>
                    <a:pt x="4" y="0"/>
                    <a:pt x="4" y="0"/>
                  </a:cubicBezTo>
                  <a:cubicBezTo>
                    <a:pt x="3" y="1"/>
                    <a:pt x="1" y="3"/>
                    <a:pt x="0" y="4"/>
                  </a:cubicBezTo>
                  <a:cubicBezTo>
                    <a:pt x="2" y="5"/>
                    <a:pt x="11" y="9"/>
                    <a:pt x="11" y="5"/>
                  </a:cubicBezTo>
                  <a:cubicBezTo>
                    <a:pt x="11" y="2"/>
                    <a:pt x="6" y="3"/>
                    <a:pt x="4"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60" name="Freeform 634">
              <a:extLst>
                <a:ext uri="{FF2B5EF4-FFF2-40B4-BE49-F238E27FC236}">
                  <a16:creationId xmlns:a16="http://schemas.microsoft.com/office/drawing/2014/main" id="{CA617569-977C-5546-BC4B-63599B149FF2}"/>
                </a:ext>
              </a:extLst>
            </p:cNvPr>
            <p:cNvSpPr>
              <a:spLocks/>
            </p:cNvSpPr>
            <p:nvPr/>
          </p:nvSpPr>
          <p:spPr bwMode="auto">
            <a:xfrm>
              <a:off x="7391272" y="8192091"/>
              <a:ext cx="187902" cy="216615"/>
            </a:xfrm>
            <a:custGeom>
              <a:avLst/>
              <a:gdLst>
                <a:gd name="T0" fmla="*/ 16 w 20"/>
                <a:gd name="T1" fmla="*/ 16 h 23"/>
                <a:gd name="T2" fmla="*/ 20 w 20"/>
                <a:gd name="T3" fmla="*/ 12 h 23"/>
                <a:gd name="T4" fmla="*/ 16 w 20"/>
                <a:gd name="T5" fmla="*/ 8 h 23"/>
                <a:gd name="T6" fmla="*/ 16 w 20"/>
                <a:gd name="T7" fmla="*/ 1 h 23"/>
                <a:gd name="T8" fmla="*/ 8 w 20"/>
                <a:gd name="T9" fmla="*/ 1 h 23"/>
                <a:gd name="T10" fmla="*/ 7 w 20"/>
                <a:gd name="T11" fmla="*/ 6 h 23"/>
                <a:gd name="T12" fmla="*/ 8 w 20"/>
                <a:gd name="T13" fmla="*/ 10 h 23"/>
                <a:gd name="T14" fmla="*/ 4 w 20"/>
                <a:gd name="T15" fmla="*/ 10 h 23"/>
                <a:gd name="T16" fmla="*/ 2 w 20"/>
                <a:gd name="T17" fmla="*/ 15 h 23"/>
                <a:gd name="T18" fmla="*/ 12 w 20"/>
                <a:gd name="T19" fmla="*/ 21 h 23"/>
                <a:gd name="T20" fmla="*/ 16 w 20"/>
                <a:gd name="T21"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3">
                  <a:moveTo>
                    <a:pt x="16" y="16"/>
                  </a:moveTo>
                  <a:cubicBezTo>
                    <a:pt x="16" y="14"/>
                    <a:pt x="19" y="13"/>
                    <a:pt x="20" y="12"/>
                  </a:cubicBezTo>
                  <a:cubicBezTo>
                    <a:pt x="17" y="11"/>
                    <a:pt x="16" y="11"/>
                    <a:pt x="16" y="8"/>
                  </a:cubicBezTo>
                  <a:cubicBezTo>
                    <a:pt x="16" y="7"/>
                    <a:pt x="17" y="2"/>
                    <a:pt x="16" y="1"/>
                  </a:cubicBezTo>
                  <a:cubicBezTo>
                    <a:pt x="15" y="0"/>
                    <a:pt x="10" y="1"/>
                    <a:pt x="8" y="1"/>
                  </a:cubicBezTo>
                  <a:cubicBezTo>
                    <a:pt x="6" y="1"/>
                    <a:pt x="6" y="4"/>
                    <a:pt x="7" y="6"/>
                  </a:cubicBezTo>
                  <a:cubicBezTo>
                    <a:pt x="8" y="7"/>
                    <a:pt x="12" y="10"/>
                    <a:pt x="8" y="10"/>
                  </a:cubicBezTo>
                  <a:cubicBezTo>
                    <a:pt x="7" y="10"/>
                    <a:pt x="5" y="10"/>
                    <a:pt x="4" y="10"/>
                  </a:cubicBezTo>
                  <a:cubicBezTo>
                    <a:pt x="2" y="10"/>
                    <a:pt x="2" y="14"/>
                    <a:pt x="2" y="15"/>
                  </a:cubicBezTo>
                  <a:cubicBezTo>
                    <a:pt x="0" y="21"/>
                    <a:pt x="8" y="20"/>
                    <a:pt x="12" y="21"/>
                  </a:cubicBezTo>
                  <a:cubicBezTo>
                    <a:pt x="13" y="23"/>
                    <a:pt x="16" y="17"/>
                    <a:pt x="16" y="1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61" name="Freeform 635">
              <a:extLst>
                <a:ext uri="{FF2B5EF4-FFF2-40B4-BE49-F238E27FC236}">
                  <a16:creationId xmlns:a16="http://schemas.microsoft.com/office/drawing/2014/main" id="{D75B1C1D-DB43-904D-9699-727A3EF547EC}"/>
                </a:ext>
              </a:extLst>
            </p:cNvPr>
            <p:cNvSpPr>
              <a:spLocks/>
            </p:cNvSpPr>
            <p:nvPr/>
          </p:nvSpPr>
          <p:spPr bwMode="auto">
            <a:xfrm>
              <a:off x="6254330" y="7453043"/>
              <a:ext cx="1398093" cy="898324"/>
            </a:xfrm>
            <a:custGeom>
              <a:avLst/>
              <a:gdLst>
                <a:gd name="T0" fmla="*/ 132 w 150"/>
                <a:gd name="T1" fmla="*/ 88 h 96"/>
                <a:gd name="T2" fmla="*/ 130 w 150"/>
                <a:gd name="T3" fmla="*/ 80 h 96"/>
                <a:gd name="T4" fmla="*/ 144 w 150"/>
                <a:gd name="T5" fmla="*/ 78 h 96"/>
                <a:gd name="T6" fmla="*/ 146 w 150"/>
                <a:gd name="T7" fmla="*/ 68 h 96"/>
                <a:gd name="T8" fmla="*/ 146 w 150"/>
                <a:gd name="T9" fmla="*/ 61 h 96"/>
                <a:gd name="T10" fmla="*/ 132 w 150"/>
                <a:gd name="T11" fmla="*/ 64 h 96"/>
                <a:gd name="T12" fmla="*/ 126 w 150"/>
                <a:gd name="T13" fmla="*/ 76 h 96"/>
                <a:gd name="T14" fmla="*/ 110 w 150"/>
                <a:gd name="T15" fmla="*/ 76 h 96"/>
                <a:gd name="T16" fmla="*/ 102 w 150"/>
                <a:gd name="T17" fmla="*/ 69 h 96"/>
                <a:gd name="T18" fmla="*/ 96 w 150"/>
                <a:gd name="T19" fmla="*/ 51 h 96"/>
                <a:gd name="T20" fmla="*/ 98 w 150"/>
                <a:gd name="T21" fmla="*/ 38 h 96"/>
                <a:gd name="T22" fmla="*/ 90 w 150"/>
                <a:gd name="T23" fmla="*/ 35 h 96"/>
                <a:gd name="T24" fmla="*/ 82 w 150"/>
                <a:gd name="T25" fmla="*/ 24 h 96"/>
                <a:gd name="T26" fmla="*/ 75 w 150"/>
                <a:gd name="T27" fmla="*/ 17 h 96"/>
                <a:gd name="T28" fmla="*/ 68 w 150"/>
                <a:gd name="T29" fmla="*/ 20 h 96"/>
                <a:gd name="T30" fmla="*/ 59 w 150"/>
                <a:gd name="T31" fmla="*/ 10 h 96"/>
                <a:gd name="T32" fmla="*/ 45 w 150"/>
                <a:gd name="T33" fmla="*/ 6 h 96"/>
                <a:gd name="T34" fmla="*/ 29 w 150"/>
                <a:gd name="T35" fmla="*/ 8 h 96"/>
                <a:gd name="T36" fmla="*/ 13 w 150"/>
                <a:gd name="T37" fmla="*/ 1 h 96"/>
                <a:gd name="T38" fmla="*/ 7 w 150"/>
                <a:gd name="T39" fmla="*/ 16 h 96"/>
                <a:gd name="T40" fmla="*/ 15 w 150"/>
                <a:gd name="T41" fmla="*/ 28 h 96"/>
                <a:gd name="T42" fmla="*/ 15 w 150"/>
                <a:gd name="T43" fmla="*/ 32 h 96"/>
                <a:gd name="T44" fmla="*/ 25 w 150"/>
                <a:gd name="T45" fmla="*/ 38 h 96"/>
                <a:gd name="T46" fmla="*/ 26 w 150"/>
                <a:gd name="T47" fmla="*/ 44 h 96"/>
                <a:gd name="T48" fmla="*/ 36 w 150"/>
                <a:gd name="T49" fmla="*/ 53 h 96"/>
                <a:gd name="T50" fmla="*/ 36 w 150"/>
                <a:gd name="T51" fmla="*/ 47 h 96"/>
                <a:gd name="T52" fmla="*/ 32 w 150"/>
                <a:gd name="T53" fmla="*/ 42 h 96"/>
                <a:gd name="T54" fmla="*/ 26 w 150"/>
                <a:gd name="T55" fmla="*/ 32 h 96"/>
                <a:gd name="T56" fmla="*/ 20 w 150"/>
                <a:gd name="T57" fmla="*/ 23 h 96"/>
                <a:gd name="T58" fmla="*/ 13 w 150"/>
                <a:gd name="T59" fmla="*/ 16 h 96"/>
                <a:gd name="T60" fmla="*/ 11 w 150"/>
                <a:gd name="T61" fmla="*/ 5 h 96"/>
                <a:gd name="T62" fmla="*/ 15 w 150"/>
                <a:gd name="T63" fmla="*/ 7 h 96"/>
                <a:gd name="T64" fmla="*/ 20 w 150"/>
                <a:gd name="T65" fmla="*/ 9 h 96"/>
                <a:gd name="T66" fmla="*/ 23 w 150"/>
                <a:gd name="T67" fmla="*/ 19 h 96"/>
                <a:gd name="T68" fmla="*/ 23 w 150"/>
                <a:gd name="T69" fmla="*/ 20 h 96"/>
                <a:gd name="T70" fmla="*/ 32 w 150"/>
                <a:gd name="T71" fmla="*/ 27 h 96"/>
                <a:gd name="T72" fmla="*/ 36 w 150"/>
                <a:gd name="T73" fmla="*/ 33 h 96"/>
                <a:gd name="T74" fmla="*/ 38 w 150"/>
                <a:gd name="T75" fmla="*/ 38 h 96"/>
                <a:gd name="T76" fmla="*/ 46 w 150"/>
                <a:gd name="T77" fmla="*/ 45 h 96"/>
                <a:gd name="T78" fmla="*/ 54 w 150"/>
                <a:gd name="T79" fmla="*/ 53 h 96"/>
                <a:gd name="T80" fmla="*/ 56 w 150"/>
                <a:gd name="T81" fmla="*/ 59 h 96"/>
                <a:gd name="T82" fmla="*/ 58 w 150"/>
                <a:gd name="T83" fmla="*/ 65 h 96"/>
                <a:gd name="T84" fmla="*/ 60 w 150"/>
                <a:gd name="T85" fmla="*/ 72 h 96"/>
                <a:gd name="T86" fmla="*/ 68 w 150"/>
                <a:gd name="T87" fmla="*/ 77 h 96"/>
                <a:gd name="T88" fmla="*/ 89 w 150"/>
                <a:gd name="T89" fmla="*/ 86 h 96"/>
                <a:gd name="T90" fmla="*/ 113 w 150"/>
                <a:gd name="T91" fmla="*/ 88 h 96"/>
                <a:gd name="T92" fmla="*/ 126 w 150"/>
                <a:gd name="T93" fmla="*/ 8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0" h="96">
                  <a:moveTo>
                    <a:pt x="126" y="89"/>
                  </a:moveTo>
                  <a:cubicBezTo>
                    <a:pt x="127" y="89"/>
                    <a:pt x="134" y="90"/>
                    <a:pt x="132" y="88"/>
                  </a:cubicBezTo>
                  <a:cubicBezTo>
                    <a:pt x="131" y="86"/>
                    <a:pt x="129" y="85"/>
                    <a:pt x="128" y="83"/>
                  </a:cubicBezTo>
                  <a:cubicBezTo>
                    <a:pt x="128" y="83"/>
                    <a:pt x="129" y="80"/>
                    <a:pt x="130" y="80"/>
                  </a:cubicBezTo>
                  <a:cubicBezTo>
                    <a:pt x="131" y="79"/>
                    <a:pt x="136" y="80"/>
                    <a:pt x="138" y="80"/>
                  </a:cubicBezTo>
                  <a:cubicBezTo>
                    <a:pt x="141" y="80"/>
                    <a:pt x="140" y="75"/>
                    <a:pt x="144" y="78"/>
                  </a:cubicBezTo>
                  <a:cubicBezTo>
                    <a:pt x="145" y="76"/>
                    <a:pt x="146" y="75"/>
                    <a:pt x="146" y="73"/>
                  </a:cubicBezTo>
                  <a:cubicBezTo>
                    <a:pt x="146" y="71"/>
                    <a:pt x="145" y="69"/>
                    <a:pt x="146" y="68"/>
                  </a:cubicBezTo>
                  <a:cubicBezTo>
                    <a:pt x="147" y="66"/>
                    <a:pt x="150" y="64"/>
                    <a:pt x="150" y="63"/>
                  </a:cubicBezTo>
                  <a:cubicBezTo>
                    <a:pt x="149" y="61"/>
                    <a:pt x="148" y="61"/>
                    <a:pt x="146" y="61"/>
                  </a:cubicBezTo>
                  <a:cubicBezTo>
                    <a:pt x="143" y="61"/>
                    <a:pt x="139" y="61"/>
                    <a:pt x="136" y="62"/>
                  </a:cubicBezTo>
                  <a:cubicBezTo>
                    <a:pt x="134" y="62"/>
                    <a:pt x="133" y="63"/>
                    <a:pt x="132" y="64"/>
                  </a:cubicBezTo>
                  <a:cubicBezTo>
                    <a:pt x="131" y="66"/>
                    <a:pt x="132" y="68"/>
                    <a:pt x="131" y="70"/>
                  </a:cubicBezTo>
                  <a:cubicBezTo>
                    <a:pt x="131" y="71"/>
                    <a:pt x="126" y="76"/>
                    <a:pt x="126" y="76"/>
                  </a:cubicBezTo>
                  <a:cubicBezTo>
                    <a:pt x="122" y="75"/>
                    <a:pt x="118" y="76"/>
                    <a:pt x="114" y="78"/>
                  </a:cubicBezTo>
                  <a:cubicBezTo>
                    <a:pt x="112" y="78"/>
                    <a:pt x="111" y="77"/>
                    <a:pt x="110" y="76"/>
                  </a:cubicBezTo>
                  <a:cubicBezTo>
                    <a:pt x="109" y="75"/>
                    <a:pt x="107" y="75"/>
                    <a:pt x="105" y="74"/>
                  </a:cubicBezTo>
                  <a:cubicBezTo>
                    <a:pt x="103" y="74"/>
                    <a:pt x="103" y="71"/>
                    <a:pt x="102" y="69"/>
                  </a:cubicBezTo>
                  <a:cubicBezTo>
                    <a:pt x="101" y="67"/>
                    <a:pt x="99" y="66"/>
                    <a:pt x="98" y="64"/>
                  </a:cubicBezTo>
                  <a:cubicBezTo>
                    <a:pt x="97" y="60"/>
                    <a:pt x="95" y="55"/>
                    <a:pt x="96" y="51"/>
                  </a:cubicBezTo>
                  <a:cubicBezTo>
                    <a:pt x="96" y="48"/>
                    <a:pt x="95" y="44"/>
                    <a:pt x="97" y="41"/>
                  </a:cubicBezTo>
                  <a:cubicBezTo>
                    <a:pt x="98" y="40"/>
                    <a:pt x="98" y="39"/>
                    <a:pt x="98" y="38"/>
                  </a:cubicBezTo>
                  <a:cubicBezTo>
                    <a:pt x="99" y="36"/>
                    <a:pt x="97" y="37"/>
                    <a:pt x="96" y="36"/>
                  </a:cubicBezTo>
                  <a:cubicBezTo>
                    <a:pt x="94" y="36"/>
                    <a:pt x="92" y="35"/>
                    <a:pt x="90" y="35"/>
                  </a:cubicBezTo>
                  <a:cubicBezTo>
                    <a:pt x="89" y="34"/>
                    <a:pt x="87" y="32"/>
                    <a:pt x="87" y="30"/>
                  </a:cubicBezTo>
                  <a:cubicBezTo>
                    <a:pt x="87" y="27"/>
                    <a:pt x="84" y="26"/>
                    <a:pt x="82" y="24"/>
                  </a:cubicBezTo>
                  <a:cubicBezTo>
                    <a:pt x="81" y="22"/>
                    <a:pt x="81" y="20"/>
                    <a:pt x="80" y="18"/>
                  </a:cubicBezTo>
                  <a:cubicBezTo>
                    <a:pt x="79" y="17"/>
                    <a:pt x="77" y="17"/>
                    <a:pt x="75" y="17"/>
                  </a:cubicBezTo>
                  <a:cubicBezTo>
                    <a:pt x="74" y="16"/>
                    <a:pt x="72" y="16"/>
                    <a:pt x="71" y="17"/>
                  </a:cubicBezTo>
                  <a:cubicBezTo>
                    <a:pt x="71" y="18"/>
                    <a:pt x="70" y="20"/>
                    <a:pt x="68" y="20"/>
                  </a:cubicBezTo>
                  <a:cubicBezTo>
                    <a:pt x="66" y="20"/>
                    <a:pt x="63" y="18"/>
                    <a:pt x="62" y="16"/>
                  </a:cubicBezTo>
                  <a:cubicBezTo>
                    <a:pt x="61" y="13"/>
                    <a:pt x="61" y="12"/>
                    <a:pt x="59" y="10"/>
                  </a:cubicBezTo>
                  <a:cubicBezTo>
                    <a:pt x="57" y="9"/>
                    <a:pt x="54" y="6"/>
                    <a:pt x="52" y="6"/>
                  </a:cubicBezTo>
                  <a:cubicBezTo>
                    <a:pt x="51" y="5"/>
                    <a:pt x="45" y="5"/>
                    <a:pt x="45" y="6"/>
                  </a:cubicBezTo>
                  <a:cubicBezTo>
                    <a:pt x="43" y="9"/>
                    <a:pt x="42" y="8"/>
                    <a:pt x="39" y="8"/>
                  </a:cubicBezTo>
                  <a:cubicBezTo>
                    <a:pt x="35" y="8"/>
                    <a:pt x="32" y="8"/>
                    <a:pt x="29" y="8"/>
                  </a:cubicBezTo>
                  <a:cubicBezTo>
                    <a:pt x="28" y="8"/>
                    <a:pt x="25" y="6"/>
                    <a:pt x="23" y="5"/>
                  </a:cubicBezTo>
                  <a:cubicBezTo>
                    <a:pt x="20" y="4"/>
                    <a:pt x="17" y="3"/>
                    <a:pt x="13" y="1"/>
                  </a:cubicBezTo>
                  <a:cubicBezTo>
                    <a:pt x="9" y="0"/>
                    <a:pt x="4" y="1"/>
                    <a:pt x="0" y="2"/>
                  </a:cubicBezTo>
                  <a:cubicBezTo>
                    <a:pt x="1" y="7"/>
                    <a:pt x="5" y="11"/>
                    <a:pt x="7" y="16"/>
                  </a:cubicBezTo>
                  <a:cubicBezTo>
                    <a:pt x="8" y="18"/>
                    <a:pt x="11" y="20"/>
                    <a:pt x="13" y="21"/>
                  </a:cubicBezTo>
                  <a:cubicBezTo>
                    <a:pt x="14" y="23"/>
                    <a:pt x="16" y="26"/>
                    <a:pt x="15" y="28"/>
                  </a:cubicBezTo>
                  <a:cubicBezTo>
                    <a:pt x="15" y="28"/>
                    <a:pt x="8" y="26"/>
                    <a:pt x="12" y="29"/>
                  </a:cubicBezTo>
                  <a:cubicBezTo>
                    <a:pt x="13" y="30"/>
                    <a:pt x="14" y="31"/>
                    <a:pt x="15" y="32"/>
                  </a:cubicBezTo>
                  <a:cubicBezTo>
                    <a:pt x="17" y="32"/>
                    <a:pt x="18" y="32"/>
                    <a:pt x="19" y="33"/>
                  </a:cubicBezTo>
                  <a:cubicBezTo>
                    <a:pt x="21" y="34"/>
                    <a:pt x="23" y="36"/>
                    <a:pt x="25" y="38"/>
                  </a:cubicBezTo>
                  <a:cubicBezTo>
                    <a:pt x="26" y="39"/>
                    <a:pt x="25" y="41"/>
                    <a:pt x="24" y="42"/>
                  </a:cubicBezTo>
                  <a:cubicBezTo>
                    <a:pt x="23" y="43"/>
                    <a:pt x="25" y="44"/>
                    <a:pt x="26" y="44"/>
                  </a:cubicBezTo>
                  <a:cubicBezTo>
                    <a:pt x="29" y="46"/>
                    <a:pt x="31" y="48"/>
                    <a:pt x="33" y="50"/>
                  </a:cubicBezTo>
                  <a:cubicBezTo>
                    <a:pt x="34" y="51"/>
                    <a:pt x="35" y="53"/>
                    <a:pt x="36" y="53"/>
                  </a:cubicBezTo>
                  <a:cubicBezTo>
                    <a:pt x="37" y="53"/>
                    <a:pt x="38" y="51"/>
                    <a:pt x="37" y="50"/>
                  </a:cubicBezTo>
                  <a:cubicBezTo>
                    <a:pt x="37" y="49"/>
                    <a:pt x="36" y="48"/>
                    <a:pt x="36" y="47"/>
                  </a:cubicBezTo>
                  <a:cubicBezTo>
                    <a:pt x="35" y="46"/>
                    <a:pt x="33" y="47"/>
                    <a:pt x="32" y="46"/>
                  </a:cubicBezTo>
                  <a:cubicBezTo>
                    <a:pt x="30" y="44"/>
                    <a:pt x="32" y="44"/>
                    <a:pt x="32" y="42"/>
                  </a:cubicBezTo>
                  <a:cubicBezTo>
                    <a:pt x="32" y="42"/>
                    <a:pt x="30" y="40"/>
                    <a:pt x="30" y="39"/>
                  </a:cubicBezTo>
                  <a:cubicBezTo>
                    <a:pt x="28" y="37"/>
                    <a:pt x="28" y="34"/>
                    <a:pt x="26" y="32"/>
                  </a:cubicBezTo>
                  <a:cubicBezTo>
                    <a:pt x="24" y="31"/>
                    <a:pt x="22" y="29"/>
                    <a:pt x="21" y="27"/>
                  </a:cubicBezTo>
                  <a:cubicBezTo>
                    <a:pt x="21" y="26"/>
                    <a:pt x="21" y="24"/>
                    <a:pt x="20" y="23"/>
                  </a:cubicBezTo>
                  <a:cubicBezTo>
                    <a:pt x="19" y="22"/>
                    <a:pt x="18" y="21"/>
                    <a:pt x="17" y="20"/>
                  </a:cubicBezTo>
                  <a:cubicBezTo>
                    <a:pt x="16" y="18"/>
                    <a:pt x="15" y="17"/>
                    <a:pt x="13" y="16"/>
                  </a:cubicBezTo>
                  <a:cubicBezTo>
                    <a:pt x="12" y="15"/>
                    <a:pt x="12" y="13"/>
                    <a:pt x="12" y="12"/>
                  </a:cubicBezTo>
                  <a:cubicBezTo>
                    <a:pt x="12" y="11"/>
                    <a:pt x="10" y="6"/>
                    <a:pt x="11" y="5"/>
                  </a:cubicBezTo>
                  <a:cubicBezTo>
                    <a:pt x="12" y="4"/>
                    <a:pt x="13" y="7"/>
                    <a:pt x="14" y="7"/>
                  </a:cubicBezTo>
                  <a:cubicBezTo>
                    <a:pt x="15" y="7"/>
                    <a:pt x="15" y="7"/>
                    <a:pt x="15" y="7"/>
                  </a:cubicBezTo>
                  <a:cubicBezTo>
                    <a:pt x="17" y="6"/>
                    <a:pt x="17" y="7"/>
                    <a:pt x="18" y="8"/>
                  </a:cubicBezTo>
                  <a:cubicBezTo>
                    <a:pt x="19" y="8"/>
                    <a:pt x="20" y="8"/>
                    <a:pt x="20" y="9"/>
                  </a:cubicBezTo>
                  <a:cubicBezTo>
                    <a:pt x="20" y="11"/>
                    <a:pt x="21" y="13"/>
                    <a:pt x="22" y="15"/>
                  </a:cubicBezTo>
                  <a:cubicBezTo>
                    <a:pt x="22" y="16"/>
                    <a:pt x="23" y="18"/>
                    <a:pt x="23" y="19"/>
                  </a:cubicBezTo>
                  <a:cubicBezTo>
                    <a:pt x="23" y="20"/>
                    <a:pt x="22" y="21"/>
                    <a:pt x="22" y="22"/>
                  </a:cubicBezTo>
                  <a:cubicBezTo>
                    <a:pt x="23" y="22"/>
                    <a:pt x="23" y="20"/>
                    <a:pt x="23" y="20"/>
                  </a:cubicBezTo>
                  <a:cubicBezTo>
                    <a:pt x="24" y="19"/>
                    <a:pt x="25" y="22"/>
                    <a:pt x="26" y="22"/>
                  </a:cubicBezTo>
                  <a:cubicBezTo>
                    <a:pt x="27" y="23"/>
                    <a:pt x="32" y="26"/>
                    <a:pt x="32" y="27"/>
                  </a:cubicBezTo>
                  <a:cubicBezTo>
                    <a:pt x="32" y="29"/>
                    <a:pt x="33" y="30"/>
                    <a:pt x="34" y="30"/>
                  </a:cubicBezTo>
                  <a:cubicBezTo>
                    <a:pt x="35" y="31"/>
                    <a:pt x="35" y="32"/>
                    <a:pt x="36" y="33"/>
                  </a:cubicBezTo>
                  <a:cubicBezTo>
                    <a:pt x="37" y="34"/>
                    <a:pt x="38" y="33"/>
                    <a:pt x="38" y="34"/>
                  </a:cubicBezTo>
                  <a:cubicBezTo>
                    <a:pt x="39" y="35"/>
                    <a:pt x="37" y="36"/>
                    <a:pt x="38" y="38"/>
                  </a:cubicBezTo>
                  <a:cubicBezTo>
                    <a:pt x="40" y="39"/>
                    <a:pt x="42" y="40"/>
                    <a:pt x="44" y="42"/>
                  </a:cubicBezTo>
                  <a:cubicBezTo>
                    <a:pt x="45" y="43"/>
                    <a:pt x="45" y="44"/>
                    <a:pt x="46" y="45"/>
                  </a:cubicBezTo>
                  <a:cubicBezTo>
                    <a:pt x="47" y="46"/>
                    <a:pt x="48" y="46"/>
                    <a:pt x="49" y="48"/>
                  </a:cubicBezTo>
                  <a:cubicBezTo>
                    <a:pt x="51" y="49"/>
                    <a:pt x="52" y="51"/>
                    <a:pt x="54" y="53"/>
                  </a:cubicBezTo>
                  <a:cubicBezTo>
                    <a:pt x="55" y="54"/>
                    <a:pt x="56" y="55"/>
                    <a:pt x="57" y="56"/>
                  </a:cubicBezTo>
                  <a:cubicBezTo>
                    <a:pt x="58" y="58"/>
                    <a:pt x="56" y="58"/>
                    <a:pt x="56" y="59"/>
                  </a:cubicBezTo>
                  <a:cubicBezTo>
                    <a:pt x="56" y="60"/>
                    <a:pt x="59" y="59"/>
                    <a:pt x="59" y="61"/>
                  </a:cubicBezTo>
                  <a:cubicBezTo>
                    <a:pt x="58" y="63"/>
                    <a:pt x="57" y="63"/>
                    <a:pt x="58" y="65"/>
                  </a:cubicBezTo>
                  <a:cubicBezTo>
                    <a:pt x="58" y="65"/>
                    <a:pt x="56" y="67"/>
                    <a:pt x="57" y="68"/>
                  </a:cubicBezTo>
                  <a:cubicBezTo>
                    <a:pt x="58" y="69"/>
                    <a:pt x="59" y="71"/>
                    <a:pt x="60" y="72"/>
                  </a:cubicBezTo>
                  <a:cubicBezTo>
                    <a:pt x="61" y="73"/>
                    <a:pt x="62" y="73"/>
                    <a:pt x="63" y="73"/>
                  </a:cubicBezTo>
                  <a:cubicBezTo>
                    <a:pt x="66" y="74"/>
                    <a:pt x="66" y="76"/>
                    <a:pt x="68" y="77"/>
                  </a:cubicBezTo>
                  <a:cubicBezTo>
                    <a:pt x="71" y="79"/>
                    <a:pt x="75" y="79"/>
                    <a:pt x="77" y="81"/>
                  </a:cubicBezTo>
                  <a:cubicBezTo>
                    <a:pt x="81" y="83"/>
                    <a:pt x="85" y="85"/>
                    <a:pt x="89" y="86"/>
                  </a:cubicBezTo>
                  <a:cubicBezTo>
                    <a:pt x="92" y="88"/>
                    <a:pt x="97" y="90"/>
                    <a:pt x="101" y="91"/>
                  </a:cubicBezTo>
                  <a:cubicBezTo>
                    <a:pt x="105" y="91"/>
                    <a:pt x="108" y="87"/>
                    <a:pt x="113" y="88"/>
                  </a:cubicBezTo>
                  <a:cubicBezTo>
                    <a:pt x="117" y="89"/>
                    <a:pt x="120" y="93"/>
                    <a:pt x="123" y="96"/>
                  </a:cubicBezTo>
                  <a:cubicBezTo>
                    <a:pt x="123" y="95"/>
                    <a:pt x="124" y="90"/>
                    <a:pt x="126" y="89"/>
                  </a:cubicBezTo>
                  <a:cubicBezTo>
                    <a:pt x="127" y="89"/>
                    <a:pt x="125" y="89"/>
                    <a:pt x="126" y="89"/>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62" name="Freeform 636">
              <a:extLst>
                <a:ext uri="{FF2B5EF4-FFF2-40B4-BE49-F238E27FC236}">
                  <a16:creationId xmlns:a16="http://schemas.microsoft.com/office/drawing/2014/main" id="{36755AB0-0DFC-754F-9AB7-C0859E344F58}"/>
                </a:ext>
              </a:extLst>
            </p:cNvPr>
            <p:cNvSpPr>
              <a:spLocks/>
            </p:cNvSpPr>
            <p:nvPr/>
          </p:nvSpPr>
          <p:spPr bwMode="auto">
            <a:xfrm>
              <a:off x="7531402" y="8287656"/>
              <a:ext cx="280256" cy="149721"/>
            </a:xfrm>
            <a:custGeom>
              <a:avLst/>
              <a:gdLst>
                <a:gd name="T0" fmla="*/ 12 w 30"/>
                <a:gd name="T1" fmla="*/ 15 h 16"/>
                <a:gd name="T2" fmla="*/ 13 w 30"/>
                <a:gd name="T3" fmla="*/ 13 h 16"/>
                <a:gd name="T4" fmla="*/ 16 w 30"/>
                <a:gd name="T5" fmla="*/ 11 h 16"/>
                <a:gd name="T6" fmla="*/ 20 w 30"/>
                <a:gd name="T7" fmla="*/ 10 h 16"/>
                <a:gd name="T8" fmla="*/ 24 w 30"/>
                <a:gd name="T9" fmla="*/ 7 h 16"/>
                <a:gd name="T10" fmla="*/ 30 w 30"/>
                <a:gd name="T11" fmla="*/ 5 h 16"/>
                <a:gd name="T12" fmla="*/ 20 w 30"/>
                <a:gd name="T13" fmla="*/ 1 h 16"/>
                <a:gd name="T14" fmla="*/ 14 w 30"/>
                <a:gd name="T15" fmla="*/ 2 h 16"/>
                <a:gd name="T16" fmla="*/ 8 w 30"/>
                <a:gd name="T17" fmla="*/ 1 h 16"/>
                <a:gd name="T18" fmla="*/ 2 w 30"/>
                <a:gd name="T19" fmla="*/ 4 h 16"/>
                <a:gd name="T20" fmla="*/ 1 w 30"/>
                <a:gd name="T21" fmla="*/ 9 h 16"/>
                <a:gd name="T22" fmla="*/ 8 w 30"/>
                <a:gd name="T23" fmla="*/ 14 h 16"/>
                <a:gd name="T24" fmla="*/ 10 w 30"/>
                <a:gd name="T25" fmla="*/ 14 h 16"/>
                <a:gd name="T26" fmla="*/ 9 w 30"/>
                <a:gd name="T27" fmla="*/ 16 h 16"/>
                <a:gd name="T28" fmla="*/ 12 w 30"/>
                <a:gd name="T29"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16">
                  <a:moveTo>
                    <a:pt x="12" y="15"/>
                  </a:moveTo>
                  <a:cubicBezTo>
                    <a:pt x="13" y="15"/>
                    <a:pt x="13" y="14"/>
                    <a:pt x="13" y="13"/>
                  </a:cubicBezTo>
                  <a:cubicBezTo>
                    <a:pt x="13" y="12"/>
                    <a:pt x="15" y="11"/>
                    <a:pt x="16" y="11"/>
                  </a:cubicBezTo>
                  <a:cubicBezTo>
                    <a:pt x="18" y="10"/>
                    <a:pt x="18" y="12"/>
                    <a:pt x="20" y="10"/>
                  </a:cubicBezTo>
                  <a:cubicBezTo>
                    <a:pt x="21" y="9"/>
                    <a:pt x="22" y="6"/>
                    <a:pt x="24" y="7"/>
                  </a:cubicBezTo>
                  <a:cubicBezTo>
                    <a:pt x="27" y="7"/>
                    <a:pt x="27" y="6"/>
                    <a:pt x="30" y="5"/>
                  </a:cubicBezTo>
                  <a:cubicBezTo>
                    <a:pt x="26" y="3"/>
                    <a:pt x="25" y="0"/>
                    <a:pt x="20" y="1"/>
                  </a:cubicBezTo>
                  <a:cubicBezTo>
                    <a:pt x="18" y="1"/>
                    <a:pt x="16" y="2"/>
                    <a:pt x="14" y="2"/>
                  </a:cubicBezTo>
                  <a:cubicBezTo>
                    <a:pt x="12" y="2"/>
                    <a:pt x="10" y="1"/>
                    <a:pt x="8" y="1"/>
                  </a:cubicBezTo>
                  <a:cubicBezTo>
                    <a:pt x="5" y="2"/>
                    <a:pt x="4" y="2"/>
                    <a:pt x="2" y="4"/>
                  </a:cubicBezTo>
                  <a:cubicBezTo>
                    <a:pt x="2" y="5"/>
                    <a:pt x="0" y="7"/>
                    <a:pt x="1" y="9"/>
                  </a:cubicBezTo>
                  <a:cubicBezTo>
                    <a:pt x="4" y="11"/>
                    <a:pt x="8" y="9"/>
                    <a:pt x="8" y="14"/>
                  </a:cubicBezTo>
                  <a:cubicBezTo>
                    <a:pt x="8" y="14"/>
                    <a:pt x="10" y="14"/>
                    <a:pt x="10" y="14"/>
                  </a:cubicBezTo>
                  <a:cubicBezTo>
                    <a:pt x="10" y="14"/>
                    <a:pt x="9" y="16"/>
                    <a:pt x="9" y="16"/>
                  </a:cubicBezTo>
                  <a:cubicBezTo>
                    <a:pt x="10" y="16"/>
                    <a:pt x="12" y="16"/>
                    <a:pt x="12" y="1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63" name="Freeform 637">
              <a:extLst>
                <a:ext uri="{FF2B5EF4-FFF2-40B4-BE49-F238E27FC236}">
                  <a16:creationId xmlns:a16="http://schemas.microsoft.com/office/drawing/2014/main" id="{A03AF03F-EA89-A24B-8BDA-1A427A8781C9}"/>
                </a:ext>
              </a:extLst>
            </p:cNvPr>
            <p:cNvSpPr>
              <a:spLocks/>
            </p:cNvSpPr>
            <p:nvPr/>
          </p:nvSpPr>
          <p:spPr bwMode="auto">
            <a:xfrm>
              <a:off x="7531402" y="8163419"/>
              <a:ext cx="66879" cy="140163"/>
            </a:xfrm>
            <a:custGeom>
              <a:avLst/>
              <a:gdLst>
                <a:gd name="T0" fmla="*/ 5 w 7"/>
                <a:gd name="T1" fmla="*/ 1 h 15"/>
                <a:gd name="T2" fmla="*/ 2 w 7"/>
                <a:gd name="T3" fmla="*/ 4 h 15"/>
                <a:gd name="T4" fmla="*/ 1 w 7"/>
                <a:gd name="T5" fmla="*/ 6 h 15"/>
                <a:gd name="T6" fmla="*/ 2 w 7"/>
                <a:gd name="T7" fmla="*/ 14 h 15"/>
                <a:gd name="T8" fmla="*/ 6 w 7"/>
                <a:gd name="T9" fmla="*/ 8 h 15"/>
                <a:gd name="T10" fmla="*/ 7 w 7"/>
                <a:gd name="T11" fmla="*/ 2 h 15"/>
                <a:gd name="T12" fmla="*/ 5 w 7"/>
                <a:gd name="T13" fmla="*/ 1 h 15"/>
                <a:gd name="T14" fmla="*/ 5 w 7"/>
                <a:gd name="T15" fmla="*/ 1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5">
                  <a:moveTo>
                    <a:pt x="5" y="1"/>
                  </a:moveTo>
                  <a:cubicBezTo>
                    <a:pt x="4" y="0"/>
                    <a:pt x="2" y="3"/>
                    <a:pt x="2" y="4"/>
                  </a:cubicBezTo>
                  <a:cubicBezTo>
                    <a:pt x="1" y="5"/>
                    <a:pt x="1" y="4"/>
                    <a:pt x="1" y="6"/>
                  </a:cubicBezTo>
                  <a:cubicBezTo>
                    <a:pt x="1" y="7"/>
                    <a:pt x="0" y="15"/>
                    <a:pt x="2" y="14"/>
                  </a:cubicBezTo>
                  <a:cubicBezTo>
                    <a:pt x="2" y="13"/>
                    <a:pt x="5" y="10"/>
                    <a:pt x="6" y="8"/>
                  </a:cubicBezTo>
                  <a:cubicBezTo>
                    <a:pt x="6" y="5"/>
                    <a:pt x="6" y="4"/>
                    <a:pt x="7" y="2"/>
                  </a:cubicBezTo>
                  <a:cubicBezTo>
                    <a:pt x="7" y="1"/>
                    <a:pt x="6" y="1"/>
                    <a:pt x="5" y="1"/>
                  </a:cubicBezTo>
                  <a:cubicBezTo>
                    <a:pt x="4" y="0"/>
                    <a:pt x="6" y="1"/>
                    <a:pt x="5"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64" name="Freeform 638">
              <a:extLst>
                <a:ext uri="{FF2B5EF4-FFF2-40B4-BE49-F238E27FC236}">
                  <a16:creationId xmlns:a16="http://schemas.microsoft.com/office/drawing/2014/main" id="{7F5795CE-80BC-7B43-A1C2-5DCA3E0F0B29}"/>
                </a:ext>
              </a:extLst>
            </p:cNvPr>
            <p:cNvSpPr>
              <a:spLocks/>
            </p:cNvSpPr>
            <p:nvPr/>
          </p:nvSpPr>
          <p:spPr bwMode="auto">
            <a:xfrm>
              <a:off x="8232035" y="8080592"/>
              <a:ext cx="121018" cy="101936"/>
            </a:xfrm>
            <a:custGeom>
              <a:avLst/>
              <a:gdLst>
                <a:gd name="T0" fmla="*/ 12 w 13"/>
                <a:gd name="T1" fmla="*/ 3 h 11"/>
                <a:gd name="T2" fmla="*/ 6 w 13"/>
                <a:gd name="T3" fmla="*/ 1 h 11"/>
                <a:gd name="T4" fmla="*/ 7 w 13"/>
                <a:gd name="T5" fmla="*/ 5 h 11"/>
                <a:gd name="T6" fmla="*/ 9 w 13"/>
                <a:gd name="T7" fmla="*/ 9 h 11"/>
                <a:gd name="T8" fmla="*/ 6 w 13"/>
                <a:gd name="T9" fmla="*/ 10 h 11"/>
                <a:gd name="T10" fmla="*/ 5 w 13"/>
                <a:gd name="T11" fmla="*/ 8 h 11"/>
                <a:gd name="T12" fmla="*/ 0 w 13"/>
                <a:gd name="T13" fmla="*/ 9 h 11"/>
                <a:gd name="T14" fmla="*/ 3 w 13"/>
                <a:gd name="T15" fmla="*/ 11 h 11"/>
                <a:gd name="T16" fmla="*/ 13 w 13"/>
                <a:gd name="T17" fmla="*/ 11 h 11"/>
                <a:gd name="T18" fmla="*/ 12 w 13"/>
                <a:gd name="T19" fmla="*/ 3 h 11"/>
                <a:gd name="T20" fmla="*/ 12 w 13"/>
                <a:gd name="T21"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11">
                  <a:moveTo>
                    <a:pt x="12" y="3"/>
                  </a:moveTo>
                  <a:cubicBezTo>
                    <a:pt x="10" y="3"/>
                    <a:pt x="8" y="0"/>
                    <a:pt x="6" y="1"/>
                  </a:cubicBezTo>
                  <a:cubicBezTo>
                    <a:pt x="3" y="2"/>
                    <a:pt x="7" y="3"/>
                    <a:pt x="7" y="5"/>
                  </a:cubicBezTo>
                  <a:cubicBezTo>
                    <a:pt x="8" y="6"/>
                    <a:pt x="10" y="8"/>
                    <a:pt x="9" y="9"/>
                  </a:cubicBezTo>
                  <a:cubicBezTo>
                    <a:pt x="8" y="10"/>
                    <a:pt x="7" y="10"/>
                    <a:pt x="6" y="10"/>
                  </a:cubicBezTo>
                  <a:cubicBezTo>
                    <a:pt x="4" y="9"/>
                    <a:pt x="6" y="9"/>
                    <a:pt x="5" y="8"/>
                  </a:cubicBezTo>
                  <a:cubicBezTo>
                    <a:pt x="5" y="8"/>
                    <a:pt x="0" y="9"/>
                    <a:pt x="0" y="9"/>
                  </a:cubicBezTo>
                  <a:cubicBezTo>
                    <a:pt x="0" y="11"/>
                    <a:pt x="2" y="11"/>
                    <a:pt x="3" y="11"/>
                  </a:cubicBezTo>
                  <a:cubicBezTo>
                    <a:pt x="6" y="10"/>
                    <a:pt x="9" y="11"/>
                    <a:pt x="13" y="11"/>
                  </a:cubicBezTo>
                  <a:cubicBezTo>
                    <a:pt x="13" y="8"/>
                    <a:pt x="12" y="5"/>
                    <a:pt x="12" y="3"/>
                  </a:cubicBezTo>
                  <a:cubicBezTo>
                    <a:pt x="11" y="3"/>
                    <a:pt x="12" y="5"/>
                    <a:pt x="12"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65" name="Freeform 639">
              <a:extLst>
                <a:ext uri="{FF2B5EF4-FFF2-40B4-BE49-F238E27FC236}">
                  <a16:creationId xmlns:a16="http://schemas.microsoft.com/office/drawing/2014/main" id="{13E4CBE3-AC85-6741-9153-2D7150F2DEDC}"/>
                </a:ext>
              </a:extLst>
            </p:cNvPr>
            <p:cNvSpPr>
              <a:spLocks/>
            </p:cNvSpPr>
            <p:nvPr/>
          </p:nvSpPr>
          <p:spPr bwMode="auto">
            <a:xfrm>
              <a:off x="8343503" y="8080592"/>
              <a:ext cx="168791" cy="140163"/>
            </a:xfrm>
            <a:custGeom>
              <a:avLst/>
              <a:gdLst>
                <a:gd name="T0" fmla="*/ 14 w 18"/>
                <a:gd name="T1" fmla="*/ 7 h 15"/>
                <a:gd name="T2" fmla="*/ 8 w 18"/>
                <a:gd name="T3" fmla="*/ 3 h 15"/>
                <a:gd name="T4" fmla="*/ 1 w 18"/>
                <a:gd name="T5" fmla="*/ 1 h 15"/>
                <a:gd name="T6" fmla="*/ 0 w 18"/>
                <a:gd name="T7" fmla="*/ 3 h 15"/>
                <a:gd name="T8" fmla="*/ 1 w 18"/>
                <a:gd name="T9" fmla="*/ 10 h 15"/>
                <a:gd name="T10" fmla="*/ 2 w 18"/>
                <a:gd name="T11" fmla="*/ 12 h 15"/>
                <a:gd name="T12" fmla="*/ 4 w 18"/>
                <a:gd name="T13" fmla="*/ 10 h 15"/>
                <a:gd name="T14" fmla="*/ 13 w 18"/>
                <a:gd name="T15" fmla="*/ 10 h 15"/>
                <a:gd name="T16" fmla="*/ 17 w 18"/>
                <a:gd name="T17" fmla="*/ 10 h 15"/>
                <a:gd name="T18" fmla="*/ 14 w 18"/>
                <a:gd name="T19" fmla="*/ 7 h 15"/>
                <a:gd name="T20" fmla="*/ 14 w 18"/>
                <a:gd name="T21"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5">
                  <a:moveTo>
                    <a:pt x="14" y="7"/>
                  </a:moveTo>
                  <a:cubicBezTo>
                    <a:pt x="12" y="6"/>
                    <a:pt x="10" y="4"/>
                    <a:pt x="8" y="3"/>
                  </a:cubicBezTo>
                  <a:cubicBezTo>
                    <a:pt x="7" y="2"/>
                    <a:pt x="2" y="0"/>
                    <a:pt x="1" y="1"/>
                  </a:cubicBezTo>
                  <a:cubicBezTo>
                    <a:pt x="1" y="1"/>
                    <a:pt x="3" y="3"/>
                    <a:pt x="0" y="3"/>
                  </a:cubicBezTo>
                  <a:cubicBezTo>
                    <a:pt x="0" y="5"/>
                    <a:pt x="1" y="7"/>
                    <a:pt x="1" y="10"/>
                  </a:cubicBezTo>
                  <a:cubicBezTo>
                    <a:pt x="1" y="11"/>
                    <a:pt x="1" y="11"/>
                    <a:pt x="2" y="12"/>
                  </a:cubicBezTo>
                  <a:cubicBezTo>
                    <a:pt x="3" y="15"/>
                    <a:pt x="3" y="11"/>
                    <a:pt x="4" y="10"/>
                  </a:cubicBezTo>
                  <a:cubicBezTo>
                    <a:pt x="6" y="8"/>
                    <a:pt x="11" y="10"/>
                    <a:pt x="13" y="10"/>
                  </a:cubicBezTo>
                  <a:cubicBezTo>
                    <a:pt x="15" y="10"/>
                    <a:pt x="15" y="11"/>
                    <a:pt x="17" y="10"/>
                  </a:cubicBezTo>
                  <a:cubicBezTo>
                    <a:pt x="18" y="8"/>
                    <a:pt x="17" y="7"/>
                    <a:pt x="14" y="7"/>
                  </a:cubicBezTo>
                  <a:cubicBezTo>
                    <a:pt x="12" y="7"/>
                    <a:pt x="16" y="7"/>
                    <a:pt x="14" y="7"/>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66" name="Freeform 640">
              <a:extLst>
                <a:ext uri="{FF2B5EF4-FFF2-40B4-BE49-F238E27FC236}">
                  <a16:creationId xmlns:a16="http://schemas.microsoft.com/office/drawing/2014/main" id="{CA31484B-DB27-4143-B47F-D2686A551BD2}"/>
                </a:ext>
              </a:extLst>
            </p:cNvPr>
            <p:cNvSpPr>
              <a:spLocks/>
            </p:cNvSpPr>
            <p:nvPr/>
          </p:nvSpPr>
          <p:spPr bwMode="auto">
            <a:xfrm>
              <a:off x="3843499" y="4965129"/>
              <a:ext cx="1812106" cy="1216878"/>
            </a:xfrm>
            <a:custGeom>
              <a:avLst/>
              <a:gdLst>
                <a:gd name="T0" fmla="*/ 184 w 194"/>
                <a:gd name="T1" fmla="*/ 118 h 130"/>
                <a:gd name="T2" fmla="*/ 161 w 194"/>
                <a:gd name="T3" fmla="*/ 97 h 130"/>
                <a:gd name="T4" fmla="*/ 143 w 194"/>
                <a:gd name="T5" fmla="*/ 92 h 130"/>
                <a:gd name="T6" fmla="*/ 138 w 194"/>
                <a:gd name="T7" fmla="*/ 76 h 130"/>
                <a:gd name="T8" fmla="*/ 135 w 194"/>
                <a:gd name="T9" fmla="*/ 14 h 130"/>
                <a:gd name="T10" fmla="*/ 84 w 194"/>
                <a:gd name="T11" fmla="*/ 8 h 130"/>
                <a:gd name="T12" fmla="*/ 71 w 194"/>
                <a:gd name="T13" fmla="*/ 5 h 130"/>
                <a:gd name="T14" fmla="*/ 62 w 194"/>
                <a:gd name="T15" fmla="*/ 1 h 130"/>
                <a:gd name="T16" fmla="*/ 43 w 194"/>
                <a:gd name="T17" fmla="*/ 8 h 130"/>
                <a:gd name="T18" fmla="*/ 32 w 194"/>
                <a:gd name="T19" fmla="*/ 11 h 130"/>
                <a:gd name="T20" fmla="*/ 12 w 194"/>
                <a:gd name="T21" fmla="*/ 23 h 130"/>
                <a:gd name="T22" fmla="*/ 26 w 194"/>
                <a:gd name="T23" fmla="*/ 38 h 130"/>
                <a:gd name="T24" fmla="*/ 33 w 194"/>
                <a:gd name="T25" fmla="*/ 42 h 130"/>
                <a:gd name="T26" fmla="*/ 38 w 194"/>
                <a:gd name="T27" fmla="*/ 45 h 130"/>
                <a:gd name="T28" fmla="*/ 24 w 194"/>
                <a:gd name="T29" fmla="*/ 42 h 130"/>
                <a:gd name="T30" fmla="*/ 9 w 194"/>
                <a:gd name="T31" fmla="*/ 46 h 130"/>
                <a:gd name="T32" fmla="*/ 12 w 194"/>
                <a:gd name="T33" fmla="*/ 58 h 130"/>
                <a:gd name="T34" fmla="*/ 32 w 194"/>
                <a:gd name="T35" fmla="*/ 58 h 130"/>
                <a:gd name="T36" fmla="*/ 38 w 194"/>
                <a:gd name="T37" fmla="*/ 61 h 130"/>
                <a:gd name="T38" fmla="*/ 21 w 194"/>
                <a:gd name="T39" fmla="*/ 71 h 130"/>
                <a:gd name="T40" fmla="*/ 15 w 194"/>
                <a:gd name="T41" fmla="*/ 78 h 130"/>
                <a:gd name="T42" fmla="*/ 17 w 194"/>
                <a:gd name="T43" fmla="*/ 84 h 130"/>
                <a:gd name="T44" fmla="*/ 26 w 194"/>
                <a:gd name="T45" fmla="*/ 89 h 130"/>
                <a:gd name="T46" fmla="*/ 22 w 194"/>
                <a:gd name="T47" fmla="*/ 94 h 130"/>
                <a:gd name="T48" fmla="*/ 31 w 194"/>
                <a:gd name="T49" fmla="*/ 93 h 130"/>
                <a:gd name="T50" fmla="*/ 38 w 194"/>
                <a:gd name="T51" fmla="*/ 102 h 130"/>
                <a:gd name="T52" fmla="*/ 48 w 194"/>
                <a:gd name="T53" fmla="*/ 105 h 130"/>
                <a:gd name="T54" fmla="*/ 54 w 194"/>
                <a:gd name="T55" fmla="*/ 103 h 130"/>
                <a:gd name="T56" fmla="*/ 55 w 194"/>
                <a:gd name="T57" fmla="*/ 106 h 130"/>
                <a:gd name="T58" fmla="*/ 51 w 194"/>
                <a:gd name="T59" fmla="*/ 114 h 130"/>
                <a:gd name="T60" fmla="*/ 41 w 194"/>
                <a:gd name="T61" fmla="*/ 124 h 130"/>
                <a:gd name="T62" fmla="*/ 36 w 194"/>
                <a:gd name="T63" fmla="*/ 126 h 130"/>
                <a:gd name="T64" fmla="*/ 43 w 194"/>
                <a:gd name="T65" fmla="*/ 125 h 130"/>
                <a:gd name="T66" fmla="*/ 54 w 194"/>
                <a:gd name="T67" fmla="*/ 118 h 130"/>
                <a:gd name="T68" fmla="*/ 72 w 194"/>
                <a:gd name="T69" fmla="*/ 107 h 130"/>
                <a:gd name="T70" fmla="*/ 77 w 194"/>
                <a:gd name="T71" fmla="*/ 91 h 130"/>
                <a:gd name="T72" fmla="*/ 94 w 194"/>
                <a:gd name="T73" fmla="*/ 86 h 130"/>
                <a:gd name="T74" fmla="*/ 87 w 194"/>
                <a:gd name="T75" fmla="*/ 97 h 130"/>
                <a:gd name="T76" fmla="*/ 101 w 194"/>
                <a:gd name="T77" fmla="*/ 88 h 130"/>
                <a:gd name="T78" fmla="*/ 119 w 194"/>
                <a:gd name="T79" fmla="*/ 92 h 130"/>
                <a:gd name="T80" fmla="*/ 136 w 194"/>
                <a:gd name="T81" fmla="*/ 95 h 130"/>
                <a:gd name="T82" fmla="*/ 145 w 194"/>
                <a:gd name="T83" fmla="*/ 98 h 130"/>
                <a:gd name="T84" fmla="*/ 160 w 194"/>
                <a:gd name="T85" fmla="*/ 102 h 130"/>
                <a:gd name="T86" fmla="*/ 169 w 194"/>
                <a:gd name="T87" fmla="*/ 104 h 130"/>
                <a:gd name="T88" fmla="*/ 176 w 194"/>
                <a:gd name="T89" fmla="*/ 111 h 130"/>
                <a:gd name="T90" fmla="*/ 184 w 194"/>
                <a:gd name="T91" fmla="*/ 121 h 130"/>
                <a:gd name="T92" fmla="*/ 186 w 194"/>
                <a:gd name="T93" fmla="*/ 125 h 130"/>
                <a:gd name="T94" fmla="*/ 194 w 194"/>
                <a:gd name="T95" fmla="*/ 126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4" h="130">
                  <a:moveTo>
                    <a:pt x="194" y="126"/>
                  </a:moveTo>
                  <a:cubicBezTo>
                    <a:pt x="193" y="125"/>
                    <a:pt x="191" y="125"/>
                    <a:pt x="193" y="123"/>
                  </a:cubicBezTo>
                  <a:cubicBezTo>
                    <a:pt x="193" y="122"/>
                    <a:pt x="192" y="122"/>
                    <a:pt x="191" y="122"/>
                  </a:cubicBezTo>
                  <a:cubicBezTo>
                    <a:pt x="189" y="120"/>
                    <a:pt x="185" y="119"/>
                    <a:pt x="184" y="118"/>
                  </a:cubicBezTo>
                  <a:cubicBezTo>
                    <a:pt x="180" y="113"/>
                    <a:pt x="178" y="107"/>
                    <a:pt x="174" y="103"/>
                  </a:cubicBezTo>
                  <a:cubicBezTo>
                    <a:pt x="172" y="102"/>
                    <a:pt x="170" y="100"/>
                    <a:pt x="169" y="99"/>
                  </a:cubicBezTo>
                  <a:cubicBezTo>
                    <a:pt x="167" y="98"/>
                    <a:pt x="167" y="95"/>
                    <a:pt x="165" y="95"/>
                  </a:cubicBezTo>
                  <a:cubicBezTo>
                    <a:pt x="164" y="95"/>
                    <a:pt x="161" y="97"/>
                    <a:pt x="161" y="97"/>
                  </a:cubicBezTo>
                  <a:cubicBezTo>
                    <a:pt x="162" y="99"/>
                    <a:pt x="159" y="100"/>
                    <a:pt x="158" y="100"/>
                  </a:cubicBezTo>
                  <a:cubicBezTo>
                    <a:pt x="155" y="101"/>
                    <a:pt x="152" y="97"/>
                    <a:pt x="150" y="95"/>
                  </a:cubicBezTo>
                  <a:cubicBezTo>
                    <a:pt x="149" y="94"/>
                    <a:pt x="148" y="94"/>
                    <a:pt x="147" y="92"/>
                  </a:cubicBezTo>
                  <a:cubicBezTo>
                    <a:pt x="146" y="90"/>
                    <a:pt x="144" y="91"/>
                    <a:pt x="143" y="92"/>
                  </a:cubicBezTo>
                  <a:cubicBezTo>
                    <a:pt x="141" y="92"/>
                    <a:pt x="141" y="91"/>
                    <a:pt x="139" y="92"/>
                  </a:cubicBezTo>
                  <a:cubicBezTo>
                    <a:pt x="139" y="92"/>
                    <a:pt x="138" y="92"/>
                    <a:pt x="138" y="91"/>
                  </a:cubicBezTo>
                  <a:cubicBezTo>
                    <a:pt x="138" y="90"/>
                    <a:pt x="138" y="90"/>
                    <a:pt x="138" y="89"/>
                  </a:cubicBezTo>
                  <a:cubicBezTo>
                    <a:pt x="138" y="85"/>
                    <a:pt x="138" y="80"/>
                    <a:pt x="138" y="76"/>
                  </a:cubicBezTo>
                  <a:cubicBezTo>
                    <a:pt x="138" y="64"/>
                    <a:pt x="138" y="51"/>
                    <a:pt x="138" y="38"/>
                  </a:cubicBezTo>
                  <a:cubicBezTo>
                    <a:pt x="138" y="33"/>
                    <a:pt x="138" y="27"/>
                    <a:pt x="138" y="21"/>
                  </a:cubicBezTo>
                  <a:cubicBezTo>
                    <a:pt x="138" y="20"/>
                    <a:pt x="138" y="18"/>
                    <a:pt x="138" y="16"/>
                  </a:cubicBezTo>
                  <a:cubicBezTo>
                    <a:pt x="138" y="15"/>
                    <a:pt x="137" y="15"/>
                    <a:pt x="135" y="14"/>
                  </a:cubicBezTo>
                  <a:cubicBezTo>
                    <a:pt x="130" y="12"/>
                    <a:pt x="127" y="12"/>
                    <a:pt x="122" y="12"/>
                  </a:cubicBezTo>
                  <a:cubicBezTo>
                    <a:pt x="117" y="12"/>
                    <a:pt x="113" y="11"/>
                    <a:pt x="108" y="10"/>
                  </a:cubicBezTo>
                  <a:cubicBezTo>
                    <a:pt x="102" y="10"/>
                    <a:pt x="97" y="8"/>
                    <a:pt x="92" y="8"/>
                  </a:cubicBezTo>
                  <a:cubicBezTo>
                    <a:pt x="89" y="8"/>
                    <a:pt x="87" y="9"/>
                    <a:pt x="84" y="8"/>
                  </a:cubicBezTo>
                  <a:cubicBezTo>
                    <a:pt x="84" y="8"/>
                    <a:pt x="80" y="7"/>
                    <a:pt x="80" y="7"/>
                  </a:cubicBezTo>
                  <a:cubicBezTo>
                    <a:pt x="80" y="7"/>
                    <a:pt x="81" y="5"/>
                    <a:pt x="81" y="4"/>
                  </a:cubicBezTo>
                  <a:cubicBezTo>
                    <a:pt x="81" y="4"/>
                    <a:pt x="78" y="4"/>
                    <a:pt x="78" y="4"/>
                  </a:cubicBezTo>
                  <a:cubicBezTo>
                    <a:pt x="76" y="4"/>
                    <a:pt x="73" y="5"/>
                    <a:pt x="71" y="5"/>
                  </a:cubicBezTo>
                  <a:cubicBezTo>
                    <a:pt x="69" y="5"/>
                    <a:pt x="70" y="1"/>
                    <a:pt x="67" y="3"/>
                  </a:cubicBezTo>
                  <a:cubicBezTo>
                    <a:pt x="66" y="3"/>
                    <a:pt x="65" y="5"/>
                    <a:pt x="64" y="4"/>
                  </a:cubicBezTo>
                  <a:cubicBezTo>
                    <a:pt x="62" y="4"/>
                    <a:pt x="62" y="3"/>
                    <a:pt x="64" y="2"/>
                  </a:cubicBezTo>
                  <a:cubicBezTo>
                    <a:pt x="66" y="2"/>
                    <a:pt x="63" y="1"/>
                    <a:pt x="62" y="1"/>
                  </a:cubicBezTo>
                  <a:cubicBezTo>
                    <a:pt x="58" y="0"/>
                    <a:pt x="58" y="1"/>
                    <a:pt x="56" y="3"/>
                  </a:cubicBezTo>
                  <a:cubicBezTo>
                    <a:pt x="53" y="6"/>
                    <a:pt x="49" y="4"/>
                    <a:pt x="45" y="5"/>
                  </a:cubicBezTo>
                  <a:cubicBezTo>
                    <a:pt x="41" y="6"/>
                    <a:pt x="45" y="8"/>
                    <a:pt x="45" y="8"/>
                  </a:cubicBezTo>
                  <a:cubicBezTo>
                    <a:pt x="44" y="8"/>
                    <a:pt x="43" y="8"/>
                    <a:pt x="43" y="8"/>
                  </a:cubicBezTo>
                  <a:cubicBezTo>
                    <a:pt x="43" y="8"/>
                    <a:pt x="44" y="10"/>
                    <a:pt x="43" y="10"/>
                  </a:cubicBezTo>
                  <a:cubicBezTo>
                    <a:pt x="42" y="10"/>
                    <a:pt x="42" y="8"/>
                    <a:pt x="42" y="7"/>
                  </a:cubicBezTo>
                  <a:cubicBezTo>
                    <a:pt x="41" y="7"/>
                    <a:pt x="38" y="10"/>
                    <a:pt x="38" y="10"/>
                  </a:cubicBezTo>
                  <a:cubicBezTo>
                    <a:pt x="36" y="11"/>
                    <a:pt x="34" y="9"/>
                    <a:pt x="32" y="11"/>
                  </a:cubicBezTo>
                  <a:cubicBezTo>
                    <a:pt x="30" y="12"/>
                    <a:pt x="28" y="13"/>
                    <a:pt x="27" y="15"/>
                  </a:cubicBezTo>
                  <a:cubicBezTo>
                    <a:pt x="27" y="17"/>
                    <a:pt x="27" y="19"/>
                    <a:pt x="25" y="20"/>
                  </a:cubicBezTo>
                  <a:cubicBezTo>
                    <a:pt x="23" y="21"/>
                    <a:pt x="22" y="22"/>
                    <a:pt x="20" y="22"/>
                  </a:cubicBezTo>
                  <a:cubicBezTo>
                    <a:pt x="19" y="22"/>
                    <a:pt x="13" y="22"/>
                    <a:pt x="12" y="23"/>
                  </a:cubicBezTo>
                  <a:cubicBezTo>
                    <a:pt x="12" y="24"/>
                    <a:pt x="10" y="27"/>
                    <a:pt x="10" y="27"/>
                  </a:cubicBezTo>
                  <a:cubicBezTo>
                    <a:pt x="11" y="28"/>
                    <a:pt x="14" y="28"/>
                    <a:pt x="15" y="29"/>
                  </a:cubicBezTo>
                  <a:cubicBezTo>
                    <a:pt x="18" y="30"/>
                    <a:pt x="21" y="32"/>
                    <a:pt x="23" y="34"/>
                  </a:cubicBezTo>
                  <a:cubicBezTo>
                    <a:pt x="24" y="35"/>
                    <a:pt x="24" y="37"/>
                    <a:pt x="26" y="38"/>
                  </a:cubicBezTo>
                  <a:cubicBezTo>
                    <a:pt x="28" y="38"/>
                    <a:pt x="29" y="38"/>
                    <a:pt x="31" y="37"/>
                  </a:cubicBezTo>
                  <a:cubicBezTo>
                    <a:pt x="31" y="37"/>
                    <a:pt x="34" y="38"/>
                    <a:pt x="34" y="38"/>
                  </a:cubicBezTo>
                  <a:cubicBezTo>
                    <a:pt x="36" y="41"/>
                    <a:pt x="31" y="39"/>
                    <a:pt x="31" y="39"/>
                  </a:cubicBezTo>
                  <a:cubicBezTo>
                    <a:pt x="29" y="39"/>
                    <a:pt x="32" y="41"/>
                    <a:pt x="33" y="42"/>
                  </a:cubicBezTo>
                  <a:cubicBezTo>
                    <a:pt x="34" y="44"/>
                    <a:pt x="35" y="43"/>
                    <a:pt x="37" y="42"/>
                  </a:cubicBezTo>
                  <a:cubicBezTo>
                    <a:pt x="38" y="41"/>
                    <a:pt x="41" y="41"/>
                    <a:pt x="42" y="42"/>
                  </a:cubicBezTo>
                  <a:cubicBezTo>
                    <a:pt x="43" y="43"/>
                    <a:pt x="38" y="44"/>
                    <a:pt x="38" y="44"/>
                  </a:cubicBezTo>
                  <a:cubicBezTo>
                    <a:pt x="37" y="44"/>
                    <a:pt x="38" y="44"/>
                    <a:pt x="38" y="45"/>
                  </a:cubicBezTo>
                  <a:cubicBezTo>
                    <a:pt x="38" y="46"/>
                    <a:pt x="36" y="45"/>
                    <a:pt x="36" y="45"/>
                  </a:cubicBezTo>
                  <a:cubicBezTo>
                    <a:pt x="35" y="45"/>
                    <a:pt x="34" y="46"/>
                    <a:pt x="32" y="46"/>
                  </a:cubicBezTo>
                  <a:cubicBezTo>
                    <a:pt x="30" y="46"/>
                    <a:pt x="26" y="47"/>
                    <a:pt x="24" y="46"/>
                  </a:cubicBezTo>
                  <a:cubicBezTo>
                    <a:pt x="22" y="45"/>
                    <a:pt x="25" y="43"/>
                    <a:pt x="24" y="42"/>
                  </a:cubicBezTo>
                  <a:cubicBezTo>
                    <a:pt x="23" y="42"/>
                    <a:pt x="21" y="42"/>
                    <a:pt x="20" y="43"/>
                  </a:cubicBezTo>
                  <a:cubicBezTo>
                    <a:pt x="19" y="43"/>
                    <a:pt x="17" y="43"/>
                    <a:pt x="16" y="43"/>
                  </a:cubicBezTo>
                  <a:cubicBezTo>
                    <a:pt x="14" y="44"/>
                    <a:pt x="15" y="46"/>
                    <a:pt x="15" y="46"/>
                  </a:cubicBezTo>
                  <a:cubicBezTo>
                    <a:pt x="13" y="46"/>
                    <a:pt x="11" y="45"/>
                    <a:pt x="9" y="46"/>
                  </a:cubicBezTo>
                  <a:cubicBezTo>
                    <a:pt x="8" y="47"/>
                    <a:pt x="6" y="48"/>
                    <a:pt x="5" y="49"/>
                  </a:cubicBezTo>
                  <a:cubicBezTo>
                    <a:pt x="0" y="52"/>
                    <a:pt x="12" y="52"/>
                    <a:pt x="12" y="53"/>
                  </a:cubicBezTo>
                  <a:cubicBezTo>
                    <a:pt x="11" y="54"/>
                    <a:pt x="8" y="54"/>
                    <a:pt x="10" y="55"/>
                  </a:cubicBezTo>
                  <a:cubicBezTo>
                    <a:pt x="11" y="56"/>
                    <a:pt x="11" y="58"/>
                    <a:pt x="12" y="58"/>
                  </a:cubicBezTo>
                  <a:cubicBezTo>
                    <a:pt x="16" y="59"/>
                    <a:pt x="19" y="58"/>
                    <a:pt x="23" y="58"/>
                  </a:cubicBezTo>
                  <a:cubicBezTo>
                    <a:pt x="24" y="59"/>
                    <a:pt x="25" y="59"/>
                    <a:pt x="26" y="59"/>
                  </a:cubicBezTo>
                  <a:cubicBezTo>
                    <a:pt x="28" y="59"/>
                    <a:pt x="27" y="59"/>
                    <a:pt x="29" y="60"/>
                  </a:cubicBezTo>
                  <a:cubicBezTo>
                    <a:pt x="29" y="60"/>
                    <a:pt x="31" y="58"/>
                    <a:pt x="32" y="58"/>
                  </a:cubicBezTo>
                  <a:cubicBezTo>
                    <a:pt x="33" y="57"/>
                    <a:pt x="34" y="57"/>
                    <a:pt x="35" y="57"/>
                  </a:cubicBezTo>
                  <a:cubicBezTo>
                    <a:pt x="36" y="56"/>
                    <a:pt x="37" y="55"/>
                    <a:pt x="37" y="55"/>
                  </a:cubicBezTo>
                  <a:cubicBezTo>
                    <a:pt x="38" y="56"/>
                    <a:pt x="39" y="57"/>
                    <a:pt x="38" y="58"/>
                  </a:cubicBezTo>
                  <a:cubicBezTo>
                    <a:pt x="37" y="59"/>
                    <a:pt x="36" y="59"/>
                    <a:pt x="38" y="61"/>
                  </a:cubicBezTo>
                  <a:cubicBezTo>
                    <a:pt x="40" y="65"/>
                    <a:pt x="38" y="68"/>
                    <a:pt x="33" y="67"/>
                  </a:cubicBezTo>
                  <a:cubicBezTo>
                    <a:pt x="33" y="67"/>
                    <a:pt x="32" y="66"/>
                    <a:pt x="31" y="67"/>
                  </a:cubicBezTo>
                  <a:cubicBezTo>
                    <a:pt x="30" y="68"/>
                    <a:pt x="29" y="70"/>
                    <a:pt x="28" y="70"/>
                  </a:cubicBezTo>
                  <a:cubicBezTo>
                    <a:pt x="26" y="71"/>
                    <a:pt x="20" y="68"/>
                    <a:pt x="21" y="71"/>
                  </a:cubicBezTo>
                  <a:cubicBezTo>
                    <a:pt x="21" y="71"/>
                    <a:pt x="18" y="73"/>
                    <a:pt x="19" y="73"/>
                  </a:cubicBezTo>
                  <a:cubicBezTo>
                    <a:pt x="19" y="73"/>
                    <a:pt x="20" y="73"/>
                    <a:pt x="20" y="73"/>
                  </a:cubicBezTo>
                  <a:cubicBezTo>
                    <a:pt x="21" y="74"/>
                    <a:pt x="18" y="75"/>
                    <a:pt x="17" y="76"/>
                  </a:cubicBezTo>
                  <a:cubicBezTo>
                    <a:pt x="16" y="76"/>
                    <a:pt x="15" y="77"/>
                    <a:pt x="15" y="78"/>
                  </a:cubicBezTo>
                  <a:cubicBezTo>
                    <a:pt x="14" y="80"/>
                    <a:pt x="16" y="80"/>
                    <a:pt x="14" y="81"/>
                  </a:cubicBezTo>
                  <a:cubicBezTo>
                    <a:pt x="12" y="82"/>
                    <a:pt x="14" y="84"/>
                    <a:pt x="15" y="85"/>
                  </a:cubicBezTo>
                  <a:cubicBezTo>
                    <a:pt x="15" y="86"/>
                    <a:pt x="18" y="81"/>
                    <a:pt x="19" y="81"/>
                  </a:cubicBezTo>
                  <a:cubicBezTo>
                    <a:pt x="19" y="81"/>
                    <a:pt x="17" y="84"/>
                    <a:pt x="17" y="84"/>
                  </a:cubicBezTo>
                  <a:cubicBezTo>
                    <a:pt x="16" y="85"/>
                    <a:pt x="19" y="87"/>
                    <a:pt x="20" y="87"/>
                  </a:cubicBezTo>
                  <a:cubicBezTo>
                    <a:pt x="21" y="88"/>
                    <a:pt x="21" y="89"/>
                    <a:pt x="22" y="88"/>
                  </a:cubicBezTo>
                  <a:cubicBezTo>
                    <a:pt x="23" y="87"/>
                    <a:pt x="24" y="86"/>
                    <a:pt x="24" y="86"/>
                  </a:cubicBezTo>
                  <a:cubicBezTo>
                    <a:pt x="24" y="87"/>
                    <a:pt x="25" y="89"/>
                    <a:pt x="26" y="89"/>
                  </a:cubicBezTo>
                  <a:cubicBezTo>
                    <a:pt x="24" y="90"/>
                    <a:pt x="23" y="89"/>
                    <a:pt x="22" y="89"/>
                  </a:cubicBezTo>
                  <a:cubicBezTo>
                    <a:pt x="21" y="90"/>
                    <a:pt x="20" y="87"/>
                    <a:pt x="19" y="87"/>
                  </a:cubicBezTo>
                  <a:cubicBezTo>
                    <a:pt x="18" y="87"/>
                    <a:pt x="16" y="90"/>
                    <a:pt x="18" y="91"/>
                  </a:cubicBezTo>
                  <a:cubicBezTo>
                    <a:pt x="20" y="92"/>
                    <a:pt x="20" y="93"/>
                    <a:pt x="22" y="94"/>
                  </a:cubicBezTo>
                  <a:cubicBezTo>
                    <a:pt x="23" y="96"/>
                    <a:pt x="25" y="95"/>
                    <a:pt x="27" y="95"/>
                  </a:cubicBezTo>
                  <a:cubicBezTo>
                    <a:pt x="28" y="94"/>
                    <a:pt x="30" y="95"/>
                    <a:pt x="30" y="93"/>
                  </a:cubicBezTo>
                  <a:cubicBezTo>
                    <a:pt x="30" y="91"/>
                    <a:pt x="31" y="88"/>
                    <a:pt x="33" y="89"/>
                  </a:cubicBezTo>
                  <a:cubicBezTo>
                    <a:pt x="33" y="88"/>
                    <a:pt x="31" y="92"/>
                    <a:pt x="31" y="93"/>
                  </a:cubicBezTo>
                  <a:cubicBezTo>
                    <a:pt x="31" y="94"/>
                    <a:pt x="35" y="97"/>
                    <a:pt x="34" y="98"/>
                  </a:cubicBezTo>
                  <a:cubicBezTo>
                    <a:pt x="32" y="100"/>
                    <a:pt x="35" y="101"/>
                    <a:pt x="35" y="101"/>
                  </a:cubicBezTo>
                  <a:cubicBezTo>
                    <a:pt x="34" y="101"/>
                    <a:pt x="32" y="104"/>
                    <a:pt x="32" y="104"/>
                  </a:cubicBezTo>
                  <a:cubicBezTo>
                    <a:pt x="33" y="105"/>
                    <a:pt x="38" y="102"/>
                    <a:pt x="38" y="102"/>
                  </a:cubicBezTo>
                  <a:cubicBezTo>
                    <a:pt x="38" y="103"/>
                    <a:pt x="37" y="103"/>
                    <a:pt x="37" y="104"/>
                  </a:cubicBezTo>
                  <a:cubicBezTo>
                    <a:pt x="37" y="104"/>
                    <a:pt x="39" y="102"/>
                    <a:pt x="40" y="101"/>
                  </a:cubicBezTo>
                  <a:cubicBezTo>
                    <a:pt x="41" y="101"/>
                    <a:pt x="45" y="102"/>
                    <a:pt x="45" y="103"/>
                  </a:cubicBezTo>
                  <a:cubicBezTo>
                    <a:pt x="46" y="104"/>
                    <a:pt x="48" y="107"/>
                    <a:pt x="48" y="105"/>
                  </a:cubicBezTo>
                  <a:cubicBezTo>
                    <a:pt x="48" y="104"/>
                    <a:pt x="50" y="100"/>
                    <a:pt x="50" y="100"/>
                  </a:cubicBezTo>
                  <a:cubicBezTo>
                    <a:pt x="50" y="99"/>
                    <a:pt x="53" y="102"/>
                    <a:pt x="53" y="101"/>
                  </a:cubicBezTo>
                  <a:cubicBezTo>
                    <a:pt x="53" y="101"/>
                    <a:pt x="50" y="101"/>
                    <a:pt x="50" y="102"/>
                  </a:cubicBezTo>
                  <a:cubicBezTo>
                    <a:pt x="50" y="104"/>
                    <a:pt x="53" y="104"/>
                    <a:pt x="54" y="103"/>
                  </a:cubicBezTo>
                  <a:cubicBezTo>
                    <a:pt x="55" y="102"/>
                    <a:pt x="56" y="103"/>
                    <a:pt x="57" y="102"/>
                  </a:cubicBezTo>
                  <a:cubicBezTo>
                    <a:pt x="57" y="102"/>
                    <a:pt x="59" y="100"/>
                    <a:pt x="59" y="100"/>
                  </a:cubicBezTo>
                  <a:cubicBezTo>
                    <a:pt x="59" y="100"/>
                    <a:pt x="57" y="103"/>
                    <a:pt x="56" y="104"/>
                  </a:cubicBezTo>
                  <a:cubicBezTo>
                    <a:pt x="56" y="105"/>
                    <a:pt x="56" y="105"/>
                    <a:pt x="55" y="106"/>
                  </a:cubicBezTo>
                  <a:cubicBezTo>
                    <a:pt x="55" y="107"/>
                    <a:pt x="56" y="106"/>
                    <a:pt x="56" y="107"/>
                  </a:cubicBezTo>
                  <a:cubicBezTo>
                    <a:pt x="56" y="107"/>
                    <a:pt x="55" y="108"/>
                    <a:pt x="54" y="109"/>
                  </a:cubicBezTo>
                  <a:cubicBezTo>
                    <a:pt x="54" y="111"/>
                    <a:pt x="54" y="111"/>
                    <a:pt x="55" y="112"/>
                  </a:cubicBezTo>
                  <a:cubicBezTo>
                    <a:pt x="55" y="112"/>
                    <a:pt x="52" y="114"/>
                    <a:pt x="51" y="114"/>
                  </a:cubicBezTo>
                  <a:cubicBezTo>
                    <a:pt x="50" y="116"/>
                    <a:pt x="49" y="117"/>
                    <a:pt x="47" y="118"/>
                  </a:cubicBezTo>
                  <a:cubicBezTo>
                    <a:pt x="45" y="118"/>
                    <a:pt x="43" y="120"/>
                    <a:pt x="42" y="121"/>
                  </a:cubicBezTo>
                  <a:cubicBezTo>
                    <a:pt x="41" y="121"/>
                    <a:pt x="41" y="122"/>
                    <a:pt x="40" y="122"/>
                  </a:cubicBezTo>
                  <a:cubicBezTo>
                    <a:pt x="40" y="123"/>
                    <a:pt x="41" y="124"/>
                    <a:pt x="41" y="124"/>
                  </a:cubicBezTo>
                  <a:cubicBezTo>
                    <a:pt x="40" y="125"/>
                    <a:pt x="37" y="124"/>
                    <a:pt x="36" y="124"/>
                  </a:cubicBezTo>
                  <a:cubicBezTo>
                    <a:pt x="33" y="124"/>
                    <a:pt x="32" y="125"/>
                    <a:pt x="30" y="127"/>
                  </a:cubicBezTo>
                  <a:cubicBezTo>
                    <a:pt x="29" y="128"/>
                    <a:pt x="30" y="130"/>
                    <a:pt x="31" y="129"/>
                  </a:cubicBezTo>
                  <a:cubicBezTo>
                    <a:pt x="33" y="128"/>
                    <a:pt x="35" y="125"/>
                    <a:pt x="36" y="126"/>
                  </a:cubicBezTo>
                  <a:cubicBezTo>
                    <a:pt x="36" y="125"/>
                    <a:pt x="35" y="129"/>
                    <a:pt x="38" y="126"/>
                  </a:cubicBezTo>
                  <a:cubicBezTo>
                    <a:pt x="38" y="126"/>
                    <a:pt x="40" y="129"/>
                    <a:pt x="41" y="127"/>
                  </a:cubicBezTo>
                  <a:cubicBezTo>
                    <a:pt x="41" y="126"/>
                    <a:pt x="40" y="126"/>
                    <a:pt x="41" y="126"/>
                  </a:cubicBezTo>
                  <a:cubicBezTo>
                    <a:pt x="42" y="125"/>
                    <a:pt x="42" y="125"/>
                    <a:pt x="43" y="125"/>
                  </a:cubicBezTo>
                  <a:cubicBezTo>
                    <a:pt x="44" y="125"/>
                    <a:pt x="44" y="125"/>
                    <a:pt x="45" y="124"/>
                  </a:cubicBezTo>
                  <a:cubicBezTo>
                    <a:pt x="46" y="123"/>
                    <a:pt x="48" y="123"/>
                    <a:pt x="50" y="122"/>
                  </a:cubicBezTo>
                  <a:cubicBezTo>
                    <a:pt x="53" y="121"/>
                    <a:pt x="49" y="121"/>
                    <a:pt x="51" y="120"/>
                  </a:cubicBezTo>
                  <a:cubicBezTo>
                    <a:pt x="52" y="119"/>
                    <a:pt x="53" y="118"/>
                    <a:pt x="54" y="118"/>
                  </a:cubicBezTo>
                  <a:cubicBezTo>
                    <a:pt x="56" y="117"/>
                    <a:pt x="58" y="116"/>
                    <a:pt x="59" y="116"/>
                  </a:cubicBezTo>
                  <a:cubicBezTo>
                    <a:pt x="62" y="114"/>
                    <a:pt x="60" y="115"/>
                    <a:pt x="60" y="113"/>
                  </a:cubicBezTo>
                  <a:cubicBezTo>
                    <a:pt x="60" y="113"/>
                    <a:pt x="68" y="109"/>
                    <a:pt x="69" y="108"/>
                  </a:cubicBezTo>
                  <a:cubicBezTo>
                    <a:pt x="70" y="108"/>
                    <a:pt x="72" y="108"/>
                    <a:pt x="72" y="107"/>
                  </a:cubicBezTo>
                  <a:cubicBezTo>
                    <a:pt x="72" y="104"/>
                    <a:pt x="73" y="105"/>
                    <a:pt x="75" y="104"/>
                  </a:cubicBezTo>
                  <a:cubicBezTo>
                    <a:pt x="78" y="102"/>
                    <a:pt x="69" y="101"/>
                    <a:pt x="73" y="97"/>
                  </a:cubicBezTo>
                  <a:cubicBezTo>
                    <a:pt x="75" y="96"/>
                    <a:pt x="77" y="96"/>
                    <a:pt x="78" y="95"/>
                  </a:cubicBezTo>
                  <a:cubicBezTo>
                    <a:pt x="79" y="94"/>
                    <a:pt x="79" y="91"/>
                    <a:pt x="77" y="91"/>
                  </a:cubicBezTo>
                  <a:cubicBezTo>
                    <a:pt x="79" y="91"/>
                    <a:pt x="79" y="92"/>
                    <a:pt x="81" y="91"/>
                  </a:cubicBezTo>
                  <a:cubicBezTo>
                    <a:pt x="82" y="90"/>
                    <a:pt x="83" y="88"/>
                    <a:pt x="85" y="87"/>
                  </a:cubicBezTo>
                  <a:cubicBezTo>
                    <a:pt x="86" y="86"/>
                    <a:pt x="88" y="84"/>
                    <a:pt x="89" y="84"/>
                  </a:cubicBezTo>
                  <a:cubicBezTo>
                    <a:pt x="90" y="84"/>
                    <a:pt x="95" y="84"/>
                    <a:pt x="94" y="86"/>
                  </a:cubicBezTo>
                  <a:cubicBezTo>
                    <a:pt x="93" y="87"/>
                    <a:pt x="91" y="85"/>
                    <a:pt x="89" y="86"/>
                  </a:cubicBezTo>
                  <a:cubicBezTo>
                    <a:pt x="87" y="87"/>
                    <a:pt x="87" y="88"/>
                    <a:pt x="86" y="90"/>
                  </a:cubicBezTo>
                  <a:cubicBezTo>
                    <a:pt x="86" y="92"/>
                    <a:pt x="84" y="94"/>
                    <a:pt x="84" y="96"/>
                  </a:cubicBezTo>
                  <a:cubicBezTo>
                    <a:pt x="83" y="97"/>
                    <a:pt x="87" y="96"/>
                    <a:pt x="87" y="97"/>
                  </a:cubicBezTo>
                  <a:cubicBezTo>
                    <a:pt x="86" y="97"/>
                    <a:pt x="81" y="99"/>
                    <a:pt x="85" y="99"/>
                  </a:cubicBezTo>
                  <a:cubicBezTo>
                    <a:pt x="88" y="99"/>
                    <a:pt x="90" y="97"/>
                    <a:pt x="93" y="96"/>
                  </a:cubicBezTo>
                  <a:cubicBezTo>
                    <a:pt x="95" y="94"/>
                    <a:pt x="97" y="94"/>
                    <a:pt x="99" y="93"/>
                  </a:cubicBezTo>
                  <a:cubicBezTo>
                    <a:pt x="103" y="92"/>
                    <a:pt x="101" y="90"/>
                    <a:pt x="101" y="88"/>
                  </a:cubicBezTo>
                  <a:cubicBezTo>
                    <a:pt x="100" y="84"/>
                    <a:pt x="109" y="87"/>
                    <a:pt x="111" y="88"/>
                  </a:cubicBezTo>
                  <a:cubicBezTo>
                    <a:pt x="113" y="88"/>
                    <a:pt x="114" y="90"/>
                    <a:pt x="116" y="91"/>
                  </a:cubicBezTo>
                  <a:cubicBezTo>
                    <a:pt x="116" y="91"/>
                    <a:pt x="118" y="88"/>
                    <a:pt x="119" y="89"/>
                  </a:cubicBezTo>
                  <a:cubicBezTo>
                    <a:pt x="119" y="89"/>
                    <a:pt x="119" y="91"/>
                    <a:pt x="119" y="92"/>
                  </a:cubicBezTo>
                  <a:cubicBezTo>
                    <a:pt x="121" y="93"/>
                    <a:pt x="122" y="93"/>
                    <a:pt x="123" y="93"/>
                  </a:cubicBezTo>
                  <a:cubicBezTo>
                    <a:pt x="126" y="93"/>
                    <a:pt x="129" y="92"/>
                    <a:pt x="131" y="93"/>
                  </a:cubicBezTo>
                  <a:cubicBezTo>
                    <a:pt x="132" y="93"/>
                    <a:pt x="133" y="94"/>
                    <a:pt x="134" y="93"/>
                  </a:cubicBezTo>
                  <a:cubicBezTo>
                    <a:pt x="135" y="93"/>
                    <a:pt x="135" y="94"/>
                    <a:pt x="136" y="95"/>
                  </a:cubicBezTo>
                  <a:cubicBezTo>
                    <a:pt x="137" y="95"/>
                    <a:pt x="139" y="96"/>
                    <a:pt x="140" y="96"/>
                  </a:cubicBezTo>
                  <a:cubicBezTo>
                    <a:pt x="142" y="96"/>
                    <a:pt x="143" y="94"/>
                    <a:pt x="144" y="94"/>
                  </a:cubicBezTo>
                  <a:cubicBezTo>
                    <a:pt x="146" y="93"/>
                    <a:pt x="145" y="96"/>
                    <a:pt x="145" y="96"/>
                  </a:cubicBezTo>
                  <a:cubicBezTo>
                    <a:pt x="144" y="97"/>
                    <a:pt x="144" y="97"/>
                    <a:pt x="145" y="98"/>
                  </a:cubicBezTo>
                  <a:cubicBezTo>
                    <a:pt x="148" y="99"/>
                    <a:pt x="150" y="100"/>
                    <a:pt x="152" y="101"/>
                  </a:cubicBezTo>
                  <a:cubicBezTo>
                    <a:pt x="154" y="103"/>
                    <a:pt x="156" y="105"/>
                    <a:pt x="158" y="106"/>
                  </a:cubicBezTo>
                  <a:cubicBezTo>
                    <a:pt x="159" y="106"/>
                    <a:pt x="160" y="105"/>
                    <a:pt x="161" y="105"/>
                  </a:cubicBezTo>
                  <a:cubicBezTo>
                    <a:pt x="162" y="104"/>
                    <a:pt x="160" y="103"/>
                    <a:pt x="160" y="102"/>
                  </a:cubicBezTo>
                  <a:cubicBezTo>
                    <a:pt x="160" y="101"/>
                    <a:pt x="163" y="103"/>
                    <a:pt x="163" y="103"/>
                  </a:cubicBezTo>
                  <a:cubicBezTo>
                    <a:pt x="163" y="104"/>
                    <a:pt x="166" y="106"/>
                    <a:pt x="167" y="105"/>
                  </a:cubicBezTo>
                  <a:cubicBezTo>
                    <a:pt x="167" y="105"/>
                    <a:pt x="165" y="99"/>
                    <a:pt x="165" y="99"/>
                  </a:cubicBezTo>
                  <a:cubicBezTo>
                    <a:pt x="166" y="99"/>
                    <a:pt x="168" y="104"/>
                    <a:pt x="169" y="104"/>
                  </a:cubicBezTo>
                  <a:cubicBezTo>
                    <a:pt x="169" y="105"/>
                    <a:pt x="170" y="107"/>
                    <a:pt x="171" y="107"/>
                  </a:cubicBezTo>
                  <a:cubicBezTo>
                    <a:pt x="172" y="107"/>
                    <a:pt x="173" y="105"/>
                    <a:pt x="173" y="105"/>
                  </a:cubicBezTo>
                  <a:cubicBezTo>
                    <a:pt x="171" y="106"/>
                    <a:pt x="177" y="110"/>
                    <a:pt x="177" y="111"/>
                  </a:cubicBezTo>
                  <a:cubicBezTo>
                    <a:pt x="176" y="111"/>
                    <a:pt x="176" y="111"/>
                    <a:pt x="176" y="111"/>
                  </a:cubicBezTo>
                  <a:cubicBezTo>
                    <a:pt x="175" y="112"/>
                    <a:pt x="177" y="112"/>
                    <a:pt x="177" y="113"/>
                  </a:cubicBezTo>
                  <a:cubicBezTo>
                    <a:pt x="177" y="113"/>
                    <a:pt x="175" y="114"/>
                    <a:pt x="176" y="114"/>
                  </a:cubicBezTo>
                  <a:cubicBezTo>
                    <a:pt x="177" y="115"/>
                    <a:pt x="178" y="116"/>
                    <a:pt x="179" y="117"/>
                  </a:cubicBezTo>
                  <a:cubicBezTo>
                    <a:pt x="181" y="119"/>
                    <a:pt x="182" y="120"/>
                    <a:pt x="184" y="121"/>
                  </a:cubicBezTo>
                  <a:cubicBezTo>
                    <a:pt x="184" y="121"/>
                    <a:pt x="182" y="125"/>
                    <a:pt x="183" y="125"/>
                  </a:cubicBezTo>
                  <a:cubicBezTo>
                    <a:pt x="184" y="126"/>
                    <a:pt x="184" y="124"/>
                    <a:pt x="184" y="124"/>
                  </a:cubicBezTo>
                  <a:cubicBezTo>
                    <a:pt x="185" y="123"/>
                    <a:pt x="185" y="126"/>
                    <a:pt x="186" y="127"/>
                  </a:cubicBezTo>
                  <a:cubicBezTo>
                    <a:pt x="186" y="127"/>
                    <a:pt x="186" y="126"/>
                    <a:pt x="186" y="125"/>
                  </a:cubicBezTo>
                  <a:cubicBezTo>
                    <a:pt x="186" y="127"/>
                    <a:pt x="192" y="130"/>
                    <a:pt x="193" y="127"/>
                  </a:cubicBezTo>
                  <a:cubicBezTo>
                    <a:pt x="193" y="127"/>
                    <a:pt x="193" y="128"/>
                    <a:pt x="193" y="128"/>
                  </a:cubicBezTo>
                  <a:cubicBezTo>
                    <a:pt x="193" y="128"/>
                    <a:pt x="194" y="127"/>
                    <a:pt x="194" y="126"/>
                  </a:cubicBezTo>
                  <a:cubicBezTo>
                    <a:pt x="193" y="126"/>
                    <a:pt x="194" y="127"/>
                    <a:pt x="194" y="12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67" name="Freeform 641">
              <a:extLst>
                <a:ext uri="{FF2B5EF4-FFF2-40B4-BE49-F238E27FC236}">
                  <a16:creationId xmlns:a16="http://schemas.microsoft.com/office/drawing/2014/main" id="{D713FEE0-43FD-5340-83EF-62E7BCB06ED2}"/>
                </a:ext>
              </a:extLst>
            </p:cNvPr>
            <p:cNvSpPr>
              <a:spLocks/>
            </p:cNvSpPr>
            <p:nvPr/>
          </p:nvSpPr>
          <p:spPr bwMode="auto">
            <a:xfrm>
              <a:off x="5888086" y="6516489"/>
              <a:ext cx="2697455" cy="1337930"/>
            </a:xfrm>
            <a:custGeom>
              <a:avLst/>
              <a:gdLst>
                <a:gd name="T0" fmla="*/ 84 w 289"/>
                <a:gd name="T1" fmla="*/ 106 h 143"/>
                <a:gd name="T2" fmla="*/ 105 w 289"/>
                <a:gd name="T3" fmla="*/ 119 h 143"/>
                <a:gd name="T4" fmla="*/ 125 w 289"/>
                <a:gd name="T5" fmla="*/ 127 h 143"/>
                <a:gd name="T6" fmla="*/ 137 w 289"/>
                <a:gd name="T7" fmla="*/ 127 h 143"/>
                <a:gd name="T8" fmla="*/ 149 w 289"/>
                <a:gd name="T9" fmla="*/ 119 h 143"/>
                <a:gd name="T10" fmla="*/ 162 w 289"/>
                <a:gd name="T11" fmla="*/ 118 h 143"/>
                <a:gd name="T12" fmla="*/ 177 w 289"/>
                <a:gd name="T13" fmla="*/ 119 h 143"/>
                <a:gd name="T14" fmla="*/ 171 w 289"/>
                <a:gd name="T15" fmla="*/ 113 h 143"/>
                <a:gd name="T16" fmla="*/ 186 w 289"/>
                <a:gd name="T17" fmla="*/ 113 h 143"/>
                <a:gd name="T18" fmla="*/ 209 w 289"/>
                <a:gd name="T19" fmla="*/ 122 h 143"/>
                <a:gd name="T20" fmla="*/ 213 w 289"/>
                <a:gd name="T21" fmla="*/ 133 h 143"/>
                <a:gd name="T22" fmla="*/ 220 w 289"/>
                <a:gd name="T23" fmla="*/ 143 h 143"/>
                <a:gd name="T24" fmla="*/ 215 w 289"/>
                <a:gd name="T25" fmla="*/ 108 h 143"/>
                <a:gd name="T26" fmla="*/ 234 w 289"/>
                <a:gd name="T27" fmla="*/ 92 h 143"/>
                <a:gd name="T28" fmla="*/ 239 w 289"/>
                <a:gd name="T29" fmla="*/ 86 h 143"/>
                <a:gd name="T30" fmla="*/ 244 w 289"/>
                <a:gd name="T31" fmla="*/ 82 h 143"/>
                <a:gd name="T32" fmla="*/ 242 w 289"/>
                <a:gd name="T33" fmla="*/ 78 h 143"/>
                <a:gd name="T34" fmla="*/ 238 w 289"/>
                <a:gd name="T35" fmla="*/ 71 h 143"/>
                <a:gd name="T36" fmla="*/ 239 w 289"/>
                <a:gd name="T37" fmla="*/ 69 h 143"/>
                <a:gd name="T38" fmla="*/ 242 w 289"/>
                <a:gd name="T39" fmla="*/ 75 h 143"/>
                <a:gd name="T40" fmla="*/ 246 w 289"/>
                <a:gd name="T41" fmla="*/ 62 h 143"/>
                <a:gd name="T42" fmla="*/ 253 w 289"/>
                <a:gd name="T43" fmla="*/ 52 h 143"/>
                <a:gd name="T44" fmla="*/ 265 w 289"/>
                <a:gd name="T45" fmla="*/ 48 h 143"/>
                <a:gd name="T46" fmla="*/ 271 w 289"/>
                <a:gd name="T47" fmla="*/ 48 h 143"/>
                <a:gd name="T48" fmla="*/ 274 w 289"/>
                <a:gd name="T49" fmla="*/ 35 h 143"/>
                <a:gd name="T50" fmla="*/ 288 w 289"/>
                <a:gd name="T51" fmla="*/ 28 h 143"/>
                <a:gd name="T52" fmla="*/ 276 w 289"/>
                <a:gd name="T53" fmla="*/ 13 h 143"/>
                <a:gd name="T54" fmla="*/ 264 w 289"/>
                <a:gd name="T55" fmla="*/ 28 h 143"/>
                <a:gd name="T56" fmla="*/ 237 w 289"/>
                <a:gd name="T57" fmla="*/ 39 h 143"/>
                <a:gd name="T58" fmla="*/ 224 w 289"/>
                <a:gd name="T59" fmla="*/ 45 h 143"/>
                <a:gd name="T60" fmla="*/ 208 w 289"/>
                <a:gd name="T61" fmla="*/ 44 h 143"/>
                <a:gd name="T62" fmla="*/ 203 w 289"/>
                <a:gd name="T63" fmla="*/ 36 h 143"/>
                <a:gd name="T64" fmla="*/ 196 w 289"/>
                <a:gd name="T65" fmla="*/ 28 h 143"/>
                <a:gd name="T66" fmla="*/ 185 w 289"/>
                <a:gd name="T67" fmla="*/ 48 h 143"/>
                <a:gd name="T68" fmla="*/ 187 w 289"/>
                <a:gd name="T69" fmla="*/ 25 h 143"/>
                <a:gd name="T70" fmla="*/ 196 w 289"/>
                <a:gd name="T71" fmla="*/ 17 h 143"/>
                <a:gd name="T72" fmla="*/ 184 w 289"/>
                <a:gd name="T73" fmla="*/ 13 h 143"/>
                <a:gd name="T74" fmla="*/ 165 w 289"/>
                <a:gd name="T75" fmla="*/ 15 h 143"/>
                <a:gd name="T76" fmla="*/ 158 w 289"/>
                <a:gd name="T77" fmla="*/ 5 h 143"/>
                <a:gd name="T78" fmla="*/ 147 w 289"/>
                <a:gd name="T79" fmla="*/ 4 h 143"/>
                <a:gd name="T80" fmla="*/ 30 w 289"/>
                <a:gd name="T81" fmla="*/ 4 h 143"/>
                <a:gd name="T82" fmla="*/ 7 w 289"/>
                <a:gd name="T83" fmla="*/ 9 h 143"/>
                <a:gd name="T84" fmla="*/ 8 w 289"/>
                <a:gd name="T85" fmla="*/ 21 h 143"/>
                <a:gd name="T86" fmla="*/ 2 w 289"/>
                <a:gd name="T87" fmla="*/ 40 h 143"/>
                <a:gd name="T88" fmla="*/ 5 w 289"/>
                <a:gd name="T89" fmla="*/ 63 h 143"/>
                <a:gd name="T90" fmla="*/ 12 w 289"/>
                <a:gd name="T91" fmla="*/ 73 h 143"/>
                <a:gd name="T92" fmla="*/ 21 w 289"/>
                <a:gd name="T93" fmla="*/ 88 h 143"/>
                <a:gd name="T94" fmla="*/ 39 w 289"/>
                <a:gd name="T95" fmla="*/ 10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9" h="143">
                  <a:moveTo>
                    <a:pt x="68" y="108"/>
                  </a:moveTo>
                  <a:cubicBezTo>
                    <a:pt x="71" y="108"/>
                    <a:pt x="74" y="108"/>
                    <a:pt x="78" y="108"/>
                  </a:cubicBezTo>
                  <a:cubicBezTo>
                    <a:pt x="79" y="108"/>
                    <a:pt x="81" y="108"/>
                    <a:pt x="82" y="108"/>
                  </a:cubicBezTo>
                  <a:cubicBezTo>
                    <a:pt x="83" y="108"/>
                    <a:pt x="83" y="106"/>
                    <a:pt x="84" y="106"/>
                  </a:cubicBezTo>
                  <a:cubicBezTo>
                    <a:pt x="85" y="105"/>
                    <a:pt x="91" y="105"/>
                    <a:pt x="91" y="106"/>
                  </a:cubicBezTo>
                  <a:cubicBezTo>
                    <a:pt x="94" y="108"/>
                    <a:pt x="97" y="110"/>
                    <a:pt x="100" y="112"/>
                  </a:cubicBezTo>
                  <a:cubicBezTo>
                    <a:pt x="100" y="112"/>
                    <a:pt x="101" y="115"/>
                    <a:pt x="101" y="116"/>
                  </a:cubicBezTo>
                  <a:cubicBezTo>
                    <a:pt x="102" y="118"/>
                    <a:pt x="102" y="118"/>
                    <a:pt x="105" y="119"/>
                  </a:cubicBezTo>
                  <a:cubicBezTo>
                    <a:pt x="107" y="120"/>
                    <a:pt x="108" y="121"/>
                    <a:pt x="109" y="119"/>
                  </a:cubicBezTo>
                  <a:cubicBezTo>
                    <a:pt x="110" y="116"/>
                    <a:pt x="111" y="116"/>
                    <a:pt x="114" y="117"/>
                  </a:cubicBezTo>
                  <a:cubicBezTo>
                    <a:pt x="116" y="117"/>
                    <a:pt x="119" y="118"/>
                    <a:pt x="119" y="120"/>
                  </a:cubicBezTo>
                  <a:cubicBezTo>
                    <a:pt x="121" y="123"/>
                    <a:pt x="123" y="124"/>
                    <a:pt x="125" y="127"/>
                  </a:cubicBezTo>
                  <a:cubicBezTo>
                    <a:pt x="127" y="129"/>
                    <a:pt x="126" y="133"/>
                    <a:pt x="129" y="134"/>
                  </a:cubicBezTo>
                  <a:cubicBezTo>
                    <a:pt x="131" y="136"/>
                    <a:pt x="135" y="136"/>
                    <a:pt x="137" y="137"/>
                  </a:cubicBezTo>
                  <a:cubicBezTo>
                    <a:pt x="137" y="136"/>
                    <a:pt x="135" y="129"/>
                    <a:pt x="135" y="129"/>
                  </a:cubicBezTo>
                  <a:cubicBezTo>
                    <a:pt x="137" y="130"/>
                    <a:pt x="136" y="127"/>
                    <a:pt x="137" y="127"/>
                  </a:cubicBezTo>
                  <a:cubicBezTo>
                    <a:pt x="137" y="126"/>
                    <a:pt x="139" y="126"/>
                    <a:pt x="140" y="125"/>
                  </a:cubicBezTo>
                  <a:cubicBezTo>
                    <a:pt x="141" y="125"/>
                    <a:pt x="142" y="122"/>
                    <a:pt x="142" y="122"/>
                  </a:cubicBezTo>
                  <a:cubicBezTo>
                    <a:pt x="143" y="123"/>
                    <a:pt x="144" y="123"/>
                    <a:pt x="145" y="122"/>
                  </a:cubicBezTo>
                  <a:cubicBezTo>
                    <a:pt x="147" y="121"/>
                    <a:pt x="148" y="121"/>
                    <a:pt x="149" y="119"/>
                  </a:cubicBezTo>
                  <a:cubicBezTo>
                    <a:pt x="151" y="118"/>
                    <a:pt x="148" y="118"/>
                    <a:pt x="148" y="117"/>
                  </a:cubicBezTo>
                  <a:cubicBezTo>
                    <a:pt x="148" y="117"/>
                    <a:pt x="151" y="118"/>
                    <a:pt x="152" y="117"/>
                  </a:cubicBezTo>
                  <a:cubicBezTo>
                    <a:pt x="154" y="116"/>
                    <a:pt x="155" y="116"/>
                    <a:pt x="157" y="116"/>
                  </a:cubicBezTo>
                  <a:cubicBezTo>
                    <a:pt x="159" y="116"/>
                    <a:pt x="160" y="119"/>
                    <a:pt x="162" y="118"/>
                  </a:cubicBezTo>
                  <a:cubicBezTo>
                    <a:pt x="165" y="116"/>
                    <a:pt x="166" y="118"/>
                    <a:pt x="168" y="119"/>
                  </a:cubicBezTo>
                  <a:cubicBezTo>
                    <a:pt x="170" y="120"/>
                    <a:pt x="171" y="118"/>
                    <a:pt x="172" y="118"/>
                  </a:cubicBezTo>
                  <a:cubicBezTo>
                    <a:pt x="173" y="117"/>
                    <a:pt x="176" y="119"/>
                    <a:pt x="176" y="120"/>
                  </a:cubicBezTo>
                  <a:cubicBezTo>
                    <a:pt x="177" y="121"/>
                    <a:pt x="178" y="120"/>
                    <a:pt x="177" y="119"/>
                  </a:cubicBezTo>
                  <a:cubicBezTo>
                    <a:pt x="177" y="119"/>
                    <a:pt x="176" y="118"/>
                    <a:pt x="175" y="118"/>
                  </a:cubicBezTo>
                  <a:cubicBezTo>
                    <a:pt x="174" y="117"/>
                    <a:pt x="176" y="117"/>
                    <a:pt x="176" y="117"/>
                  </a:cubicBezTo>
                  <a:cubicBezTo>
                    <a:pt x="175" y="115"/>
                    <a:pt x="175" y="114"/>
                    <a:pt x="173" y="115"/>
                  </a:cubicBezTo>
                  <a:cubicBezTo>
                    <a:pt x="173" y="115"/>
                    <a:pt x="169" y="115"/>
                    <a:pt x="171" y="113"/>
                  </a:cubicBezTo>
                  <a:cubicBezTo>
                    <a:pt x="173" y="113"/>
                    <a:pt x="174" y="114"/>
                    <a:pt x="175" y="114"/>
                  </a:cubicBezTo>
                  <a:cubicBezTo>
                    <a:pt x="178" y="113"/>
                    <a:pt x="180" y="113"/>
                    <a:pt x="183" y="113"/>
                  </a:cubicBezTo>
                  <a:cubicBezTo>
                    <a:pt x="184" y="113"/>
                    <a:pt x="183" y="113"/>
                    <a:pt x="184" y="114"/>
                  </a:cubicBezTo>
                  <a:cubicBezTo>
                    <a:pt x="184" y="114"/>
                    <a:pt x="185" y="114"/>
                    <a:pt x="186" y="113"/>
                  </a:cubicBezTo>
                  <a:cubicBezTo>
                    <a:pt x="188" y="113"/>
                    <a:pt x="190" y="113"/>
                    <a:pt x="192" y="113"/>
                  </a:cubicBezTo>
                  <a:cubicBezTo>
                    <a:pt x="194" y="113"/>
                    <a:pt x="194" y="115"/>
                    <a:pt x="196" y="116"/>
                  </a:cubicBezTo>
                  <a:cubicBezTo>
                    <a:pt x="198" y="118"/>
                    <a:pt x="200" y="116"/>
                    <a:pt x="202" y="115"/>
                  </a:cubicBezTo>
                  <a:cubicBezTo>
                    <a:pt x="203" y="115"/>
                    <a:pt x="209" y="121"/>
                    <a:pt x="209" y="122"/>
                  </a:cubicBezTo>
                  <a:cubicBezTo>
                    <a:pt x="210" y="123"/>
                    <a:pt x="208" y="125"/>
                    <a:pt x="209" y="126"/>
                  </a:cubicBezTo>
                  <a:cubicBezTo>
                    <a:pt x="210" y="128"/>
                    <a:pt x="209" y="128"/>
                    <a:pt x="210" y="130"/>
                  </a:cubicBezTo>
                  <a:cubicBezTo>
                    <a:pt x="210" y="131"/>
                    <a:pt x="211" y="132"/>
                    <a:pt x="211" y="132"/>
                  </a:cubicBezTo>
                  <a:cubicBezTo>
                    <a:pt x="212" y="132"/>
                    <a:pt x="212" y="133"/>
                    <a:pt x="213" y="133"/>
                  </a:cubicBezTo>
                  <a:cubicBezTo>
                    <a:pt x="214" y="134"/>
                    <a:pt x="213" y="136"/>
                    <a:pt x="214" y="137"/>
                  </a:cubicBezTo>
                  <a:cubicBezTo>
                    <a:pt x="215" y="138"/>
                    <a:pt x="216" y="138"/>
                    <a:pt x="217" y="140"/>
                  </a:cubicBezTo>
                  <a:cubicBezTo>
                    <a:pt x="219" y="143"/>
                    <a:pt x="218" y="140"/>
                    <a:pt x="220" y="141"/>
                  </a:cubicBezTo>
                  <a:cubicBezTo>
                    <a:pt x="220" y="141"/>
                    <a:pt x="220" y="143"/>
                    <a:pt x="220" y="143"/>
                  </a:cubicBezTo>
                  <a:cubicBezTo>
                    <a:pt x="221" y="143"/>
                    <a:pt x="222" y="136"/>
                    <a:pt x="222" y="135"/>
                  </a:cubicBezTo>
                  <a:cubicBezTo>
                    <a:pt x="222" y="132"/>
                    <a:pt x="221" y="130"/>
                    <a:pt x="220" y="126"/>
                  </a:cubicBezTo>
                  <a:cubicBezTo>
                    <a:pt x="218" y="123"/>
                    <a:pt x="218" y="120"/>
                    <a:pt x="217" y="117"/>
                  </a:cubicBezTo>
                  <a:cubicBezTo>
                    <a:pt x="215" y="115"/>
                    <a:pt x="214" y="111"/>
                    <a:pt x="215" y="108"/>
                  </a:cubicBezTo>
                  <a:cubicBezTo>
                    <a:pt x="216" y="105"/>
                    <a:pt x="218" y="103"/>
                    <a:pt x="221" y="101"/>
                  </a:cubicBezTo>
                  <a:cubicBezTo>
                    <a:pt x="222" y="100"/>
                    <a:pt x="223" y="100"/>
                    <a:pt x="224" y="99"/>
                  </a:cubicBezTo>
                  <a:cubicBezTo>
                    <a:pt x="225" y="98"/>
                    <a:pt x="226" y="96"/>
                    <a:pt x="227" y="96"/>
                  </a:cubicBezTo>
                  <a:cubicBezTo>
                    <a:pt x="229" y="94"/>
                    <a:pt x="232" y="94"/>
                    <a:pt x="234" y="92"/>
                  </a:cubicBezTo>
                  <a:cubicBezTo>
                    <a:pt x="235" y="91"/>
                    <a:pt x="236" y="89"/>
                    <a:pt x="238" y="89"/>
                  </a:cubicBezTo>
                  <a:cubicBezTo>
                    <a:pt x="238" y="89"/>
                    <a:pt x="242" y="89"/>
                    <a:pt x="241" y="87"/>
                  </a:cubicBezTo>
                  <a:cubicBezTo>
                    <a:pt x="241" y="87"/>
                    <a:pt x="238" y="88"/>
                    <a:pt x="238" y="88"/>
                  </a:cubicBezTo>
                  <a:cubicBezTo>
                    <a:pt x="238" y="87"/>
                    <a:pt x="240" y="88"/>
                    <a:pt x="239" y="86"/>
                  </a:cubicBezTo>
                  <a:cubicBezTo>
                    <a:pt x="239" y="86"/>
                    <a:pt x="238" y="85"/>
                    <a:pt x="239" y="85"/>
                  </a:cubicBezTo>
                  <a:cubicBezTo>
                    <a:pt x="239" y="84"/>
                    <a:pt x="239" y="85"/>
                    <a:pt x="240" y="84"/>
                  </a:cubicBezTo>
                  <a:cubicBezTo>
                    <a:pt x="239" y="85"/>
                    <a:pt x="241" y="86"/>
                    <a:pt x="241" y="85"/>
                  </a:cubicBezTo>
                  <a:cubicBezTo>
                    <a:pt x="242" y="85"/>
                    <a:pt x="245" y="83"/>
                    <a:pt x="244" y="82"/>
                  </a:cubicBezTo>
                  <a:cubicBezTo>
                    <a:pt x="244" y="83"/>
                    <a:pt x="238" y="82"/>
                    <a:pt x="239" y="81"/>
                  </a:cubicBezTo>
                  <a:cubicBezTo>
                    <a:pt x="239" y="80"/>
                    <a:pt x="240" y="82"/>
                    <a:pt x="241" y="81"/>
                  </a:cubicBezTo>
                  <a:cubicBezTo>
                    <a:pt x="241" y="81"/>
                    <a:pt x="243" y="80"/>
                    <a:pt x="243" y="80"/>
                  </a:cubicBezTo>
                  <a:cubicBezTo>
                    <a:pt x="243" y="80"/>
                    <a:pt x="242" y="79"/>
                    <a:pt x="242" y="78"/>
                  </a:cubicBezTo>
                  <a:cubicBezTo>
                    <a:pt x="243" y="77"/>
                    <a:pt x="243" y="76"/>
                    <a:pt x="241" y="76"/>
                  </a:cubicBezTo>
                  <a:cubicBezTo>
                    <a:pt x="241" y="76"/>
                    <a:pt x="237" y="74"/>
                    <a:pt x="237" y="74"/>
                  </a:cubicBezTo>
                  <a:cubicBezTo>
                    <a:pt x="238" y="73"/>
                    <a:pt x="239" y="74"/>
                    <a:pt x="240" y="74"/>
                  </a:cubicBezTo>
                  <a:cubicBezTo>
                    <a:pt x="241" y="73"/>
                    <a:pt x="239" y="71"/>
                    <a:pt x="238" y="71"/>
                  </a:cubicBezTo>
                  <a:cubicBezTo>
                    <a:pt x="237" y="70"/>
                    <a:pt x="236" y="69"/>
                    <a:pt x="236" y="68"/>
                  </a:cubicBezTo>
                  <a:cubicBezTo>
                    <a:pt x="235" y="67"/>
                    <a:pt x="238" y="65"/>
                    <a:pt x="237" y="64"/>
                  </a:cubicBezTo>
                  <a:cubicBezTo>
                    <a:pt x="238" y="65"/>
                    <a:pt x="237" y="66"/>
                    <a:pt x="237" y="67"/>
                  </a:cubicBezTo>
                  <a:cubicBezTo>
                    <a:pt x="237" y="67"/>
                    <a:pt x="239" y="69"/>
                    <a:pt x="239" y="69"/>
                  </a:cubicBezTo>
                  <a:cubicBezTo>
                    <a:pt x="241" y="67"/>
                    <a:pt x="239" y="62"/>
                    <a:pt x="242" y="61"/>
                  </a:cubicBezTo>
                  <a:cubicBezTo>
                    <a:pt x="241" y="61"/>
                    <a:pt x="241" y="66"/>
                    <a:pt x="242" y="67"/>
                  </a:cubicBezTo>
                  <a:cubicBezTo>
                    <a:pt x="242" y="69"/>
                    <a:pt x="244" y="69"/>
                    <a:pt x="244" y="71"/>
                  </a:cubicBezTo>
                  <a:cubicBezTo>
                    <a:pt x="244" y="72"/>
                    <a:pt x="241" y="74"/>
                    <a:pt x="242" y="75"/>
                  </a:cubicBezTo>
                  <a:cubicBezTo>
                    <a:pt x="242" y="75"/>
                    <a:pt x="248" y="69"/>
                    <a:pt x="247" y="67"/>
                  </a:cubicBezTo>
                  <a:cubicBezTo>
                    <a:pt x="247" y="65"/>
                    <a:pt x="245" y="64"/>
                    <a:pt x="245" y="62"/>
                  </a:cubicBezTo>
                  <a:cubicBezTo>
                    <a:pt x="244" y="61"/>
                    <a:pt x="245" y="58"/>
                    <a:pt x="247" y="59"/>
                  </a:cubicBezTo>
                  <a:cubicBezTo>
                    <a:pt x="246" y="58"/>
                    <a:pt x="245" y="61"/>
                    <a:pt x="246" y="62"/>
                  </a:cubicBezTo>
                  <a:cubicBezTo>
                    <a:pt x="248" y="64"/>
                    <a:pt x="248" y="65"/>
                    <a:pt x="250" y="62"/>
                  </a:cubicBezTo>
                  <a:cubicBezTo>
                    <a:pt x="251" y="61"/>
                    <a:pt x="253" y="58"/>
                    <a:pt x="252" y="56"/>
                  </a:cubicBezTo>
                  <a:cubicBezTo>
                    <a:pt x="252" y="56"/>
                    <a:pt x="251" y="55"/>
                    <a:pt x="252" y="54"/>
                  </a:cubicBezTo>
                  <a:cubicBezTo>
                    <a:pt x="252" y="54"/>
                    <a:pt x="253" y="52"/>
                    <a:pt x="253" y="52"/>
                  </a:cubicBezTo>
                  <a:cubicBezTo>
                    <a:pt x="253" y="52"/>
                    <a:pt x="253" y="54"/>
                    <a:pt x="253" y="54"/>
                  </a:cubicBezTo>
                  <a:cubicBezTo>
                    <a:pt x="253" y="54"/>
                    <a:pt x="258" y="51"/>
                    <a:pt x="260" y="51"/>
                  </a:cubicBezTo>
                  <a:cubicBezTo>
                    <a:pt x="261" y="50"/>
                    <a:pt x="263" y="51"/>
                    <a:pt x="264" y="51"/>
                  </a:cubicBezTo>
                  <a:cubicBezTo>
                    <a:pt x="266" y="50"/>
                    <a:pt x="265" y="49"/>
                    <a:pt x="265" y="48"/>
                  </a:cubicBezTo>
                  <a:cubicBezTo>
                    <a:pt x="266" y="48"/>
                    <a:pt x="266" y="50"/>
                    <a:pt x="267" y="50"/>
                  </a:cubicBezTo>
                  <a:cubicBezTo>
                    <a:pt x="267" y="50"/>
                    <a:pt x="269" y="49"/>
                    <a:pt x="269" y="49"/>
                  </a:cubicBezTo>
                  <a:cubicBezTo>
                    <a:pt x="271" y="51"/>
                    <a:pt x="275" y="46"/>
                    <a:pt x="272" y="46"/>
                  </a:cubicBezTo>
                  <a:cubicBezTo>
                    <a:pt x="272" y="46"/>
                    <a:pt x="272" y="48"/>
                    <a:pt x="271" y="48"/>
                  </a:cubicBezTo>
                  <a:cubicBezTo>
                    <a:pt x="270" y="48"/>
                    <a:pt x="268" y="44"/>
                    <a:pt x="268" y="44"/>
                  </a:cubicBezTo>
                  <a:cubicBezTo>
                    <a:pt x="269" y="43"/>
                    <a:pt x="268" y="42"/>
                    <a:pt x="269" y="41"/>
                  </a:cubicBezTo>
                  <a:cubicBezTo>
                    <a:pt x="270" y="39"/>
                    <a:pt x="271" y="37"/>
                    <a:pt x="272" y="36"/>
                  </a:cubicBezTo>
                  <a:cubicBezTo>
                    <a:pt x="273" y="36"/>
                    <a:pt x="274" y="35"/>
                    <a:pt x="274" y="35"/>
                  </a:cubicBezTo>
                  <a:cubicBezTo>
                    <a:pt x="276" y="36"/>
                    <a:pt x="277" y="33"/>
                    <a:pt x="278" y="32"/>
                  </a:cubicBezTo>
                  <a:cubicBezTo>
                    <a:pt x="278" y="32"/>
                    <a:pt x="280" y="33"/>
                    <a:pt x="281" y="32"/>
                  </a:cubicBezTo>
                  <a:cubicBezTo>
                    <a:pt x="283" y="31"/>
                    <a:pt x="285" y="31"/>
                    <a:pt x="286" y="30"/>
                  </a:cubicBezTo>
                  <a:cubicBezTo>
                    <a:pt x="287" y="30"/>
                    <a:pt x="289" y="29"/>
                    <a:pt x="288" y="28"/>
                  </a:cubicBezTo>
                  <a:cubicBezTo>
                    <a:pt x="286" y="26"/>
                    <a:pt x="286" y="25"/>
                    <a:pt x="285" y="24"/>
                  </a:cubicBezTo>
                  <a:cubicBezTo>
                    <a:pt x="281" y="23"/>
                    <a:pt x="287" y="14"/>
                    <a:pt x="281" y="14"/>
                  </a:cubicBezTo>
                  <a:cubicBezTo>
                    <a:pt x="280" y="13"/>
                    <a:pt x="279" y="15"/>
                    <a:pt x="278" y="14"/>
                  </a:cubicBezTo>
                  <a:cubicBezTo>
                    <a:pt x="277" y="13"/>
                    <a:pt x="277" y="12"/>
                    <a:pt x="276" y="13"/>
                  </a:cubicBezTo>
                  <a:cubicBezTo>
                    <a:pt x="275" y="14"/>
                    <a:pt x="274" y="16"/>
                    <a:pt x="273" y="17"/>
                  </a:cubicBezTo>
                  <a:cubicBezTo>
                    <a:pt x="272" y="18"/>
                    <a:pt x="272" y="20"/>
                    <a:pt x="271" y="21"/>
                  </a:cubicBezTo>
                  <a:cubicBezTo>
                    <a:pt x="271" y="23"/>
                    <a:pt x="270" y="26"/>
                    <a:pt x="268" y="26"/>
                  </a:cubicBezTo>
                  <a:cubicBezTo>
                    <a:pt x="266" y="26"/>
                    <a:pt x="266" y="28"/>
                    <a:pt x="264" y="28"/>
                  </a:cubicBezTo>
                  <a:cubicBezTo>
                    <a:pt x="259" y="28"/>
                    <a:pt x="254" y="28"/>
                    <a:pt x="249" y="28"/>
                  </a:cubicBezTo>
                  <a:cubicBezTo>
                    <a:pt x="247" y="28"/>
                    <a:pt x="247" y="28"/>
                    <a:pt x="246" y="29"/>
                  </a:cubicBezTo>
                  <a:cubicBezTo>
                    <a:pt x="245" y="31"/>
                    <a:pt x="241" y="33"/>
                    <a:pt x="241" y="34"/>
                  </a:cubicBezTo>
                  <a:cubicBezTo>
                    <a:pt x="242" y="37"/>
                    <a:pt x="239" y="39"/>
                    <a:pt x="237" y="39"/>
                  </a:cubicBezTo>
                  <a:cubicBezTo>
                    <a:pt x="235" y="39"/>
                    <a:pt x="234" y="38"/>
                    <a:pt x="232" y="38"/>
                  </a:cubicBezTo>
                  <a:cubicBezTo>
                    <a:pt x="230" y="38"/>
                    <a:pt x="228" y="39"/>
                    <a:pt x="227" y="39"/>
                  </a:cubicBezTo>
                  <a:cubicBezTo>
                    <a:pt x="227" y="39"/>
                    <a:pt x="227" y="42"/>
                    <a:pt x="228" y="42"/>
                  </a:cubicBezTo>
                  <a:cubicBezTo>
                    <a:pt x="227" y="43"/>
                    <a:pt x="226" y="44"/>
                    <a:pt x="224" y="45"/>
                  </a:cubicBezTo>
                  <a:cubicBezTo>
                    <a:pt x="222" y="46"/>
                    <a:pt x="219" y="48"/>
                    <a:pt x="216" y="49"/>
                  </a:cubicBezTo>
                  <a:cubicBezTo>
                    <a:pt x="213" y="50"/>
                    <a:pt x="210" y="50"/>
                    <a:pt x="207" y="49"/>
                  </a:cubicBezTo>
                  <a:cubicBezTo>
                    <a:pt x="206" y="48"/>
                    <a:pt x="205" y="47"/>
                    <a:pt x="206" y="46"/>
                  </a:cubicBezTo>
                  <a:cubicBezTo>
                    <a:pt x="206" y="46"/>
                    <a:pt x="207" y="44"/>
                    <a:pt x="208" y="44"/>
                  </a:cubicBezTo>
                  <a:cubicBezTo>
                    <a:pt x="208" y="44"/>
                    <a:pt x="208" y="45"/>
                    <a:pt x="208" y="46"/>
                  </a:cubicBezTo>
                  <a:cubicBezTo>
                    <a:pt x="210" y="42"/>
                    <a:pt x="211" y="39"/>
                    <a:pt x="209" y="35"/>
                  </a:cubicBezTo>
                  <a:cubicBezTo>
                    <a:pt x="208" y="34"/>
                    <a:pt x="206" y="36"/>
                    <a:pt x="205" y="36"/>
                  </a:cubicBezTo>
                  <a:cubicBezTo>
                    <a:pt x="204" y="37"/>
                    <a:pt x="204" y="36"/>
                    <a:pt x="203" y="36"/>
                  </a:cubicBezTo>
                  <a:cubicBezTo>
                    <a:pt x="202" y="35"/>
                    <a:pt x="204" y="34"/>
                    <a:pt x="204" y="34"/>
                  </a:cubicBezTo>
                  <a:cubicBezTo>
                    <a:pt x="208" y="30"/>
                    <a:pt x="205" y="26"/>
                    <a:pt x="201" y="25"/>
                  </a:cubicBezTo>
                  <a:cubicBezTo>
                    <a:pt x="198" y="24"/>
                    <a:pt x="198" y="25"/>
                    <a:pt x="196" y="26"/>
                  </a:cubicBezTo>
                  <a:cubicBezTo>
                    <a:pt x="196" y="27"/>
                    <a:pt x="196" y="27"/>
                    <a:pt x="196" y="28"/>
                  </a:cubicBezTo>
                  <a:cubicBezTo>
                    <a:pt x="196" y="29"/>
                    <a:pt x="194" y="28"/>
                    <a:pt x="193" y="28"/>
                  </a:cubicBezTo>
                  <a:cubicBezTo>
                    <a:pt x="192" y="28"/>
                    <a:pt x="190" y="36"/>
                    <a:pt x="190" y="37"/>
                  </a:cubicBezTo>
                  <a:cubicBezTo>
                    <a:pt x="191" y="42"/>
                    <a:pt x="192" y="45"/>
                    <a:pt x="188" y="47"/>
                  </a:cubicBezTo>
                  <a:cubicBezTo>
                    <a:pt x="188" y="48"/>
                    <a:pt x="185" y="49"/>
                    <a:pt x="185" y="48"/>
                  </a:cubicBezTo>
                  <a:cubicBezTo>
                    <a:pt x="185" y="46"/>
                    <a:pt x="184" y="44"/>
                    <a:pt x="184" y="42"/>
                  </a:cubicBezTo>
                  <a:cubicBezTo>
                    <a:pt x="184" y="41"/>
                    <a:pt x="186" y="30"/>
                    <a:pt x="186" y="30"/>
                  </a:cubicBezTo>
                  <a:cubicBezTo>
                    <a:pt x="185" y="30"/>
                    <a:pt x="183" y="32"/>
                    <a:pt x="183" y="31"/>
                  </a:cubicBezTo>
                  <a:cubicBezTo>
                    <a:pt x="183" y="30"/>
                    <a:pt x="186" y="26"/>
                    <a:pt x="187" y="25"/>
                  </a:cubicBezTo>
                  <a:cubicBezTo>
                    <a:pt x="188" y="23"/>
                    <a:pt x="191" y="23"/>
                    <a:pt x="193" y="22"/>
                  </a:cubicBezTo>
                  <a:cubicBezTo>
                    <a:pt x="196" y="22"/>
                    <a:pt x="199" y="23"/>
                    <a:pt x="202" y="23"/>
                  </a:cubicBezTo>
                  <a:cubicBezTo>
                    <a:pt x="205" y="23"/>
                    <a:pt x="201" y="20"/>
                    <a:pt x="199" y="20"/>
                  </a:cubicBezTo>
                  <a:cubicBezTo>
                    <a:pt x="197" y="20"/>
                    <a:pt x="199" y="17"/>
                    <a:pt x="196" y="17"/>
                  </a:cubicBezTo>
                  <a:cubicBezTo>
                    <a:pt x="194" y="18"/>
                    <a:pt x="192" y="19"/>
                    <a:pt x="189" y="19"/>
                  </a:cubicBezTo>
                  <a:cubicBezTo>
                    <a:pt x="187" y="19"/>
                    <a:pt x="185" y="17"/>
                    <a:pt x="183" y="16"/>
                  </a:cubicBezTo>
                  <a:cubicBezTo>
                    <a:pt x="183" y="16"/>
                    <a:pt x="180" y="16"/>
                    <a:pt x="181" y="15"/>
                  </a:cubicBezTo>
                  <a:cubicBezTo>
                    <a:pt x="182" y="15"/>
                    <a:pt x="184" y="14"/>
                    <a:pt x="184" y="13"/>
                  </a:cubicBezTo>
                  <a:cubicBezTo>
                    <a:pt x="184" y="13"/>
                    <a:pt x="176" y="16"/>
                    <a:pt x="175" y="16"/>
                  </a:cubicBezTo>
                  <a:cubicBezTo>
                    <a:pt x="174" y="17"/>
                    <a:pt x="173" y="18"/>
                    <a:pt x="172" y="18"/>
                  </a:cubicBezTo>
                  <a:cubicBezTo>
                    <a:pt x="170" y="18"/>
                    <a:pt x="170" y="16"/>
                    <a:pt x="168" y="16"/>
                  </a:cubicBezTo>
                  <a:cubicBezTo>
                    <a:pt x="167" y="16"/>
                    <a:pt x="162" y="18"/>
                    <a:pt x="165" y="15"/>
                  </a:cubicBezTo>
                  <a:cubicBezTo>
                    <a:pt x="168" y="13"/>
                    <a:pt x="171" y="11"/>
                    <a:pt x="174" y="9"/>
                  </a:cubicBezTo>
                  <a:cubicBezTo>
                    <a:pt x="172" y="9"/>
                    <a:pt x="170" y="7"/>
                    <a:pt x="168" y="9"/>
                  </a:cubicBezTo>
                  <a:cubicBezTo>
                    <a:pt x="165" y="10"/>
                    <a:pt x="164" y="8"/>
                    <a:pt x="161" y="7"/>
                  </a:cubicBezTo>
                  <a:cubicBezTo>
                    <a:pt x="160" y="7"/>
                    <a:pt x="159" y="6"/>
                    <a:pt x="158" y="5"/>
                  </a:cubicBezTo>
                  <a:cubicBezTo>
                    <a:pt x="156" y="5"/>
                    <a:pt x="155" y="6"/>
                    <a:pt x="153" y="6"/>
                  </a:cubicBezTo>
                  <a:cubicBezTo>
                    <a:pt x="152" y="5"/>
                    <a:pt x="150" y="5"/>
                    <a:pt x="150" y="3"/>
                  </a:cubicBezTo>
                  <a:cubicBezTo>
                    <a:pt x="150" y="3"/>
                    <a:pt x="148" y="0"/>
                    <a:pt x="148" y="1"/>
                  </a:cubicBezTo>
                  <a:cubicBezTo>
                    <a:pt x="147" y="1"/>
                    <a:pt x="148" y="4"/>
                    <a:pt x="147" y="4"/>
                  </a:cubicBezTo>
                  <a:cubicBezTo>
                    <a:pt x="146" y="4"/>
                    <a:pt x="145" y="4"/>
                    <a:pt x="145" y="4"/>
                  </a:cubicBezTo>
                  <a:cubicBezTo>
                    <a:pt x="142" y="4"/>
                    <a:pt x="139" y="4"/>
                    <a:pt x="136" y="4"/>
                  </a:cubicBezTo>
                  <a:cubicBezTo>
                    <a:pt x="125" y="4"/>
                    <a:pt x="115" y="4"/>
                    <a:pt x="105" y="4"/>
                  </a:cubicBezTo>
                  <a:cubicBezTo>
                    <a:pt x="80" y="4"/>
                    <a:pt x="55" y="4"/>
                    <a:pt x="30" y="4"/>
                  </a:cubicBezTo>
                  <a:cubicBezTo>
                    <a:pt x="24" y="4"/>
                    <a:pt x="17" y="4"/>
                    <a:pt x="11" y="4"/>
                  </a:cubicBezTo>
                  <a:cubicBezTo>
                    <a:pt x="12" y="5"/>
                    <a:pt x="14" y="13"/>
                    <a:pt x="11" y="14"/>
                  </a:cubicBezTo>
                  <a:cubicBezTo>
                    <a:pt x="9" y="14"/>
                    <a:pt x="8" y="14"/>
                    <a:pt x="10" y="12"/>
                  </a:cubicBezTo>
                  <a:cubicBezTo>
                    <a:pt x="12" y="9"/>
                    <a:pt x="9" y="9"/>
                    <a:pt x="7" y="9"/>
                  </a:cubicBezTo>
                  <a:cubicBezTo>
                    <a:pt x="5" y="9"/>
                    <a:pt x="2" y="7"/>
                    <a:pt x="1" y="7"/>
                  </a:cubicBezTo>
                  <a:cubicBezTo>
                    <a:pt x="0" y="8"/>
                    <a:pt x="2" y="12"/>
                    <a:pt x="2" y="12"/>
                  </a:cubicBezTo>
                  <a:cubicBezTo>
                    <a:pt x="3" y="15"/>
                    <a:pt x="4" y="16"/>
                    <a:pt x="4" y="18"/>
                  </a:cubicBezTo>
                  <a:cubicBezTo>
                    <a:pt x="4" y="19"/>
                    <a:pt x="7" y="21"/>
                    <a:pt x="8" y="21"/>
                  </a:cubicBezTo>
                  <a:cubicBezTo>
                    <a:pt x="7" y="21"/>
                    <a:pt x="6" y="21"/>
                    <a:pt x="5" y="22"/>
                  </a:cubicBezTo>
                  <a:cubicBezTo>
                    <a:pt x="4" y="23"/>
                    <a:pt x="5" y="24"/>
                    <a:pt x="5" y="25"/>
                  </a:cubicBezTo>
                  <a:cubicBezTo>
                    <a:pt x="5" y="28"/>
                    <a:pt x="5" y="30"/>
                    <a:pt x="4" y="32"/>
                  </a:cubicBezTo>
                  <a:cubicBezTo>
                    <a:pt x="4" y="35"/>
                    <a:pt x="3" y="37"/>
                    <a:pt x="2" y="40"/>
                  </a:cubicBezTo>
                  <a:cubicBezTo>
                    <a:pt x="1" y="43"/>
                    <a:pt x="3" y="46"/>
                    <a:pt x="4" y="49"/>
                  </a:cubicBezTo>
                  <a:cubicBezTo>
                    <a:pt x="4" y="52"/>
                    <a:pt x="3" y="54"/>
                    <a:pt x="3" y="56"/>
                  </a:cubicBezTo>
                  <a:cubicBezTo>
                    <a:pt x="3" y="57"/>
                    <a:pt x="4" y="58"/>
                    <a:pt x="4" y="59"/>
                  </a:cubicBezTo>
                  <a:cubicBezTo>
                    <a:pt x="5" y="60"/>
                    <a:pt x="5" y="62"/>
                    <a:pt x="5" y="63"/>
                  </a:cubicBezTo>
                  <a:cubicBezTo>
                    <a:pt x="6" y="66"/>
                    <a:pt x="9" y="67"/>
                    <a:pt x="10" y="70"/>
                  </a:cubicBezTo>
                  <a:cubicBezTo>
                    <a:pt x="11" y="72"/>
                    <a:pt x="11" y="71"/>
                    <a:pt x="12" y="70"/>
                  </a:cubicBezTo>
                  <a:cubicBezTo>
                    <a:pt x="12" y="70"/>
                    <a:pt x="13" y="73"/>
                    <a:pt x="13" y="73"/>
                  </a:cubicBezTo>
                  <a:cubicBezTo>
                    <a:pt x="13" y="73"/>
                    <a:pt x="12" y="72"/>
                    <a:pt x="12" y="73"/>
                  </a:cubicBezTo>
                  <a:cubicBezTo>
                    <a:pt x="12" y="74"/>
                    <a:pt x="12" y="75"/>
                    <a:pt x="13" y="76"/>
                  </a:cubicBezTo>
                  <a:cubicBezTo>
                    <a:pt x="14" y="76"/>
                    <a:pt x="14" y="76"/>
                    <a:pt x="15" y="77"/>
                  </a:cubicBezTo>
                  <a:cubicBezTo>
                    <a:pt x="16" y="78"/>
                    <a:pt x="14" y="79"/>
                    <a:pt x="15" y="80"/>
                  </a:cubicBezTo>
                  <a:cubicBezTo>
                    <a:pt x="17" y="83"/>
                    <a:pt x="21" y="85"/>
                    <a:pt x="21" y="88"/>
                  </a:cubicBezTo>
                  <a:cubicBezTo>
                    <a:pt x="22" y="90"/>
                    <a:pt x="23" y="90"/>
                    <a:pt x="25" y="91"/>
                  </a:cubicBezTo>
                  <a:cubicBezTo>
                    <a:pt x="27" y="92"/>
                    <a:pt x="29" y="93"/>
                    <a:pt x="31" y="93"/>
                  </a:cubicBezTo>
                  <a:cubicBezTo>
                    <a:pt x="33" y="93"/>
                    <a:pt x="35" y="95"/>
                    <a:pt x="36" y="96"/>
                  </a:cubicBezTo>
                  <a:cubicBezTo>
                    <a:pt x="36" y="97"/>
                    <a:pt x="40" y="101"/>
                    <a:pt x="39" y="102"/>
                  </a:cubicBezTo>
                  <a:cubicBezTo>
                    <a:pt x="43" y="101"/>
                    <a:pt x="48" y="100"/>
                    <a:pt x="52" y="101"/>
                  </a:cubicBezTo>
                  <a:cubicBezTo>
                    <a:pt x="58" y="103"/>
                    <a:pt x="63" y="106"/>
                    <a:pt x="68" y="108"/>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68" name="Freeform 642">
              <a:extLst>
                <a:ext uri="{FF2B5EF4-FFF2-40B4-BE49-F238E27FC236}">
                  <a16:creationId xmlns:a16="http://schemas.microsoft.com/office/drawing/2014/main" id="{5F655BBE-36E4-8444-A335-612DA4D02880}"/>
                </a:ext>
              </a:extLst>
            </p:cNvPr>
            <p:cNvSpPr>
              <a:spLocks noEditPoints="1"/>
            </p:cNvSpPr>
            <p:nvPr/>
          </p:nvSpPr>
          <p:spPr bwMode="auto">
            <a:xfrm>
              <a:off x="5133309" y="4907791"/>
              <a:ext cx="3984080" cy="2048308"/>
            </a:xfrm>
            <a:custGeom>
              <a:avLst/>
              <a:gdLst>
                <a:gd name="T0" fmla="*/ 255 w 427"/>
                <a:gd name="T1" fmla="*/ 181 h 219"/>
                <a:gd name="T2" fmla="*/ 299 w 427"/>
                <a:gd name="T3" fmla="*/ 195 h 219"/>
                <a:gd name="T4" fmla="*/ 296 w 427"/>
                <a:gd name="T5" fmla="*/ 215 h 219"/>
                <a:gd name="T6" fmla="*/ 332 w 427"/>
                <a:gd name="T7" fmla="*/ 200 h 219"/>
                <a:gd name="T8" fmla="*/ 366 w 427"/>
                <a:gd name="T9" fmla="*/ 196 h 219"/>
                <a:gd name="T10" fmla="*/ 383 w 427"/>
                <a:gd name="T11" fmla="*/ 200 h 219"/>
                <a:gd name="T12" fmla="*/ 391 w 427"/>
                <a:gd name="T13" fmla="*/ 201 h 219"/>
                <a:gd name="T14" fmla="*/ 380 w 427"/>
                <a:gd name="T15" fmla="*/ 188 h 219"/>
                <a:gd name="T16" fmla="*/ 382 w 427"/>
                <a:gd name="T17" fmla="*/ 176 h 219"/>
                <a:gd name="T18" fmla="*/ 354 w 427"/>
                <a:gd name="T19" fmla="*/ 180 h 219"/>
                <a:gd name="T20" fmla="*/ 414 w 427"/>
                <a:gd name="T21" fmla="*/ 160 h 219"/>
                <a:gd name="T22" fmla="*/ 417 w 427"/>
                <a:gd name="T23" fmla="*/ 144 h 219"/>
                <a:gd name="T24" fmla="*/ 415 w 427"/>
                <a:gd name="T25" fmla="*/ 139 h 219"/>
                <a:gd name="T26" fmla="*/ 394 w 427"/>
                <a:gd name="T27" fmla="*/ 126 h 219"/>
                <a:gd name="T28" fmla="*/ 390 w 427"/>
                <a:gd name="T29" fmla="*/ 110 h 219"/>
                <a:gd name="T30" fmla="*/ 378 w 427"/>
                <a:gd name="T31" fmla="*/ 104 h 219"/>
                <a:gd name="T32" fmla="*/ 364 w 427"/>
                <a:gd name="T33" fmla="*/ 112 h 219"/>
                <a:gd name="T34" fmla="*/ 356 w 427"/>
                <a:gd name="T35" fmla="*/ 107 h 219"/>
                <a:gd name="T36" fmla="*/ 342 w 427"/>
                <a:gd name="T37" fmla="*/ 85 h 219"/>
                <a:gd name="T38" fmla="*/ 314 w 427"/>
                <a:gd name="T39" fmla="*/ 91 h 219"/>
                <a:gd name="T40" fmla="*/ 320 w 427"/>
                <a:gd name="T41" fmla="*/ 116 h 219"/>
                <a:gd name="T42" fmla="*/ 306 w 427"/>
                <a:gd name="T43" fmla="*/ 159 h 219"/>
                <a:gd name="T44" fmla="*/ 292 w 427"/>
                <a:gd name="T45" fmla="*/ 135 h 219"/>
                <a:gd name="T46" fmla="*/ 250 w 427"/>
                <a:gd name="T47" fmla="*/ 119 h 219"/>
                <a:gd name="T48" fmla="*/ 237 w 427"/>
                <a:gd name="T49" fmla="*/ 86 h 219"/>
                <a:gd name="T50" fmla="*/ 246 w 427"/>
                <a:gd name="T51" fmla="*/ 77 h 219"/>
                <a:gd name="T52" fmla="*/ 246 w 427"/>
                <a:gd name="T53" fmla="*/ 70 h 219"/>
                <a:gd name="T54" fmla="*/ 263 w 427"/>
                <a:gd name="T55" fmla="*/ 58 h 219"/>
                <a:gd name="T56" fmla="*/ 276 w 427"/>
                <a:gd name="T57" fmla="*/ 48 h 219"/>
                <a:gd name="T58" fmla="*/ 293 w 427"/>
                <a:gd name="T59" fmla="*/ 36 h 219"/>
                <a:gd name="T60" fmla="*/ 276 w 427"/>
                <a:gd name="T61" fmla="*/ 23 h 219"/>
                <a:gd name="T62" fmla="*/ 262 w 427"/>
                <a:gd name="T63" fmla="*/ 35 h 219"/>
                <a:gd name="T64" fmla="*/ 252 w 427"/>
                <a:gd name="T65" fmla="*/ 23 h 219"/>
                <a:gd name="T66" fmla="*/ 241 w 427"/>
                <a:gd name="T67" fmla="*/ 10 h 219"/>
                <a:gd name="T68" fmla="*/ 223 w 427"/>
                <a:gd name="T69" fmla="*/ 6 h 219"/>
                <a:gd name="T70" fmla="*/ 232 w 427"/>
                <a:gd name="T71" fmla="*/ 27 h 219"/>
                <a:gd name="T72" fmla="*/ 226 w 427"/>
                <a:gd name="T73" fmla="*/ 40 h 219"/>
                <a:gd name="T74" fmla="*/ 218 w 427"/>
                <a:gd name="T75" fmla="*/ 37 h 219"/>
                <a:gd name="T76" fmla="*/ 164 w 427"/>
                <a:gd name="T77" fmla="*/ 29 h 219"/>
                <a:gd name="T78" fmla="*/ 166 w 427"/>
                <a:gd name="T79" fmla="*/ 41 h 219"/>
                <a:gd name="T80" fmla="*/ 160 w 427"/>
                <a:gd name="T81" fmla="*/ 40 h 219"/>
                <a:gd name="T82" fmla="*/ 133 w 427"/>
                <a:gd name="T83" fmla="*/ 30 h 219"/>
                <a:gd name="T84" fmla="*/ 83 w 427"/>
                <a:gd name="T85" fmla="*/ 23 h 219"/>
                <a:gd name="T86" fmla="*/ 71 w 427"/>
                <a:gd name="T87" fmla="*/ 18 h 219"/>
                <a:gd name="T88" fmla="*/ 50 w 427"/>
                <a:gd name="T89" fmla="*/ 24 h 219"/>
                <a:gd name="T90" fmla="*/ 49 w 427"/>
                <a:gd name="T91" fmla="*/ 22 h 219"/>
                <a:gd name="T92" fmla="*/ 29 w 427"/>
                <a:gd name="T93" fmla="*/ 23 h 219"/>
                <a:gd name="T94" fmla="*/ 21 w 427"/>
                <a:gd name="T95" fmla="*/ 28 h 219"/>
                <a:gd name="T96" fmla="*/ 3 w 427"/>
                <a:gd name="T97" fmla="*/ 97 h 219"/>
                <a:gd name="T98" fmla="*/ 40 w 427"/>
                <a:gd name="T99" fmla="*/ 116 h 219"/>
                <a:gd name="T100" fmla="*/ 53 w 427"/>
                <a:gd name="T101" fmla="*/ 141 h 219"/>
                <a:gd name="T102" fmla="*/ 62 w 427"/>
                <a:gd name="T103" fmla="*/ 150 h 219"/>
                <a:gd name="T104" fmla="*/ 67 w 427"/>
                <a:gd name="T105" fmla="*/ 160 h 219"/>
                <a:gd name="T106" fmla="*/ 80 w 427"/>
                <a:gd name="T107" fmla="*/ 166 h 219"/>
                <a:gd name="T108" fmla="*/ 133 w 427"/>
                <a:gd name="T109" fmla="*/ 176 h 219"/>
                <a:gd name="T110" fmla="*/ 97 w 427"/>
                <a:gd name="T111" fmla="*/ 57 h 219"/>
                <a:gd name="T112" fmla="*/ 87 w 427"/>
                <a:gd name="T113" fmla="*/ 51 h 219"/>
                <a:gd name="T114" fmla="*/ 113 w 427"/>
                <a:gd name="T115" fmla="*/ 49 h 219"/>
                <a:gd name="T116" fmla="*/ 142 w 427"/>
                <a:gd name="T117" fmla="*/ 85 h 219"/>
                <a:gd name="T118" fmla="*/ 131 w 427"/>
                <a:gd name="T119" fmla="*/ 85 h 219"/>
                <a:gd name="T120" fmla="*/ 160 w 427"/>
                <a:gd name="T121" fmla="*/ 78 h 219"/>
                <a:gd name="T122" fmla="*/ 210 w 427"/>
                <a:gd name="T123" fmla="*/ 150 h 219"/>
                <a:gd name="T124" fmla="*/ 222 w 427"/>
                <a:gd name="T125" fmla="*/ 165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7" h="219">
                  <a:moveTo>
                    <a:pt x="229" y="174"/>
                  </a:moveTo>
                  <a:cubicBezTo>
                    <a:pt x="229" y="174"/>
                    <a:pt x="229" y="173"/>
                    <a:pt x="229" y="173"/>
                  </a:cubicBezTo>
                  <a:cubicBezTo>
                    <a:pt x="229" y="173"/>
                    <a:pt x="232" y="177"/>
                    <a:pt x="232" y="177"/>
                  </a:cubicBezTo>
                  <a:cubicBezTo>
                    <a:pt x="234" y="177"/>
                    <a:pt x="235" y="178"/>
                    <a:pt x="236" y="178"/>
                  </a:cubicBezTo>
                  <a:cubicBezTo>
                    <a:pt x="238" y="178"/>
                    <a:pt x="238" y="177"/>
                    <a:pt x="239" y="178"/>
                  </a:cubicBezTo>
                  <a:cubicBezTo>
                    <a:pt x="242" y="179"/>
                    <a:pt x="244" y="180"/>
                    <a:pt x="246" y="181"/>
                  </a:cubicBezTo>
                  <a:cubicBezTo>
                    <a:pt x="247" y="182"/>
                    <a:pt x="248" y="181"/>
                    <a:pt x="249" y="181"/>
                  </a:cubicBezTo>
                  <a:cubicBezTo>
                    <a:pt x="250" y="180"/>
                    <a:pt x="251" y="180"/>
                    <a:pt x="252" y="180"/>
                  </a:cubicBezTo>
                  <a:cubicBezTo>
                    <a:pt x="253" y="180"/>
                    <a:pt x="254" y="181"/>
                    <a:pt x="255" y="181"/>
                  </a:cubicBezTo>
                  <a:cubicBezTo>
                    <a:pt x="257" y="181"/>
                    <a:pt x="258" y="180"/>
                    <a:pt x="259" y="179"/>
                  </a:cubicBezTo>
                  <a:cubicBezTo>
                    <a:pt x="260" y="178"/>
                    <a:pt x="263" y="175"/>
                    <a:pt x="264" y="175"/>
                  </a:cubicBezTo>
                  <a:cubicBezTo>
                    <a:pt x="264" y="175"/>
                    <a:pt x="265" y="176"/>
                    <a:pt x="265" y="176"/>
                  </a:cubicBezTo>
                  <a:cubicBezTo>
                    <a:pt x="267" y="176"/>
                    <a:pt x="268" y="176"/>
                    <a:pt x="269" y="176"/>
                  </a:cubicBezTo>
                  <a:cubicBezTo>
                    <a:pt x="273" y="176"/>
                    <a:pt x="272" y="179"/>
                    <a:pt x="274" y="181"/>
                  </a:cubicBezTo>
                  <a:cubicBezTo>
                    <a:pt x="275" y="182"/>
                    <a:pt x="279" y="181"/>
                    <a:pt x="279" y="183"/>
                  </a:cubicBezTo>
                  <a:cubicBezTo>
                    <a:pt x="279" y="185"/>
                    <a:pt x="280" y="187"/>
                    <a:pt x="281" y="189"/>
                  </a:cubicBezTo>
                  <a:cubicBezTo>
                    <a:pt x="281" y="194"/>
                    <a:pt x="290" y="193"/>
                    <a:pt x="293" y="194"/>
                  </a:cubicBezTo>
                  <a:cubicBezTo>
                    <a:pt x="295" y="194"/>
                    <a:pt x="298" y="194"/>
                    <a:pt x="299" y="195"/>
                  </a:cubicBezTo>
                  <a:cubicBezTo>
                    <a:pt x="300" y="196"/>
                    <a:pt x="305" y="201"/>
                    <a:pt x="304" y="201"/>
                  </a:cubicBezTo>
                  <a:cubicBezTo>
                    <a:pt x="302" y="203"/>
                    <a:pt x="302" y="203"/>
                    <a:pt x="300" y="202"/>
                  </a:cubicBezTo>
                  <a:cubicBezTo>
                    <a:pt x="299" y="201"/>
                    <a:pt x="295" y="199"/>
                    <a:pt x="295" y="199"/>
                  </a:cubicBezTo>
                  <a:cubicBezTo>
                    <a:pt x="295" y="200"/>
                    <a:pt x="298" y="201"/>
                    <a:pt x="297" y="203"/>
                  </a:cubicBezTo>
                  <a:cubicBezTo>
                    <a:pt x="296" y="204"/>
                    <a:pt x="295" y="206"/>
                    <a:pt x="295" y="207"/>
                  </a:cubicBezTo>
                  <a:cubicBezTo>
                    <a:pt x="295" y="209"/>
                    <a:pt x="295" y="210"/>
                    <a:pt x="294" y="211"/>
                  </a:cubicBezTo>
                  <a:cubicBezTo>
                    <a:pt x="294" y="212"/>
                    <a:pt x="291" y="213"/>
                    <a:pt x="291" y="213"/>
                  </a:cubicBezTo>
                  <a:cubicBezTo>
                    <a:pt x="290" y="214"/>
                    <a:pt x="287" y="219"/>
                    <a:pt x="291" y="219"/>
                  </a:cubicBezTo>
                  <a:cubicBezTo>
                    <a:pt x="292" y="219"/>
                    <a:pt x="294" y="217"/>
                    <a:pt x="296" y="215"/>
                  </a:cubicBezTo>
                  <a:cubicBezTo>
                    <a:pt x="298" y="214"/>
                    <a:pt x="299" y="216"/>
                    <a:pt x="301" y="215"/>
                  </a:cubicBezTo>
                  <a:cubicBezTo>
                    <a:pt x="304" y="215"/>
                    <a:pt x="305" y="213"/>
                    <a:pt x="308" y="213"/>
                  </a:cubicBezTo>
                  <a:cubicBezTo>
                    <a:pt x="308" y="211"/>
                    <a:pt x="308" y="212"/>
                    <a:pt x="306" y="211"/>
                  </a:cubicBezTo>
                  <a:cubicBezTo>
                    <a:pt x="305" y="211"/>
                    <a:pt x="305" y="210"/>
                    <a:pt x="306" y="210"/>
                  </a:cubicBezTo>
                  <a:cubicBezTo>
                    <a:pt x="307" y="208"/>
                    <a:pt x="308" y="207"/>
                    <a:pt x="311" y="207"/>
                  </a:cubicBezTo>
                  <a:cubicBezTo>
                    <a:pt x="312" y="207"/>
                    <a:pt x="315" y="205"/>
                    <a:pt x="317" y="206"/>
                  </a:cubicBezTo>
                  <a:cubicBezTo>
                    <a:pt x="319" y="207"/>
                    <a:pt x="320" y="203"/>
                    <a:pt x="322" y="206"/>
                  </a:cubicBezTo>
                  <a:cubicBezTo>
                    <a:pt x="324" y="204"/>
                    <a:pt x="325" y="203"/>
                    <a:pt x="327" y="201"/>
                  </a:cubicBezTo>
                  <a:cubicBezTo>
                    <a:pt x="329" y="200"/>
                    <a:pt x="330" y="200"/>
                    <a:pt x="332" y="200"/>
                  </a:cubicBezTo>
                  <a:cubicBezTo>
                    <a:pt x="335" y="200"/>
                    <a:pt x="339" y="200"/>
                    <a:pt x="342" y="200"/>
                  </a:cubicBezTo>
                  <a:cubicBezTo>
                    <a:pt x="345" y="200"/>
                    <a:pt x="346" y="201"/>
                    <a:pt x="347" y="199"/>
                  </a:cubicBezTo>
                  <a:cubicBezTo>
                    <a:pt x="348" y="198"/>
                    <a:pt x="349" y="199"/>
                    <a:pt x="350" y="198"/>
                  </a:cubicBezTo>
                  <a:cubicBezTo>
                    <a:pt x="351" y="196"/>
                    <a:pt x="352" y="195"/>
                    <a:pt x="352" y="193"/>
                  </a:cubicBezTo>
                  <a:cubicBezTo>
                    <a:pt x="353" y="191"/>
                    <a:pt x="353" y="190"/>
                    <a:pt x="354" y="188"/>
                  </a:cubicBezTo>
                  <a:cubicBezTo>
                    <a:pt x="355" y="187"/>
                    <a:pt x="356" y="186"/>
                    <a:pt x="357" y="185"/>
                  </a:cubicBezTo>
                  <a:cubicBezTo>
                    <a:pt x="358" y="184"/>
                    <a:pt x="359" y="187"/>
                    <a:pt x="361" y="186"/>
                  </a:cubicBezTo>
                  <a:cubicBezTo>
                    <a:pt x="363" y="184"/>
                    <a:pt x="365" y="187"/>
                    <a:pt x="365" y="189"/>
                  </a:cubicBezTo>
                  <a:cubicBezTo>
                    <a:pt x="365" y="190"/>
                    <a:pt x="364" y="196"/>
                    <a:pt x="366" y="196"/>
                  </a:cubicBezTo>
                  <a:cubicBezTo>
                    <a:pt x="367" y="197"/>
                    <a:pt x="368" y="199"/>
                    <a:pt x="369" y="201"/>
                  </a:cubicBezTo>
                  <a:cubicBezTo>
                    <a:pt x="370" y="199"/>
                    <a:pt x="381" y="196"/>
                    <a:pt x="381" y="196"/>
                  </a:cubicBezTo>
                  <a:cubicBezTo>
                    <a:pt x="381" y="195"/>
                    <a:pt x="380" y="195"/>
                    <a:pt x="380" y="194"/>
                  </a:cubicBezTo>
                  <a:cubicBezTo>
                    <a:pt x="380" y="194"/>
                    <a:pt x="382" y="196"/>
                    <a:pt x="382" y="196"/>
                  </a:cubicBezTo>
                  <a:cubicBezTo>
                    <a:pt x="382" y="197"/>
                    <a:pt x="380" y="197"/>
                    <a:pt x="380" y="197"/>
                  </a:cubicBezTo>
                  <a:cubicBezTo>
                    <a:pt x="380" y="197"/>
                    <a:pt x="386" y="198"/>
                    <a:pt x="386" y="198"/>
                  </a:cubicBezTo>
                  <a:cubicBezTo>
                    <a:pt x="386" y="198"/>
                    <a:pt x="386" y="198"/>
                    <a:pt x="386" y="198"/>
                  </a:cubicBezTo>
                  <a:cubicBezTo>
                    <a:pt x="386" y="198"/>
                    <a:pt x="386" y="199"/>
                    <a:pt x="386" y="199"/>
                  </a:cubicBezTo>
                  <a:cubicBezTo>
                    <a:pt x="385" y="199"/>
                    <a:pt x="384" y="199"/>
                    <a:pt x="383" y="200"/>
                  </a:cubicBezTo>
                  <a:cubicBezTo>
                    <a:pt x="383" y="201"/>
                    <a:pt x="382" y="198"/>
                    <a:pt x="382" y="198"/>
                  </a:cubicBezTo>
                  <a:cubicBezTo>
                    <a:pt x="381" y="198"/>
                    <a:pt x="381" y="199"/>
                    <a:pt x="381" y="199"/>
                  </a:cubicBezTo>
                  <a:cubicBezTo>
                    <a:pt x="381" y="199"/>
                    <a:pt x="381" y="198"/>
                    <a:pt x="380" y="199"/>
                  </a:cubicBezTo>
                  <a:cubicBezTo>
                    <a:pt x="379" y="200"/>
                    <a:pt x="378" y="200"/>
                    <a:pt x="377" y="201"/>
                  </a:cubicBezTo>
                  <a:cubicBezTo>
                    <a:pt x="375" y="202"/>
                    <a:pt x="371" y="205"/>
                    <a:pt x="373" y="208"/>
                  </a:cubicBezTo>
                  <a:cubicBezTo>
                    <a:pt x="376" y="210"/>
                    <a:pt x="378" y="208"/>
                    <a:pt x="379" y="207"/>
                  </a:cubicBezTo>
                  <a:cubicBezTo>
                    <a:pt x="380" y="206"/>
                    <a:pt x="384" y="203"/>
                    <a:pt x="384" y="202"/>
                  </a:cubicBezTo>
                  <a:cubicBezTo>
                    <a:pt x="384" y="203"/>
                    <a:pt x="386" y="204"/>
                    <a:pt x="387" y="203"/>
                  </a:cubicBezTo>
                  <a:cubicBezTo>
                    <a:pt x="387" y="202"/>
                    <a:pt x="390" y="201"/>
                    <a:pt x="391" y="201"/>
                  </a:cubicBezTo>
                  <a:cubicBezTo>
                    <a:pt x="393" y="200"/>
                    <a:pt x="395" y="199"/>
                    <a:pt x="397" y="199"/>
                  </a:cubicBezTo>
                  <a:cubicBezTo>
                    <a:pt x="398" y="199"/>
                    <a:pt x="398" y="199"/>
                    <a:pt x="398" y="198"/>
                  </a:cubicBezTo>
                  <a:cubicBezTo>
                    <a:pt x="397" y="197"/>
                    <a:pt x="398" y="197"/>
                    <a:pt x="398" y="197"/>
                  </a:cubicBezTo>
                  <a:cubicBezTo>
                    <a:pt x="398" y="196"/>
                    <a:pt x="396" y="197"/>
                    <a:pt x="395" y="196"/>
                  </a:cubicBezTo>
                  <a:cubicBezTo>
                    <a:pt x="394" y="196"/>
                    <a:pt x="395" y="194"/>
                    <a:pt x="393" y="196"/>
                  </a:cubicBezTo>
                  <a:cubicBezTo>
                    <a:pt x="391" y="197"/>
                    <a:pt x="387" y="196"/>
                    <a:pt x="385" y="195"/>
                  </a:cubicBezTo>
                  <a:cubicBezTo>
                    <a:pt x="384" y="195"/>
                    <a:pt x="385" y="193"/>
                    <a:pt x="384" y="193"/>
                  </a:cubicBezTo>
                  <a:cubicBezTo>
                    <a:pt x="384" y="193"/>
                    <a:pt x="382" y="193"/>
                    <a:pt x="381" y="192"/>
                  </a:cubicBezTo>
                  <a:cubicBezTo>
                    <a:pt x="380" y="192"/>
                    <a:pt x="380" y="189"/>
                    <a:pt x="380" y="188"/>
                  </a:cubicBezTo>
                  <a:cubicBezTo>
                    <a:pt x="380" y="187"/>
                    <a:pt x="378" y="188"/>
                    <a:pt x="377" y="187"/>
                  </a:cubicBezTo>
                  <a:cubicBezTo>
                    <a:pt x="377" y="187"/>
                    <a:pt x="379" y="185"/>
                    <a:pt x="379" y="185"/>
                  </a:cubicBezTo>
                  <a:cubicBezTo>
                    <a:pt x="380" y="184"/>
                    <a:pt x="380" y="181"/>
                    <a:pt x="378" y="181"/>
                  </a:cubicBezTo>
                  <a:cubicBezTo>
                    <a:pt x="378" y="181"/>
                    <a:pt x="376" y="185"/>
                    <a:pt x="375" y="183"/>
                  </a:cubicBezTo>
                  <a:cubicBezTo>
                    <a:pt x="375" y="181"/>
                    <a:pt x="374" y="182"/>
                    <a:pt x="373" y="181"/>
                  </a:cubicBezTo>
                  <a:cubicBezTo>
                    <a:pt x="373" y="180"/>
                    <a:pt x="376" y="181"/>
                    <a:pt x="376" y="181"/>
                  </a:cubicBezTo>
                  <a:cubicBezTo>
                    <a:pt x="378" y="181"/>
                    <a:pt x="379" y="180"/>
                    <a:pt x="380" y="180"/>
                  </a:cubicBezTo>
                  <a:cubicBezTo>
                    <a:pt x="381" y="179"/>
                    <a:pt x="382" y="179"/>
                    <a:pt x="383" y="179"/>
                  </a:cubicBezTo>
                  <a:cubicBezTo>
                    <a:pt x="384" y="178"/>
                    <a:pt x="382" y="176"/>
                    <a:pt x="382" y="176"/>
                  </a:cubicBezTo>
                  <a:cubicBezTo>
                    <a:pt x="382" y="176"/>
                    <a:pt x="383" y="176"/>
                    <a:pt x="383" y="176"/>
                  </a:cubicBezTo>
                  <a:cubicBezTo>
                    <a:pt x="383" y="176"/>
                    <a:pt x="379" y="174"/>
                    <a:pt x="379" y="174"/>
                  </a:cubicBezTo>
                  <a:cubicBezTo>
                    <a:pt x="377" y="173"/>
                    <a:pt x="375" y="173"/>
                    <a:pt x="373" y="174"/>
                  </a:cubicBezTo>
                  <a:cubicBezTo>
                    <a:pt x="369" y="175"/>
                    <a:pt x="366" y="176"/>
                    <a:pt x="363" y="178"/>
                  </a:cubicBezTo>
                  <a:cubicBezTo>
                    <a:pt x="360" y="179"/>
                    <a:pt x="358" y="181"/>
                    <a:pt x="355" y="183"/>
                  </a:cubicBezTo>
                  <a:cubicBezTo>
                    <a:pt x="354" y="184"/>
                    <a:pt x="353" y="185"/>
                    <a:pt x="352" y="187"/>
                  </a:cubicBezTo>
                  <a:cubicBezTo>
                    <a:pt x="352" y="187"/>
                    <a:pt x="348" y="189"/>
                    <a:pt x="348" y="189"/>
                  </a:cubicBezTo>
                  <a:cubicBezTo>
                    <a:pt x="348" y="188"/>
                    <a:pt x="353" y="184"/>
                    <a:pt x="354" y="183"/>
                  </a:cubicBezTo>
                  <a:cubicBezTo>
                    <a:pt x="354" y="182"/>
                    <a:pt x="355" y="181"/>
                    <a:pt x="354" y="180"/>
                  </a:cubicBezTo>
                  <a:cubicBezTo>
                    <a:pt x="353" y="180"/>
                    <a:pt x="351" y="179"/>
                    <a:pt x="350" y="179"/>
                  </a:cubicBezTo>
                  <a:cubicBezTo>
                    <a:pt x="351" y="179"/>
                    <a:pt x="353" y="180"/>
                    <a:pt x="354" y="180"/>
                  </a:cubicBezTo>
                  <a:cubicBezTo>
                    <a:pt x="356" y="181"/>
                    <a:pt x="358" y="178"/>
                    <a:pt x="359" y="177"/>
                  </a:cubicBezTo>
                  <a:cubicBezTo>
                    <a:pt x="360" y="176"/>
                    <a:pt x="361" y="174"/>
                    <a:pt x="363" y="173"/>
                  </a:cubicBezTo>
                  <a:cubicBezTo>
                    <a:pt x="365" y="173"/>
                    <a:pt x="367" y="174"/>
                    <a:pt x="368" y="172"/>
                  </a:cubicBezTo>
                  <a:cubicBezTo>
                    <a:pt x="369" y="168"/>
                    <a:pt x="371" y="167"/>
                    <a:pt x="375" y="167"/>
                  </a:cubicBezTo>
                  <a:cubicBezTo>
                    <a:pt x="379" y="167"/>
                    <a:pt x="383" y="167"/>
                    <a:pt x="387" y="167"/>
                  </a:cubicBezTo>
                  <a:cubicBezTo>
                    <a:pt x="394" y="167"/>
                    <a:pt x="404" y="169"/>
                    <a:pt x="409" y="163"/>
                  </a:cubicBezTo>
                  <a:cubicBezTo>
                    <a:pt x="411" y="161"/>
                    <a:pt x="412" y="160"/>
                    <a:pt x="414" y="160"/>
                  </a:cubicBezTo>
                  <a:cubicBezTo>
                    <a:pt x="416" y="160"/>
                    <a:pt x="418" y="160"/>
                    <a:pt x="421" y="158"/>
                  </a:cubicBezTo>
                  <a:cubicBezTo>
                    <a:pt x="422" y="158"/>
                    <a:pt x="425" y="156"/>
                    <a:pt x="425" y="155"/>
                  </a:cubicBezTo>
                  <a:cubicBezTo>
                    <a:pt x="427" y="152"/>
                    <a:pt x="422" y="153"/>
                    <a:pt x="422" y="152"/>
                  </a:cubicBezTo>
                  <a:cubicBezTo>
                    <a:pt x="422" y="151"/>
                    <a:pt x="424" y="151"/>
                    <a:pt x="424" y="151"/>
                  </a:cubicBezTo>
                  <a:cubicBezTo>
                    <a:pt x="425" y="150"/>
                    <a:pt x="424" y="149"/>
                    <a:pt x="424" y="148"/>
                  </a:cubicBezTo>
                  <a:cubicBezTo>
                    <a:pt x="424" y="148"/>
                    <a:pt x="425" y="147"/>
                    <a:pt x="425" y="147"/>
                  </a:cubicBezTo>
                  <a:cubicBezTo>
                    <a:pt x="425" y="146"/>
                    <a:pt x="423" y="145"/>
                    <a:pt x="423" y="145"/>
                  </a:cubicBezTo>
                  <a:cubicBezTo>
                    <a:pt x="422" y="144"/>
                    <a:pt x="421" y="144"/>
                    <a:pt x="421" y="143"/>
                  </a:cubicBezTo>
                  <a:cubicBezTo>
                    <a:pt x="420" y="143"/>
                    <a:pt x="418" y="146"/>
                    <a:pt x="417" y="144"/>
                  </a:cubicBezTo>
                  <a:cubicBezTo>
                    <a:pt x="417" y="144"/>
                    <a:pt x="419" y="143"/>
                    <a:pt x="418" y="143"/>
                  </a:cubicBezTo>
                  <a:cubicBezTo>
                    <a:pt x="418" y="142"/>
                    <a:pt x="417" y="141"/>
                    <a:pt x="416" y="141"/>
                  </a:cubicBezTo>
                  <a:cubicBezTo>
                    <a:pt x="415" y="140"/>
                    <a:pt x="411" y="141"/>
                    <a:pt x="410" y="142"/>
                  </a:cubicBezTo>
                  <a:cubicBezTo>
                    <a:pt x="409" y="144"/>
                    <a:pt x="406" y="145"/>
                    <a:pt x="404" y="146"/>
                  </a:cubicBezTo>
                  <a:cubicBezTo>
                    <a:pt x="403" y="146"/>
                    <a:pt x="400" y="144"/>
                    <a:pt x="400" y="143"/>
                  </a:cubicBezTo>
                  <a:cubicBezTo>
                    <a:pt x="400" y="142"/>
                    <a:pt x="403" y="145"/>
                    <a:pt x="403" y="145"/>
                  </a:cubicBezTo>
                  <a:cubicBezTo>
                    <a:pt x="404" y="145"/>
                    <a:pt x="408" y="142"/>
                    <a:pt x="408" y="142"/>
                  </a:cubicBezTo>
                  <a:cubicBezTo>
                    <a:pt x="408" y="142"/>
                    <a:pt x="406" y="141"/>
                    <a:pt x="406" y="141"/>
                  </a:cubicBezTo>
                  <a:cubicBezTo>
                    <a:pt x="409" y="140"/>
                    <a:pt x="412" y="140"/>
                    <a:pt x="415" y="139"/>
                  </a:cubicBezTo>
                  <a:cubicBezTo>
                    <a:pt x="415" y="139"/>
                    <a:pt x="417" y="138"/>
                    <a:pt x="416" y="137"/>
                  </a:cubicBezTo>
                  <a:cubicBezTo>
                    <a:pt x="416" y="137"/>
                    <a:pt x="414" y="135"/>
                    <a:pt x="414" y="135"/>
                  </a:cubicBezTo>
                  <a:cubicBezTo>
                    <a:pt x="412" y="136"/>
                    <a:pt x="410" y="136"/>
                    <a:pt x="409" y="134"/>
                  </a:cubicBezTo>
                  <a:cubicBezTo>
                    <a:pt x="408" y="134"/>
                    <a:pt x="404" y="137"/>
                    <a:pt x="404" y="136"/>
                  </a:cubicBezTo>
                  <a:cubicBezTo>
                    <a:pt x="404" y="136"/>
                    <a:pt x="407" y="133"/>
                    <a:pt x="404" y="134"/>
                  </a:cubicBezTo>
                  <a:cubicBezTo>
                    <a:pt x="404" y="134"/>
                    <a:pt x="400" y="135"/>
                    <a:pt x="400" y="135"/>
                  </a:cubicBezTo>
                  <a:cubicBezTo>
                    <a:pt x="401" y="133"/>
                    <a:pt x="404" y="133"/>
                    <a:pt x="402" y="130"/>
                  </a:cubicBezTo>
                  <a:cubicBezTo>
                    <a:pt x="402" y="130"/>
                    <a:pt x="398" y="128"/>
                    <a:pt x="398" y="128"/>
                  </a:cubicBezTo>
                  <a:cubicBezTo>
                    <a:pt x="396" y="128"/>
                    <a:pt x="396" y="126"/>
                    <a:pt x="394" y="126"/>
                  </a:cubicBezTo>
                  <a:cubicBezTo>
                    <a:pt x="395" y="126"/>
                    <a:pt x="392" y="122"/>
                    <a:pt x="392" y="122"/>
                  </a:cubicBezTo>
                  <a:cubicBezTo>
                    <a:pt x="392" y="122"/>
                    <a:pt x="393" y="123"/>
                    <a:pt x="394" y="123"/>
                  </a:cubicBezTo>
                  <a:cubicBezTo>
                    <a:pt x="395" y="124"/>
                    <a:pt x="395" y="122"/>
                    <a:pt x="396" y="122"/>
                  </a:cubicBezTo>
                  <a:cubicBezTo>
                    <a:pt x="400" y="121"/>
                    <a:pt x="393" y="118"/>
                    <a:pt x="392" y="117"/>
                  </a:cubicBezTo>
                  <a:cubicBezTo>
                    <a:pt x="392" y="118"/>
                    <a:pt x="394" y="116"/>
                    <a:pt x="394" y="116"/>
                  </a:cubicBezTo>
                  <a:cubicBezTo>
                    <a:pt x="395" y="115"/>
                    <a:pt x="393" y="115"/>
                    <a:pt x="392" y="114"/>
                  </a:cubicBezTo>
                  <a:cubicBezTo>
                    <a:pt x="392" y="114"/>
                    <a:pt x="391" y="113"/>
                    <a:pt x="390" y="113"/>
                  </a:cubicBezTo>
                  <a:cubicBezTo>
                    <a:pt x="390" y="113"/>
                    <a:pt x="388" y="113"/>
                    <a:pt x="388" y="113"/>
                  </a:cubicBezTo>
                  <a:cubicBezTo>
                    <a:pt x="389" y="112"/>
                    <a:pt x="391" y="113"/>
                    <a:pt x="390" y="110"/>
                  </a:cubicBezTo>
                  <a:cubicBezTo>
                    <a:pt x="389" y="110"/>
                    <a:pt x="386" y="111"/>
                    <a:pt x="386" y="111"/>
                  </a:cubicBezTo>
                  <a:cubicBezTo>
                    <a:pt x="386" y="110"/>
                    <a:pt x="389" y="110"/>
                    <a:pt x="388" y="108"/>
                  </a:cubicBezTo>
                  <a:cubicBezTo>
                    <a:pt x="388" y="107"/>
                    <a:pt x="388" y="106"/>
                    <a:pt x="387" y="105"/>
                  </a:cubicBezTo>
                  <a:cubicBezTo>
                    <a:pt x="387" y="105"/>
                    <a:pt x="386" y="106"/>
                    <a:pt x="386" y="105"/>
                  </a:cubicBezTo>
                  <a:cubicBezTo>
                    <a:pt x="386" y="106"/>
                    <a:pt x="384" y="102"/>
                    <a:pt x="384" y="102"/>
                  </a:cubicBezTo>
                  <a:cubicBezTo>
                    <a:pt x="383" y="100"/>
                    <a:pt x="382" y="99"/>
                    <a:pt x="382" y="98"/>
                  </a:cubicBezTo>
                  <a:cubicBezTo>
                    <a:pt x="381" y="96"/>
                    <a:pt x="381" y="94"/>
                    <a:pt x="379" y="97"/>
                  </a:cubicBezTo>
                  <a:cubicBezTo>
                    <a:pt x="379" y="97"/>
                    <a:pt x="378" y="101"/>
                    <a:pt x="379" y="100"/>
                  </a:cubicBezTo>
                  <a:cubicBezTo>
                    <a:pt x="375" y="101"/>
                    <a:pt x="377" y="101"/>
                    <a:pt x="378" y="104"/>
                  </a:cubicBezTo>
                  <a:cubicBezTo>
                    <a:pt x="378" y="103"/>
                    <a:pt x="377" y="103"/>
                    <a:pt x="377" y="104"/>
                  </a:cubicBezTo>
                  <a:cubicBezTo>
                    <a:pt x="376" y="104"/>
                    <a:pt x="376" y="104"/>
                    <a:pt x="375" y="105"/>
                  </a:cubicBezTo>
                  <a:cubicBezTo>
                    <a:pt x="375" y="105"/>
                    <a:pt x="377" y="106"/>
                    <a:pt x="377" y="106"/>
                  </a:cubicBezTo>
                  <a:cubicBezTo>
                    <a:pt x="376" y="107"/>
                    <a:pt x="374" y="106"/>
                    <a:pt x="374" y="107"/>
                  </a:cubicBezTo>
                  <a:cubicBezTo>
                    <a:pt x="373" y="108"/>
                    <a:pt x="375" y="110"/>
                    <a:pt x="373" y="111"/>
                  </a:cubicBezTo>
                  <a:cubicBezTo>
                    <a:pt x="374" y="111"/>
                    <a:pt x="372" y="107"/>
                    <a:pt x="370" y="109"/>
                  </a:cubicBezTo>
                  <a:cubicBezTo>
                    <a:pt x="370" y="110"/>
                    <a:pt x="366" y="113"/>
                    <a:pt x="366" y="113"/>
                  </a:cubicBezTo>
                  <a:cubicBezTo>
                    <a:pt x="365" y="113"/>
                    <a:pt x="365" y="112"/>
                    <a:pt x="365" y="111"/>
                  </a:cubicBezTo>
                  <a:cubicBezTo>
                    <a:pt x="364" y="111"/>
                    <a:pt x="364" y="112"/>
                    <a:pt x="364" y="112"/>
                  </a:cubicBezTo>
                  <a:cubicBezTo>
                    <a:pt x="363" y="111"/>
                    <a:pt x="364" y="111"/>
                    <a:pt x="364" y="110"/>
                  </a:cubicBezTo>
                  <a:cubicBezTo>
                    <a:pt x="364" y="111"/>
                    <a:pt x="357" y="116"/>
                    <a:pt x="357" y="115"/>
                  </a:cubicBezTo>
                  <a:cubicBezTo>
                    <a:pt x="356" y="114"/>
                    <a:pt x="360" y="113"/>
                    <a:pt x="361" y="113"/>
                  </a:cubicBezTo>
                  <a:cubicBezTo>
                    <a:pt x="363" y="111"/>
                    <a:pt x="363" y="110"/>
                    <a:pt x="362" y="108"/>
                  </a:cubicBezTo>
                  <a:cubicBezTo>
                    <a:pt x="361" y="107"/>
                    <a:pt x="358" y="107"/>
                    <a:pt x="357" y="107"/>
                  </a:cubicBezTo>
                  <a:cubicBezTo>
                    <a:pt x="356" y="107"/>
                    <a:pt x="356" y="108"/>
                    <a:pt x="356" y="108"/>
                  </a:cubicBezTo>
                  <a:cubicBezTo>
                    <a:pt x="355" y="110"/>
                    <a:pt x="353" y="108"/>
                    <a:pt x="352" y="108"/>
                  </a:cubicBezTo>
                  <a:cubicBezTo>
                    <a:pt x="353" y="108"/>
                    <a:pt x="355" y="106"/>
                    <a:pt x="355" y="106"/>
                  </a:cubicBezTo>
                  <a:cubicBezTo>
                    <a:pt x="355" y="106"/>
                    <a:pt x="356" y="107"/>
                    <a:pt x="356" y="107"/>
                  </a:cubicBezTo>
                  <a:cubicBezTo>
                    <a:pt x="355" y="107"/>
                    <a:pt x="357" y="105"/>
                    <a:pt x="357" y="105"/>
                  </a:cubicBezTo>
                  <a:cubicBezTo>
                    <a:pt x="358" y="103"/>
                    <a:pt x="356" y="104"/>
                    <a:pt x="355" y="103"/>
                  </a:cubicBezTo>
                  <a:cubicBezTo>
                    <a:pt x="355" y="103"/>
                    <a:pt x="356" y="98"/>
                    <a:pt x="354" y="99"/>
                  </a:cubicBezTo>
                  <a:cubicBezTo>
                    <a:pt x="355" y="98"/>
                    <a:pt x="356" y="98"/>
                    <a:pt x="355" y="96"/>
                  </a:cubicBezTo>
                  <a:cubicBezTo>
                    <a:pt x="353" y="95"/>
                    <a:pt x="357" y="94"/>
                    <a:pt x="356" y="92"/>
                  </a:cubicBezTo>
                  <a:cubicBezTo>
                    <a:pt x="356" y="91"/>
                    <a:pt x="354" y="93"/>
                    <a:pt x="353" y="92"/>
                  </a:cubicBezTo>
                  <a:cubicBezTo>
                    <a:pt x="352" y="91"/>
                    <a:pt x="350" y="91"/>
                    <a:pt x="349" y="91"/>
                  </a:cubicBezTo>
                  <a:cubicBezTo>
                    <a:pt x="347" y="90"/>
                    <a:pt x="346" y="90"/>
                    <a:pt x="345" y="88"/>
                  </a:cubicBezTo>
                  <a:cubicBezTo>
                    <a:pt x="345" y="86"/>
                    <a:pt x="342" y="87"/>
                    <a:pt x="342" y="85"/>
                  </a:cubicBezTo>
                  <a:cubicBezTo>
                    <a:pt x="342" y="84"/>
                    <a:pt x="340" y="85"/>
                    <a:pt x="340" y="85"/>
                  </a:cubicBezTo>
                  <a:cubicBezTo>
                    <a:pt x="341" y="83"/>
                    <a:pt x="339" y="83"/>
                    <a:pt x="338" y="82"/>
                  </a:cubicBezTo>
                  <a:cubicBezTo>
                    <a:pt x="336" y="81"/>
                    <a:pt x="336" y="80"/>
                    <a:pt x="334" y="81"/>
                  </a:cubicBezTo>
                  <a:cubicBezTo>
                    <a:pt x="332" y="82"/>
                    <a:pt x="331" y="83"/>
                    <a:pt x="329" y="82"/>
                  </a:cubicBezTo>
                  <a:cubicBezTo>
                    <a:pt x="327" y="81"/>
                    <a:pt x="326" y="83"/>
                    <a:pt x="324" y="82"/>
                  </a:cubicBezTo>
                  <a:cubicBezTo>
                    <a:pt x="322" y="80"/>
                    <a:pt x="320" y="80"/>
                    <a:pt x="318" y="80"/>
                  </a:cubicBezTo>
                  <a:cubicBezTo>
                    <a:pt x="316" y="80"/>
                    <a:pt x="314" y="80"/>
                    <a:pt x="313" y="82"/>
                  </a:cubicBezTo>
                  <a:cubicBezTo>
                    <a:pt x="312" y="84"/>
                    <a:pt x="315" y="85"/>
                    <a:pt x="315" y="86"/>
                  </a:cubicBezTo>
                  <a:cubicBezTo>
                    <a:pt x="316" y="87"/>
                    <a:pt x="315" y="90"/>
                    <a:pt x="314" y="91"/>
                  </a:cubicBezTo>
                  <a:cubicBezTo>
                    <a:pt x="314" y="92"/>
                    <a:pt x="314" y="91"/>
                    <a:pt x="313" y="92"/>
                  </a:cubicBezTo>
                  <a:cubicBezTo>
                    <a:pt x="313" y="92"/>
                    <a:pt x="315" y="94"/>
                    <a:pt x="315" y="94"/>
                  </a:cubicBezTo>
                  <a:cubicBezTo>
                    <a:pt x="315" y="96"/>
                    <a:pt x="316" y="98"/>
                    <a:pt x="316" y="99"/>
                  </a:cubicBezTo>
                  <a:cubicBezTo>
                    <a:pt x="316" y="100"/>
                    <a:pt x="316" y="100"/>
                    <a:pt x="316" y="101"/>
                  </a:cubicBezTo>
                  <a:cubicBezTo>
                    <a:pt x="316" y="102"/>
                    <a:pt x="315" y="101"/>
                    <a:pt x="315" y="101"/>
                  </a:cubicBezTo>
                  <a:cubicBezTo>
                    <a:pt x="314" y="102"/>
                    <a:pt x="314" y="104"/>
                    <a:pt x="314" y="104"/>
                  </a:cubicBezTo>
                  <a:cubicBezTo>
                    <a:pt x="313" y="105"/>
                    <a:pt x="312" y="106"/>
                    <a:pt x="312" y="107"/>
                  </a:cubicBezTo>
                  <a:cubicBezTo>
                    <a:pt x="311" y="109"/>
                    <a:pt x="311" y="109"/>
                    <a:pt x="312" y="110"/>
                  </a:cubicBezTo>
                  <a:cubicBezTo>
                    <a:pt x="315" y="112"/>
                    <a:pt x="318" y="114"/>
                    <a:pt x="320" y="116"/>
                  </a:cubicBezTo>
                  <a:cubicBezTo>
                    <a:pt x="321" y="119"/>
                    <a:pt x="322" y="124"/>
                    <a:pt x="321" y="127"/>
                  </a:cubicBezTo>
                  <a:cubicBezTo>
                    <a:pt x="319" y="131"/>
                    <a:pt x="313" y="133"/>
                    <a:pt x="310" y="135"/>
                  </a:cubicBezTo>
                  <a:cubicBezTo>
                    <a:pt x="309" y="136"/>
                    <a:pt x="308" y="136"/>
                    <a:pt x="307" y="137"/>
                  </a:cubicBezTo>
                  <a:cubicBezTo>
                    <a:pt x="304" y="138"/>
                    <a:pt x="308" y="141"/>
                    <a:pt x="308" y="143"/>
                  </a:cubicBezTo>
                  <a:cubicBezTo>
                    <a:pt x="308" y="143"/>
                    <a:pt x="309" y="145"/>
                    <a:pt x="309" y="146"/>
                  </a:cubicBezTo>
                  <a:cubicBezTo>
                    <a:pt x="309" y="148"/>
                    <a:pt x="309" y="149"/>
                    <a:pt x="310" y="151"/>
                  </a:cubicBezTo>
                  <a:cubicBezTo>
                    <a:pt x="311" y="153"/>
                    <a:pt x="311" y="154"/>
                    <a:pt x="309" y="156"/>
                  </a:cubicBezTo>
                  <a:cubicBezTo>
                    <a:pt x="309" y="156"/>
                    <a:pt x="310" y="160"/>
                    <a:pt x="309" y="161"/>
                  </a:cubicBezTo>
                  <a:cubicBezTo>
                    <a:pt x="308" y="161"/>
                    <a:pt x="307" y="157"/>
                    <a:pt x="306" y="159"/>
                  </a:cubicBezTo>
                  <a:cubicBezTo>
                    <a:pt x="305" y="161"/>
                    <a:pt x="307" y="164"/>
                    <a:pt x="307" y="164"/>
                  </a:cubicBezTo>
                  <a:cubicBezTo>
                    <a:pt x="307" y="163"/>
                    <a:pt x="301" y="158"/>
                    <a:pt x="298" y="161"/>
                  </a:cubicBezTo>
                  <a:cubicBezTo>
                    <a:pt x="299" y="160"/>
                    <a:pt x="302" y="159"/>
                    <a:pt x="300" y="157"/>
                  </a:cubicBezTo>
                  <a:cubicBezTo>
                    <a:pt x="299" y="156"/>
                    <a:pt x="298" y="155"/>
                    <a:pt x="297" y="155"/>
                  </a:cubicBezTo>
                  <a:cubicBezTo>
                    <a:pt x="297" y="154"/>
                    <a:pt x="295" y="154"/>
                    <a:pt x="294" y="154"/>
                  </a:cubicBezTo>
                  <a:cubicBezTo>
                    <a:pt x="294" y="153"/>
                    <a:pt x="295" y="153"/>
                    <a:pt x="294" y="151"/>
                  </a:cubicBezTo>
                  <a:cubicBezTo>
                    <a:pt x="293" y="150"/>
                    <a:pt x="292" y="148"/>
                    <a:pt x="293" y="146"/>
                  </a:cubicBezTo>
                  <a:cubicBezTo>
                    <a:pt x="294" y="143"/>
                    <a:pt x="291" y="142"/>
                    <a:pt x="291" y="140"/>
                  </a:cubicBezTo>
                  <a:cubicBezTo>
                    <a:pt x="291" y="138"/>
                    <a:pt x="293" y="137"/>
                    <a:pt x="292" y="135"/>
                  </a:cubicBezTo>
                  <a:cubicBezTo>
                    <a:pt x="290" y="133"/>
                    <a:pt x="286" y="133"/>
                    <a:pt x="283" y="133"/>
                  </a:cubicBezTo>
                  <a:cubicBezTo>
                    <a:pt x="282" y="133"/>
                    <a:pt x="281" y="133"/>
                    <a:pt x="279" y="133"/>
                  </a:cubicBezTo>
                  <a:cubicBezTo>
                    <a:pt x="279" y="133"/>
                    <a:pt x="277" y="135"/>
                    <a:pt x="277" y="135"/>
                  </a:cubicBezTo>
                  <a:cubicBezTo>
                    <a:pt x="277" y="134"/>
                    <a:pt x="278" y="134"/>
                    <a:pt x="277" y="133"/>
                  </a:cubicBezTo>
                  <a:cubicBezTo>
                    <a:pt x="277" y="132"/>
                    <a:pt x="276" y="131"/>
                    <a:pt x="275" y="131"/>
                  </a:cubicBezTo>
                  <a:cubicBezTo>
                    <a:pt x="273" y="130"/>
                    <a:pt x="271" y="130"/>
                    <a:pt x="269" y="129"/>
                  </a:cubicBezTo>
                  <a:cubicBezTo>
                    <a:pt x="266" y="128"/>
                    <a:pt x="264" y="125"/>
                    <a:pt x="261" y="123"/>
                  </a:cubicBezTo>
                  <a:cubicBezTo>
                    <a:pt x="259" y="122"/>
                    <a:pt x="257" y="121"/>
                    <a:pt x="256" y="121"/>
                  </a:cubicBezTo>
                  <a:cubicBezTo>
                    <a:pt x="254" y="121"/>
                    <a:pt x="252" y="119"/>
                    <a:pt x="250" y="119"/>
                  </a:cubicBezTo>
                  <a:cubicBezTo>
                    <a:pt x="249" y="119"/>
                    <a:pt x="240" y="121"/>
                    <a:pt x="240" y="121"/>
                  </a:cubicBezTo>
                  <a:cubicBezTo>
                    <a:pt x="240" y="120"/>
                    <a:pt x="241" y="120"/>
                    <a:pt x="242" y="119"/>
                  </a:cubicBezTo>
                  <a:cubicBezTo>
                    <a:pt x="242" y="118"/>
                    <a:pt x="241" y="117"/>
                    <a:pt x="241" y="117"/>
                  </a:cubicBezTo>
                  <a:cubicBezTo>
                    <a:pt x="240" y="114"/>
                    <a:pt x="239" y="112"/>
                    <a:pt x="238" y="110"/>
                  </a:cubicBezTo>
                  <a:cubicBezTo>
                    <a:pt x="237" y="108"/>
                    <a:pt x="236" y="108"/>
                    <a:pt x="234" y="108"/>
                  </a:cubicBezTo>
                  <a:cubicBezTo>
                    <a:pt x="231" y="108"/>
                    <a:pt x="230" y="108"/>
                    <a:pt x="230" y="105"/>
                  </a:cubicBezTo>
                  <a:cubicBezTo>
                    <a:pt x="231" y="103"/>
                    <a:pt x="230" y="100"/>
                    <a:pt x="230" y="98"/>
                  </a:cubicBezTo>
                  <a:cubicBezTo>
                    <a:pt x="231" y="95"/>
                    <a:pt x="233" y="93"/>
                    <a:pt x="234" y="90"/>
                  </a:cubicBezTo>
                  <a:cubicBezTo>
                    <a:pt x="235" y="88"/>
                    <a:pt x="235" y="87"/>
                    <a:pt x="237" y="86"/>
                  </a:cubicBezTo>
                  <a:cubicBezTo>
                    <a:pt x="238" y="86"/>
                    <a:pt x="237" y="85"/>
                    <a:pt x="237" y="84"/>
                  </a:cubicBezTo>
                  <a:cubicBezTo>
                    <a:pt x="238" y="84"/>
                    <a:pt x="240" y="82"/>
                    <a:pt x="240" y="82"/>
                  </a:cubicBezTo>
                  <a:cubicBezTo>
                    <a:pt x="240" y="82"/>
                    <a:pt x="240" y="82"/>
                    <a:pt x="239" y="81"/>
                  </a:cubicBezTo>
                  <a:cubicBezTo>
                    <a:pt x="239" y="81"/>
                    <a:pt x="240" y="81"/>
                    <a:pt x="240" y="81"/>
                  </a:cubicBezTo>
                  <a:cubicBezTo>
                    <a:pt x="240" y="79"/>
                    <a:pt x="242" y="80"/>
                    <a:pt x="243" y="80"/>
                  </a:cubicBezTo>
                  <a:cubicBezTo>
                    <a:pt x="244" y="80"/>
                    <a:pt x="244" y="79"/>
                    <a:pt x="244" y="79"/>
                  </a:cubicBezTo>
                  <a:cubicBezTo>
                    <a:pt x="245" y="77"/>
                    <a:pt x="243" y="78"/>
                    <a:pt x="242" y="77"/>
                  </a:cubicBezTo>
                  <a:cubicBezTo>
                    <a:pt x="242" y="77"/>
                    <a:pt x="244" y="77"/>
                    <a:pt x="244" y="77"/>
                  </a:cubicBezTo>
                  <a:cubicBezTo>
                    <a:pt x="245" y="76"/>
                    <a:pt x="246" y="77"/>
                    <a:pt x="246" y="77"/>
                  </a:cubicBezTo>
                  <a:cubicBezTo>
                    <a:pt x="248" y="79"/>
                    <a:pt x="248" y="77"/>
                    <a:pt x="250" y="76"/>
                  </a:cubicBezTo>
                  <a:cubicBezTo>
                    <a:pt x="252" y="74"/>
                    <a:pt x="248" y="72"/>
                    <a:pt x="246" y="71"/>
                  </a:cubicBezTo>
                  <a:cubicBezTo>
                    <a:pt x="245" y="71"/>
                    <a:pt x="241" y="72"/>
                    <a:pt x="241" y="72"/>
                  </a:cubicBezTo>
                  <a:cubicBezTo>
                    <a:pt x="240" y="70"/>
                    <a:pt x="243" y="70"/>
                    <a:pt x="240" y="69"/>
                  </a:cubicBezTo>
                  <a:cubicBezTo>
                    <a:pt x="239" y="69"/>
                    <a:pt x="234" y="69"/>
                    <a:pt x="234" y="68"/>
                  </a:cubicBezTo>
                  <a:cubicBezTo>
                    <a:pt x="234" y="67"/>
                    <a:pt x="236" y="67"/>
                    <a:pt x="236" y="67"/>
                  </a:cubicBezTo>
                  <a:cubicBezTo>
                    <a:pt x="237" y="66"/>
                    <a:pt x="237" y="67"/>
                    <a:pt x="238" y="67"/>
                  </a:cubicBezTo>
                  <a:cubicBezTo>
                    <a:pt x="237" y="68"/>
                    <a:pt x="240" y="68"/>
                    <a:pt x="240" y="68"/>
                  </a:cubicBezTo>
                  <a:cubicBezTo>
                    <a:pt x="242" y="68"/>
                    <a:pt x="245" y="70"/>
                    <a:pt x="246" y="70"/>
                  </a:cubicBezTo>
                  <a:cubicBezTo>
                    <a:pt x="247" y="70"/>
                    <a:pt x="248" y="71"/>
                    <a:pt x="249" y="71"/>
                  </a:cubicBezTo>
                  <a:cubicBezTo>
                    <a:pt x="251" y="72"/>
                    <a:pt x="250" y="71"/>
                    <a:pt x="251" y="71"/>
                  </a:cubicBezTo>
                  <a:cubicBezTo>
                    <a:pt x="252" y="71"/>
                    <a:pt x="255" y="71"/>
                    <a:pt x="254" y="70"/>
                  </a:cubicBezTo>
                  <a:cubicBezTo>
                    <a:pt x="253" y="69"/>
                    <a:pt x="254" y="67"/>
                    <a:pt x="255" y="66"/>
                  </a:cubicBezTo>
                  <a:cubicBezTo>
                    <a:pt x="255" y="67"/>
                    <a:pt x="258" y="68"/>
                    <a:pt x="258" y="68"/>
                  </a:cubicBezTo>
                  <a:cubicBezTo>
                    <a:pt x="260" y="68"/>
                    <a:pt x="261" y="68"/>
                    <a:pt x="263" y="67"/>
                  </a:cubicBezTo>
                  <a:cubicBezTo>
                    <a:pt x="264" y="66"/>
                    <a:pt x="265" y="64"/>
                    <a:pt x="266" y="63"/>
                  </a:cubicBezTo>
                  <a:cubicBezTo>
                    <a:pt x="267" y="62"/>
                    <a:pt x="269" y="61"/>
                    <a:pt x="268" y="59"/>
                  </a:cubicBezTo>
                  <a:cubicBezTo>
                    <a:pt x="267" y="57"/>
                    <a:pt x="264" y="58"/>
                    <a:pt x="263" y="58"/>
                  </a:cubicBezTo>
                  <a:cubicBezTo>
                    <a:pt x="260" y="58"/>
                    <a:pt x="258" y="57"/>
                    <a:pt x="256" y="56"/>
                  </a:cubicBezTo>
                  <a:cubicBezTo>
                    <a:pt x="255" y="55"/>
                    <a:pt x="254" y="54"/>
                    <a:pt x="252" y="53"/>
                  </a:cubicBezTo>
                  <a:cubicBezTo>
                    <a:pt x="252" y="53"/>
                    <a:pt x="247" y="53"/>
                    <a:pt x="247" y="53"/>
                  </a:cubicBezTo>
                  <a:cubicBezTo>
                    <a:pt x="247" y="52"/>
                    <a:pt x="252" y="53"/>
                    <a:pt x="253" y="53"/>
                  </a:cubicBezTo>
                  <a:cubicBezTo>
                    <a:pt x="255" y="53"/>
                    <a:pt x="255" y="52"/>
                    <a:pt x="257" y="53"/>
                  </a:cubicBezTo>
                  <a:cubicBezTo>
                    <a:pt x="261" y="55"/>
                    <a:pt x="265" y="59"/>
                    <a:pt x="269" y="56"/>
                  </a:cubicBezTo>
                  <a:cubicBezTo>
                    <a:pt x="271" y="54"/>
                    <a:pt x="272" y="53"/>
                    <a:pt x="273" y="51"/>
                  </a:cubicBezTo>
                  <a:cubicBezTo>
                    <a:pt x="274" y="50"/>
                    <a:pt x="268" y="49"/>
                    <a:pt x="271" y="47"/>
                  </a:cubicBezTo>
                  <a:cubicBezTo>
                    <a:pt x="272" y="47"/>
                    <a:pt x="275" y="47"/>
                    <a:pt x="276" y="48"/>
                  </a:cubicBezTo>
                  <a:cubicBezTo>
                    <a:pt x="279" y="48"/>
                    <a:pt x="279" y="50"/>
                    <a:pt x="282" y="48"/>
                  </a:cubicBezTo>
                  <a:cubicBezTo>
                    <a:pt x="282" y="48"/>
                    <a:pt x="285" y="49"/>
                    <a:pt x="284" y="47"/>
                  </a:cubicBezTo>
                  <a:cubicBezTo>
                    <a:pt x="283" y="46"/>
                    <a:pt x="279" y="44"/>
                    <a:pt x="278" y="44"/>
                  </a:cubicBezTo>
                  <a:cubicBezTo>
                    <a:pt x="280" y="43"/>
                    <a:pt x="282" y="45"/>
                    <a:pt x="284" y="45"/>
                  </a:cubicBezTo>
                  <a:cubicBezTo>
                    <a:pt x="285" y="45"/>
                    <a:pt x="287" y="50"/>
                    <a:pt x="289" y="49"/>
                  </a:cubicBezTo>
                  <a:cubicBezTo>
                    <a:pt x="289" y="49"/>
                    <a:pt x="288" y="48"/>
                    <a:pt x="288" y="48"/>
                  </a:cubicBezTo>
                  <a:cubicBezTo>
                    <a:pt x="289" y="47"/>
                    <a:pt x="290" y="47"/>
                    <a:pt x="292" y="46"/>
                  </a:cubicBezTo>
                  <a:cubicBezTo>
                    <a:pt x="293" y="45"/>
                    <a:pt x="296" y="42"/>
                    <a:pt x="297" y="41"/>
                  </a:cubicBezTo>
                  <a:cubicBezTo>
                    <a:pt x="297" y="38"/>
                    <a:pt x="295" y="38"/>
                    <a:pt x="293" y="36"/>
                  </a:cubicBezTo>
                  <a:cubicBezTo>
                    <a:pt x="293" y="36"/>
                    <a:pt x="290" y="30"/>
                    <a:pt x="290" y="31"/>
                  </a:cubicBezTo>
                  <a:cubicBezTo>
                    <a:pt x="291" y="30"/>
                    <a:pt x="295" y="30"/>
                    <a:pt x="296" y="30"/>
                  </a:cubicBezTo>
                  <a:cubicBezTo>
                    <a:pt x="299" y="29"/>
                    <a:pt x="294" y="28"/>
                    <a:pt x="294" y="27"/>
                  </a:cubicBezTo>
                  <a:cubicBezTo>
                    <a:pt x="293" y="26"/>
                    <a:pt x="297" y="26"/>
                    <a:pt x="297" y="25"/>
                  </a:cubicBezTo>
                  <a:cubicBezTo>
                    <a:pt x="297" y="25"/>
                    <a:pt x="287" y="21"/>
                    <a:pt x="287" y="21"/>
                  </a:cubicBezTo>
                  <a:cubicBezTo>
                    <a:pt x="288" y="21"/>
                    <a:pt x="290" y="20"/>
                    <a:pt x="291" y="20"/>
                  </a:cubicBezTo>
                  <a:cubicBezTo>
                    <a:pt x="288" y="20"/>
                    <a:pt x="285" y="19"/>
                    <a:pt x="282" y="19"/>
                  </a:cubicBezTo>
                  <a:cubicBezTo>
                    <a:pt x="280" y="19"/>
                    <a:pt x="277" y="20"/>
                    <a:pt x="276" y="19"/>
                  </a:cubicBezTo>
                  <a:cubicBezTo>
                    <a:pt x="278" y="20"/>
                    <a:pt x="275" y="21"/>
                    <a:pt x="276" y="23"/>
                  </a:cubicBezTo>
                  <a:cubicBezTo>
                    <a:pt x="277" y="24"/>
                    <a:pt x="280" y="25"/>
                    <a:pt x="280" y="26"/>
                  </a:cubicBezTo>
                  <a:cubicBezTo>
                    <a:pt x="280" y="26"/>
                    <a:pt x="278" y="27"/>
                    <a:pt x="278" y="27"/>
                  </a:cubicBezTo>
                  <a:cubicBezTo>
                    <a:pt x="278" y="27"/>
                    <a:pt x="280" y="28"/>
                    <a:pt x="279" y="28"/>
                  </a:cubicBezTo>
                  <a:cubicBezTo>
                    <a:pt x="277" y="29"/>
                    <a:pt x="276" y="27"/>
                    <a:pt x="275" y="31"/>
                  </a:cubicBezTo>
                  <a:cubicBezTo>
                    <a:pt x="274" y="33"/>
                    <a:pt x="274" y="35"/>
                    <a:pt x="273" y="37"/>
                  </a:cubicBezTo>
                  <a:cubicBezTo>
                    <a:pt x="272" y="37"/>
                    <a:pt x="271" y="38"/>
                    <a:pt x="271" y="39"/>
                  </a:cubicBezTo>
                  <a:cubicBezTo>
                    <a:pt x="271" y="40"/>
                    <a:pt x="270" y="40"/>
                    <a:pt x="270" y="41"/>
                  </a:cubicBezTo>
                  <a:cubicBezTo>
                    <a:pt x="267" y="42"/>
                    <a:pt x="268" y="43"/>
                    <a:pt x="266" y="40"/>
                  </a:cubicBezTo>
                  <a:cubicBezTo>
                    <a:pt x="265" y="39"/>
                    <a:pt x="262" y="37"/>
                    <a:pt x="262" y="35"/>
                  </a:cubicBezTo>
                  <a:cubicBezTo>
                    <a:pt x="262" y="35"/>
                    <a:pt x="262" y="32"/>
                    <a:pt x="263" y="32"/>
                  </a:cubicBezTo>
                  <a:cubicBezTo>
                    <a:pt x="263" y="32"/>
                    <a:pt x="265" y="33"/>
                    <a:pt x="265" y="31"/>
                  </a:cubicBezTo>
                  <a:cubicBezTo>
                    <a:pt x="264" y="29"/>
                    <a:pt x="264" y="28"/>
                    <a:pt x="262" y="26"/>
                  </a:cubicBezTo>
                  <a:cubicBezTo>
                    <a:pt x="260" y="25"/>
                    <a:pt x="258" y="23"/>
                    <a:pt x="256" y="25"/>
                  </a:cubicBezTo>
                  <a:cubicBezTo>
                    <a:pt x="255" y="26"/>
                    <a:pt x="255" y="28"/>
                    <a:pt x="255" y="30"/>
                  </a:cubicBezTo>
                  <a:cubicBezTo>
                    <a:pt x="255" y="31"/>
                    <a:pt x="251" y="31"/>
                    <a:pt x="251" y="30"/>
                  </a:cubicBezTo>
                  <a:cubicBezTo>
                    <a:pt x="251" y="29"/>
                    <a:pt x="251" y="26"/>
                    <a:pt x="250" y="25"/>
                  </a:cubicBezTo>
                  <a:cubicBezTo>
                    <a:pt x="246" y="22"/>
                    <a:pt x="251" y="25"/>
                    <a:pt x="251" y="24"/>
                  </a:cubicBezTo>
                  <a:cubicBezTo>
                    <a:pt x="252" y="24"/>
                    <a:pt x="253" y="23"/>
                    <a:pt x="252" y="23"/>
                  </a:cubicBezTo>
                  <a:cubicBezTo>
                    <a:pt x="252" y="22"/>
                    <a:pt x="251" y="21"/>
                    <a:pt x="250" y="22"/>
                  </a:cubicBezTo>
                  <a:cubicBezTo>
                    <a:pt x="249" y="23"/>
                    <a:pt x="249" y="21"/>
                    <a:pt x="248" y="21"/>
                  </a:cubicBezTo>
                  <a:cubicBezTo>
                    <a:pt x="247" y="20"/>
                    <a:pt x="246" y="22"/>
                    <a:pt x="245" y="21"/>
                  </a:cubicBezTo>
                  <a:cubicBezTo>
                    <a:pt x="243" y="20"/>
                    <a:pt x="242" y="21"/>
                    <a:pt x="243" y="18"/>
                  </a:cubicBezTo>
                  <a:cubicBezTo>
                    <a:pt x="243" y="18"/>
                    <a:pt x="243" y="18"/>
                    <a:pt x="244" y="18"/>
                  </a:cubicBezTo>
                  <a:cubicBezTo>
                    <a:pt x="244" y="17"/>
                    <a:pt x="244" y="17"/>
                    <a:pt x="244" y="16"/>
                  </a:cubicBezTo>
                  <a:cubicBezTo>
                    <a:pt x="245" y="16"/>
                    <a:pt x="245" y="16"/>
                    <a:pt x="246" y="16"/>
                  </a:cubicBezTo>
                  <a:cubicBezTo>
                    <a:pt x="245" y="16"/>
                    <a:pt x="244" y="13"/>
                    <a:pt x="244" y="13"/>
                  </a:cubicBezTo>
                  <a:cubicBezTo>
                    <a:pt x="243" y="11"/>
                    <a:pt x="241" y="11"/>
                    <a:pt x="241" y="10"/>
                  </a:cubicBezTo>
                  <a:cubicBezTo>
                    <a:pt x="239" y="9"/>
                    <a:pt x="240" y="9"/>
                    <a:pt x="239" y="7"/>
                  </a:cubicBezTo>
                  <a:cubicBezTo>
                    <a:pt x="239" y="5"/>
                    <a:pt x="237" y="4"/>
                    <a:pt x="237" y="3"/>
                  </a:cubicBezTo>
                  <a:cubicBezTo>
                    <a:pt x="236" y="1"/>
                    <a:pt x="234" y="1"/>
                    <a:pt x="232" y="1"/>
                  </a:cubicBezTo>
                  <a:cubicBezTo>
                    <a:pt x="231" y="1"/>
                    <a:pt x="232" y="0"/>
                    <a:pt x="230" y="0"/>
                  </a:cubicBezTo>
                  <a:cubicBezTo>
                    <a:pt x="229" y="0"/>
                    <a:pt x="228" y="0"/>
                    <a:pt x="228" y="2"/>
                  </a:cubicBezTo>
                  <a:cubicBezTo>
                    <a:pt x="228" y="2"/>
                    <a:pt x="225" y="3"/>
                    <a:pt x="225" y="3"/>
                  </a:cubicBezTo>
                  <a:cubicBezTo>
                    <a:pt x="226" y="3"/>
                    <a:pt x="228" y="3"/>
                    <a:pt x="228" y="4"/>
                  </a:cubicBezTo>
                  <a:cubicBezTo>
                    <a:pt x="228" y="4"/>
                    <a:pt x="226" y="5"/>
                    <a:pt x="226" y="5"/>
                  </a:cubicBezTo>
                  <a:cubicBezTo>
                    <a:pt x="225" y="6"/>
                    <a:pt x="224" y="4"/>
                    <a:pt x="223" y="6"/>
                  </a:cubicBezTo>
                  <a:cubicBezTo>
                    <a:pt x="222" y="6"/>
                    <a:pt x="221" y="9"/>
                    <a:pt x="221" y="10"/>
                  </a:cubicBezTo>
                  <a:cubicBezTo>
                    <a:pt x="222" y="10"/>
                    <a:pt x="224" y="10"/>
                    <a:pt x="225" y="11"/>
                  </a:cubicBezTo>
                  <a:cubicBezTo>
                    <a:pt x="224" y="10"/>
                    <a:pt x="222" y="14"/>
                    <a:pt x="222" y="15"/>
                  </a:cubicBezTo>
                  <a:cubicBezTo>
                    <a:pt x="222" y="16"/>
                    <a:pt x="224" y="18"/>
                    <a:pt x="225" y="19"/>
                  </a:cubicBezTo>
                  <a:cubicBezTo>
                    <a:pt x="226" y="19"/>
                    <a:pt x="228" y="21"/>
                    <a:pt x="229" y="21"/>
                  </a:cubicBezTo>
                  <a:cubicBezTo>
                    <a:pt x="231" y="20"/>
                    <a:pt x="231" y="20"/>
                    <a:pt x="232" y="21"/>
                  </a:cubicBezTo>
                  <a:cubicBezTo>
                    <a:pt x="233" y="21"/>
                    <a:pt x="235" y="23"/>
                    <a:pt x="235" y="23"/>
                  </a:cubicBezTo>
                  <a:cubicBezTo>
                    <a:pt x="234" y="24"/>
                    <a:pt x="233" y="22"/>
                    <a:pt x="233" y="24"/>
                  </a:cubicBezTo>
                  <a:cubicBezTo>
                    <a:pt x="233" y="26"/>
                    <a:pt x="232" y="26"/>
                    <a:pt x="232" y="27"/>
                  </a:cubicBezTo>
                  <a:cubicBezTo>
                    <a:pt x="231" y="29"/>
                    <a:pt x="233" y="29"/>
                    <a:pt x="234" y="28"/>
                  </a:cubicBezTo>
                  <a:cubicBezTo>
                    <a:pt x="234" y="28"/>
                    <a:pt x="236" y="25"/>
                    <a:pt x="236" y="26"/>
                  </a:cubicBezTo>
                  <a:cubicBezTo>
                    <a:pt x="237" y="27"/>
                    <a:pt x="236" y="29"/>
                    <a:pt x="236" y="30"/>
                  </a:cubicBezTo>
                  <a:cubicBezTo>
                    <a:pt x="235" y="31"/>
                    <a:pt x="234" y="31"/>
                    <a:pt x="233" y="31"/>
                  </a:cubicBezTo>
                  <a:cubicBezTo>
                    <a:pt x="233" y="32"/>
                    <a:pt x="233" y="33"/>
                    <a:pt x="232" y="34"/>
                  </a:cubicBezTo>
                  <a:cubicBezTo>
                    <a:pt x="231" y="34"/>
                    <a:pt x="229" y="34"/>
                    <a:pt x="228" y="35"/>
                  </a:cubicBezTo>
                  <a:cubicBezTo>
                    <a:pt x="227" y="35"/>
                    <a:pt x="226" y="37"/>
                    <a:pt x="226" y="37"/>
                  </a:cubicBezTo>
                  <a:cubicBezTo>
                    <a:pt x="227" y="38"/>
                    <a:pt x="228" y="39"/>
                    <a:pt x="228" y="41"/>
                  </a:cubicBezTo>
                  <a:cubicBezTo>
                    <a:pt x="228" y="42"/>
                    <a:pt x="227" y="41"/>
                    <a:pt x="226" y="40"/>
                  </a:cubicBezTo>
                  <a:cubicBezTo>
                    <a:pt x="226" y="40"/>
                    <a:pt x="225" y="40"/>
                    <a:pt x="225" y="41"/>
                  </a:cubicBezTo>
                  <a:cubicBezTo>
                    <a:pt x="224" y="41"/>
                    <a:pt x="222" y="40"/>
                    <a:pt x="222" y="39"/>
                  </a:cubicBezTo>
                  <a:cubicBezTo>
                    <a:pt x="222" y="38"/>
                    <a:pt x="224" y="35"/>
                    <a:pt x="224" y="34"/>
                  </a:cubicBezTo>
                  <a:cubicBezTo>
                    <a:pt x="225" y="32"/>
                    <a:pt x="222" y="34"/>
                    <a:pt x="222" y="34"/>
                  </a:cubicBezTo>
                  <a:cubicBezTo>
                    <a:pt x="221" y="34"/>
                    <a:pt x="218" y="32"/>
                    <a:pt x="217" y="31"/>
                  </a:cubicBezTo>
                  <a:cubicBezTo>
                    <a:pt x="215" y="30"/>
                    <a:pt x="216" y="32"/>
                    <a:pt x="214" y="32"/>
                  </a:cubicBezTo>
                  <a:cubicBezTo>
                    <a:pt x="213" y="32"/>
                    <a:pt x="210" y="31"/>
                    <a:pt x="212" y="33"/>
                  </a:cubicBezTo>
                  <a:cubicBezTo>
                    <a:pt x="213" y="34"/>
                    <a:pt x="213" y="35"/>
                    <a:pt x="215" y="35"/>
                  </a:cubicBezTo>
                  <a:cubicBezTo>
                    <a:pt x="216" y="35"/>
                    <a:pt x="218" y="35"/>
                    <a:pt x="218" y="37"/>
                  </a:cubicBezTo>
                  <a:cubicBezTo>
                    <a:pt x="220" y="41"/>
                    <a:pt x="214" y="36"/>
                    <a:pt x="213" y="35"/>
                  </a:cubicBezTo>
                  <a:cubicBezTo>
                    <a:pt x="211" y="35"/>
                    <a:pt x="211" y="37"/>
                    <a:pt x="209" y="37"/>
                  </a:cubicBezTo>
                  <a:cubicBezTo>
                    <a:pt x="207" y="37"/>
                    <a:pt x="206" y="36"/>
                    <a:pt x="204" y="36"/>
                  </a:cubicBezTo>
                  <a:cubicBezTo>
                    <a:pt x="200" y="37"/>
                    <a:pt x="197" y="37"/>
                    <a:pt x="193" y="37"/>
                  </a:cubicBezTo>
                  <a:cubicBezTo>
                    <a:pt x="190" y="36"/>
                    <a:pt x="186" y="34"/>
                    <a:pt x="182" y="33"/>
                  </a:cubicBezTo>
                  <a:cubicBezTo>
                    <a:pt x="181" y="33"/>
                    <a:pt x="179" y="33"/>
                    <a:pt x="178" y="32"/>
                  </a:cubicBezTo>
                  <a:cubicBezTo>
                    <a:pt x="177" y="30"/>
                    <a:pt x="177" y="28"/>
                    <a:pt x="176" y="28"/>
                  </a:cubicBezTo>
                  <a:cubicBezTo>
                    <a:pt x="174" y="27"/>
                    <a:pt x="172" y="28"/>
                    <a:pt x="171" y="28"/>
                  </a:cubicBezTo>
                  <a:cubicBezTo>
                    <a:pt x="168" y="29"/>
                    <a:pt x="166" y="29"/>
                    <a:pt x="164" y="29"/>
                  </a:cubicBezTo>
                  <a:cubicBezTo>
                    <a:pt x="163" y="30"/>
                    <a:pt x="161" y="31"/>
                    <a:pt x="161" y="32"/>
                  </a:cubicBezTo>
                  <a:cubicBezTo>
                    <a:pt x="161" y="32"/>
                    <a:pt x="165" y="34"/>
                    <a:pt x="166" y="34"/>
                  </a:cubicBezTo>
                  <a:cubicBezTo>
                    <a:pt x="166" y="34"/>
                    <a:pt x="165" y="31"/>
                    <a:pt x="167" y="32"/>
                  </a:cubicBezTo>
                  <a:cubicBezTo>
                    <a:pt x="168" y="32"/>
                    <a:pt x="168" y="33"/>
                    <a:pt x="169" y="32"/>
                  </a:cubicBezTo>
                  <a:cubicBezTo>
                    <a:pt x="170" y="32"/>
                    <a:pt x="176" y="28"/>
                    <a:pt x="176" y="30"/>
                  </a:cubicBezTo>
                  <a:cubicBezTo>
                    <a:pt x="176" y="31"/>
                    <a:pt x="173" y="32"/>
                    <a:pt x="172" y="33"/>
                  </a:cubicBezTo>
                  <a:cubicBezTo>
                    <a:pt x="171" y="34"/>
                    <a:pt x="169" y="34"/>
                    <a:pt x="167" y="34"/>
                  </a:cubicBezTo>
                  <a:cubicBezTo>
                    <a:pt x="166" y="35"/>
                    <a:pt x="163" y="37"/>
                    <a:pt x="165" y="38"/>
                  </a:cubicBezTo>
                  <a:cubicBezTo>
                    <a:pt x="167" y="38"/>
                    <a:pt x="167" y="39"/>
                    <a:pt x="166" y="41"/>
                  </a:cubicBezTo>
                  <a:cubicBezTo>
                    <a:pt x="166" y="42"/>
                    <a:pt x="168" y="42"/>
                    <a:pt x="168" y="43"/>
                  </a:cubicBezTo>
                  <a:cubicBezTo>
                    <a:pt x="169" y="44"/>
                    <a:pt x="169" y="46"/>
                    <a:pt x="167" y="44"/>
                  </a:cubicBezTo>
                  <a:cubicBezTo>
                    <a:pt x="165" y="42"/>
                    <a:pt x="167" y="46"/>
                    <a:pt x="166" y="45"/>
                  </a:cubicBezTo>
                  <a:cubicBezTo>
                    <a:pt x="165" y="45"/>
                    <a:pt x="163" y="42"/>
                    <a:pt x="162" y="43"/>
                  </a:cubicBezTo>
                  <a:cubicBezTo>
                    <a:pt x="164" y="42"/>
                    <a:pt x="167" y="43"/>
                    <a:pt x="164" y="41"/>
                  </a:cubicBezTo>
                  <a:cubicBezTo>
                    <a:pt x="165" y="41"/>
                    <a:pt x="166" y="40"/>
                    <a:pt x="164" y="39"/>
                  </a:cubicBezTo>
                  <a:cubicBezTo>
                    <a:pt x="166" y="40"/>
                    <a:pt x="161" y="40"/>
                    <a:pt x="162" y="40"/>
                  </a:cubicBezTo>
                  <a:cubicBezTo>
                    <a:pt x="162" y="39"/>
                    <a:pt x="162" y="39"/>
                    <a:pt x="163" y="39"/>
                  </a:cubicBezTo>
                  <a:cubicBezTo>
                    <a:pt x="163" y="38"/>
                    <a:pt x="160" y="40"/>
                    <a:pt x="160" y="40"/>
                  </a:cubicBezTo>
                  <a:cubicBezTo>
                    <a:pt x="159" y="40"/>
                    <a:pt x="160" y="38"/>
                    <a:pt x="159" y="37"/>
                  </a:cubicBezTo>
                  <a:cubicBezTo>
                    <a:pt x="159" y="37"/>
                    <a:pt x="157" y="37"/>
                    <a:pt x="157" y="37"/>
                  </a:cubicBezTo>
                  <a:cubicBezTo>
                    <a:pt x="155" y="37"/>
                    <a:pt x="155" y="34"/>
                    <a:pt x="153" y="35"/>
                  </a:cubicBezTo>
                  <a:cubicBezTo>
                    <a:pt x="151" y="37"/>
                    <a:pt x="150" y="37"/>
                    <a:pt x="147" y="37"/>
                  </a:cubicBezTo>
                  <a:cubicBezTo>
                    <a:pt x="143" y="37"/>
                    <a:pt x="140" y="37"/>
                    <a:pt x="136" y="37"/>
                  </a:cubicBezTo>
                  <a:cubicBezTo>
                    <a:pt x="135" y="37"/>
                    <a:pt x="128" y="37"/>
                    <a:pt x="128" y="36"/>
                  </a:cubicBezTo>
                  <a:cubicBezTo>
                    <a:pt x="127" y="36"/>
                    <a:pt x="130" y="34"/>
                    <a:pt x="131" y="33"/>
                  </a:cubicBezTo>
                  <a:cubicBezTo>
                    <a:pt x="132" y="32"/>
                    <a:pt x="133" y="33"/>
                    <a:pt x="135" y="33"/>
                  </a:cubicBezTo>
                  <a:cubicBezTo>
                    <a:pt x="136" y="32"/>
                    <a:pt x="133" y="30"/>
                    <a:pt x="133" y="30"/>
                  </a:cubicBezTo>
                  <a:cubicBezTo>
                    <a:pt x="131" y="28"/>
                    <a:pt x="130" y="28"/>
                    <a:pt x="128" y="27"/>
                  </a:cubicBezTo>
                  <a:cubicBezTo>
                    <a:pt x="127" y="27"/>
                    <a:pt x="126" y="26"/>
                    <a:pt x="125" y="27"/>
                  </a:cubicBezTo>
                  <a:cubicBezTo>
                    <a:pt x="124" y="28"/>
                    <a:pt x="123" y="29"/>
                    <a:pt x="122" y="28"/>
                  </a:cubicBezTo>
                  <a:cubicBezTo>
                    <a:pt x="119" y="26"/>
                    <a:pt x="116" y="26"/>
                    <a:pt x="113" y="25"/>
                  </a:cubicBezTo>
                  <a:cubicBezTo>
                    <a:pt x="109" y="24"/>
                    <a:pt x="106" y="24"/>
                    <a:pt x="102" y="22"/>
                  </a:cubicBezTo>
                  <a:cubicBezTo>
                    <a:pt x="99" y="20"/>
                    <a:pt x="97" y="19"/>
                    <a:pt x="93" y="19"/>
                  </a:cubicBezTo>
                  <a:cubicBezTo>
                    <a:pt x="92" y="19"/>
                    <a:pt x="91" y="19"/>
                    <a:pt x="90" y="20"/>
                  </a:cubicBezTo>
                  <a:cubicBezTo>
                    <a:pt x="89" y="21"/>
                    <a:pt x="88" y="23"/>
                    <a:pt x="87" y="23"/>
                  </a:cubicBezTo>
                  <a:cubicBezTo>
                    <a:pt x="86" y="23"/>
                    <a:pt x="83" y="24"/>
                    <a:pt x="83" y="23"/>
                  </a:cubicBezTo>
                  <a:cubicBezTo>
                    <a:pt x="83" y="22"/>
                    <a:pt x="85" y="21"/>
                    <a:pt x="85" y="20"/>
                  </a:cubicBezTo>
                  <a:cubicBezTo>
                    <a:pt x="85" y="20"/>
                    <a:pt x="82" y="21"/>
                    <a:pt x="82" y="20"/>
                  </a:cubicBezTo>
                  <a:cubicBezTo>
                    <a:pt x="83" y="19"/>
                    <a:pt x="83" y="18"/>
                    <a:pt x="82" y="17"/>
                  </a:cubicBezTo>
                  <a:cubicBezTo>
                    <a:pt x="82" y="15"/>
                    <a:pt x="78" y="17"/>
                    <a:pt x="78" y="18"/>
                  </a:cubicBezTo>
                  <a:cubicBezTo>
                    <a:pt x="78" y="18"/>
                    <a:pt x="80" y="17"/>
                    <a:pt x="80" y="18"/>
                  </a:cubicBezTo>
                  <a:cubicBezTo>
                    <a:pt x="81" y="18"/>
                    <a:pt x="77" y="20"/>
                    <a:pt x="80" y="20"/>
                  </a:cubicBezTo>
                  <a:cubicBezTo>
                    <a:pt x="79" y="20"/>
                    <a:pt x="78" y="20"/>
                    <a:pt x="78" y="22"/>
                  </a:cubicBezTo>
                  <a:cubicBezTo>
                    <a:pt x="78" y="23"/>
                    <a:pt x="77" y="24"/>
                    <a:pt x="76" y="23"/>
                  </a:cubicBezTo>
                  <a:cubicBezTo>
                    <a:pt x="73" y="22"/>
                    <a:pt x="72" y="21"/>
                    <a:pt x="71" y="18"/>
                  </a:cubicBezTo>
                  <a:cubicBezTo>
                    <a:pt x="70" y="16"/>
                    <a:pt x="68" y="15"/>
                    <a:pt x="66" y="13"/>
                  </a:cubicBezTo>
                  <a:cubicBezTo>
                    <a:pt x="65" y="13"/>
                    <a:pt x="64" y="11"/>
                    <a:pt x="63" y="12"/>
                  </a:cubicBezTo>
                  <a:cubicBezTo>
                    <a:pt x="63" y="14"/>
                    <a:pt x="66" y="15"/>
                    <a:pt x="67" y="16"/>
                  </a:cubicBezTo>
                  <a:cubicBezTo>
                    <a:pt x="67" y="15"/>
                    <a:pt x="63" y="16"/>
                    <a:pt x="63" y="17"/>
                  </a:cubicBezTo>
                  <a:cubicBezTo>
                    <a:pt x="62" y="18"/>
                    <a:pt x="63" y="18"/>
                    <a:pt x="62" y="19"/>
                  </a:cubicBezTo>
                  <a:cubicBezTo>
                    <a:pt x="61" y="19"/>
                    <a:pt x="60" y="21"/>
                    <a:pt x="59" y="20"/>
                  </a:cubicBezTo>
                  <a:cubicBezTo>
                    <a:pt x="59" y="20"/>
                    <a:pt x="59" y="19"/>
                    <a:pt x="59" y="19"/>
                  </a:cubicBezTo>
                  <a:cubicBezTo>
                    <a:pt x="59" y="18"/>
                    <a:pt x="54" y="20"/>
                    <a:pt x="54" y="21"/>
                  </a:cubicBezTo>
                  <a:cubicBezTo>
                    <a:pt x="53" y="22"/>
                    <a:pt x="52" y="23"/>
                    <a:pt x="50" y="24"/>
                  </a:cubicBezTo>
                  <a:cubicBezTo>
                    <a:pt x="49" y="25"/>
                    <a:pt x="50" y="22"/>
                    <a:pt x="49" y="22"/>
                  </a:cubicBezTo>
                  <a:cubicBezTo>
                    <a:pt x="48" y="22"/>
                    <a:pt x="47" y="23"/>
                    <a:pt x="46" y="23"/>
                  </a:cubicBezTo>
                  <a:cubicBezTo>
                    <a:pt x="45" y="23"/>
                    <a:pt x="45" y="25"/>
                    <a:pt x="44" y="25"/>
                  </a:cubicBezTo>
                  <a:cubicBezTo>
                    <a:pt x="43" y="25"/>
                    <a:pt x="40" y="27"/>
                    <a:pt x="41" y="27"/>
                  </a:cubicBezTo>
                  <a:cubicBezTo>
                    <a:pt x="41" y="28"/>
                    <a:pt x="43" y="28"/>
                    <a:pt x="40" y="29"/>
                  </a:cubicBezTo>
                  <a:cubicBezTo>
                    <a:pt x="40" y="29"/>
                    <a:pt x="37" y="29"/>
                    <a:pt x="37" y="28"/>
                  </a:cubicBezTo>
                  <a:cubicBezTo>
                    <a:pt x="37" y="27"/>
                    <a:pt x="40" y="26"/>
                    <a:pt x="40" y="26"/>
                  </a:cubicBezTo>
                  <a:cubicBezTo>
                    <a:pt x="41" y="24"/>
                    <a:pt x="43" y="23"/>
                    <a:pt x="44" y="22"/>
                  </a:cubicBezTo>
                  <a:cubicBezTo>
                    <a:pt x="46" y="21"/>
                    <a:pt x="47" y="21"/>
                    <a:pt x="49" y="22"/>
                  </a:cubicBezTo>
                  <a:cubicBezTo>
                    <a:pt x="48" y="22"/>
                    <a:pt x="56" y="18"/>
                    <a:pt x="56" y="18"/>
                  </a:cubicBezTo>
                  <a:cubicBezTo>
                    <a:pt x="58" y="17"/>
                    <a:pt x="57" y="16"/>
                    <a:pt x="56" y="16"/>
                  </a:cubicBezTo>
                  <a:cubicBezTo>
                    <a:pt x="54" y="16"/>
                    <a:pt x="52" y="16"/>
                    <a:pt x="50" y="17"/>
                  </a:cubicBezTo>
                  <a:cubicBezTo>
                    <a:pt x="49" y="17"/>
                    <a:pt x="49" y="19"/>
                    <a:pt x="47" y="19"/>
                  </a:cubicBezTo>
                  <a:cubicBezTo>
                    <a:pt x="46" y="19"/>
                    <a:pt x="44" y="20"/>
                    <a:pt x="43" y="20"/>
                  </a:cubicBezTo>
                  <a:cubicBezTo>
                    <a:pt x="41" y="20"/>
                    <a:pt x="36" y="25"/>
                    <a:pt x="35" y="24"/>
                  </a:cubicBezTo>
                  <a:cubicBezTo>
                    <a:pt x="34" y="24"/>
                    <a:pt x="36" y="23"/>
                    <a:pt x="36" y="22"/>
                  </a:cubicBezTo>
                  <a:cubicBezTo>
                    <a:pt x="36" y="22"/>
                    <a:pt x="33" y="21"/>
                    <a:pt x="33" y="21"/>
                  </a:cubicBezTo>
                  <a:cubicBezTo>
                    <a:pt x="33" y="21"/>
                    <a:pt x="30" y="23"/>
                    <a:pt x="29" y="23"/>
                  </a:cubicBezTo>
                  <a:cubicBezTo>
                    <a:pt x="28" y="23"/>
                    <a:pt x="26" y="24"/>
                    <a:pt x="25" y="25"/>
                  </a:cubicBezTo>
                  <a:cubicBezTo>
                    <a:pt x="24" y="25"/>
                    <a:pt x="26" y="26"/>
                    <a:pt x="26" y="26"/>
                  </a:cubicBezTo>
                  <a:cubicBezTo>
                    <a:pt x="27" y="26"/>
                    <a:pt x="26" y="27"/>
                    <a:pt x="26" y="27"/>
                  </a:cubicBezTo>
                  <a:cubicBezTo>
                    <a:pt x="26" y="28"/>
                    <a:pt x="30" y="27"/>
                    <a:pt x="30" y="27"/>
                  </a:cubicBezTo>
                  <a:cubicBezTo>
                    <a:pt x="31" y="26"/>
                    <a:pt x="33" y="25"/>
                    <a:pt x="34" y="24"/>
                  </a:cubicBezTo>
                  <a:cubicBezTo>
                    <a:pt x="29" y="26"/>
                    <a:pt x="34" y="27"/>
                    <a:pt x="33" y="29"/>
                  </a:cubicBezTo>
                  <a:cubicBezTo>
                    <a:pt x="33" y="29"/>
                    <a:pt x="32" y="28"/>
                    <a:pt x="32" y="28"/>
                  </a:cubicBezTo>
                  <a:cubicBezTo>
                    <a:pt x="30" y="27"/>
                    <a:pt x="29" y="28"/>
                    <a:pt x="28" y="29"/>
                  </a:cubicBezTo>
                  <a:cubicBezTo>
                    <a:pt x="27" y="29"/>
                    <a:pt x="23" y="28"/>
                    <a:pt x="21" y="28"/>
                  </a:cubicBezTo>
                  <a:cubicBezTo>
                    <a:pt x="19" y="28"/>
                    <a:pt x="16" y="26"/>
                    <a:pt x="14" y="25"/>
                  </a:cubicBezTo>
                  <a:cubicBezTo>
                    <a:pt x="13" y="25"/>
                    <a:pt x="12" y="24"/>
                    <a:pt x="11" y="24"/>
                  </a:cubicBezTo>
                  <a:cubicBezTo>
                    <a:pt x="10" y="23"/>
                    <a:pt x="9" y="21"/>
                    <a:pt x="10" y="21"/>
                  </a:cubicBezTo>
                  <a:cubicBezTo>
                    <a:pt x="9" y="21"/>
                    <a:pt x="7" y="21"/>
                    <a:pt x="6" y="22"/>
                  </a:cubicBezTo>
                  <a:cubicBezTo>
                    <a:pt x="4" y="22"/>
                    <a:pt x="2" y="22"/>
                    <a:pt x="0" y="21"/>
                  </a:cubicBezTo>
                  <a:cubicBezTo>
                    <a:pt x="0" y="41"/>
                    <a:pt x="0" y="61"/>
                    <a:pt x="0" y="80"/>
                  </a:cubicBezTo>
                  <a:cubicBezTo>
                    <a:pt x="0" y="85"/>
                    <a:pt x="0" y="89"/>
                    <a:pt x="0" y="94"/>
                  </a:cubicBezTo>
                  <a:cubicBezTo>
                    <a:pt x="0" y="95"/>
                    <a:pt x="0" y="96"/>
                    <a:pt x="0" y="97"/>
                  </a:cubicBezTo>
                  <a:cubicBezTo>
                    <a:pt x="0" y="99"/>
                    <a:pt x="2" y="97"/>
                    <a:pt x="3" y="97"/>
                  </a:cubicBezTo>
                  <a:cubicBezTo>
                    <a:pt x="5" y="98"/>
                    <a:pt x="5" y="97"/>
                    <a:pt x="7" y="97"/>
                  </a:cubicBezTo>
                  <a:cubicBezTo>
                    <a:pt x="9" y="97"/>
                    <a:pt x="9" y="98"/>
                    <a:pt x="10" y="99"/>
                  </a:cubicBezTo>
                  <a:cubicBezTo>
                    <a:pt x="11" y="101"/>
                    <a:pt x="16" y="107"/>
                    <a:pt x="18" y="107"/>
                  </a:cubicBezTo>
                  <a:cubicBezTo>
                    <a:pt x="19" y="107"/>
                    <a:pt x="21" y="106"/>
                    <a:pt x="22" y="105"/>
                  </a:cubicBezTo>
                  <a:cubicBezTo>
                    <a:pt x="23" y="104"/>
                    <a:pt x="22" y="103"/>
                    <a:pt x="23" y="102"/>
                  </a:cubicBezTo>
                  <a:cubicBezTo>
                    <a:pt x="24" y="102"/>
                    <a:pt x="28" y="101"/>
                    <a:pt x="28" y="102"/>
                  </a:cubicBezTo>
                  <a:cubicBezTo>
                    <a:pt x="30" y="104"/>
                    <a:pt x="32" y="105"/>
                    <a:pt x="33" y="107"/>
                  </a:cubicBezTo>
                  <a:cubicBezTo>
                    <a:pt x="35" y="109"/>
                    <a:pt x="37" y="110"/>
                    <a:pt x="38" y="112"/>
                  </a:cubicBezTo>
                  <a:cubicBezTo>
                    <a:pt x="39" y="113"/>
                    <a:pt x="39" y="114"/>
                    <a:pt x="40" y="116"/>
                  </a:cubicBezTo>
                  <a:cubicBezTo>
                    <a:pt x="42" y="118"/>
                    <a:pt x="43" y="122"/>
                    <a:pt x="46" y="124"/>
                  </a:cubicBezTo>
                  <a:cubicBezTo>
                    <a:pt x="48" y="126"/>
                    <a:pt x="52" y="127"/>
                    <a:pt x="54" y="128"/>
                  </a:cubicBezTo>
                  <a:cubicBezTo>
                    <a:pt x="56" y="129"/>
                    <a:pt x="53" y="130"/>
                    <a:pt x="54" y="132"/>
                  </a:cubicBezTo>
                  <a:cubicBezTo>
                    <a:pt x="55" y="132"/>
                    <a:pt x="56" y="132"/>
                    <a:pt x="56" y="133"/>
                  </a:cubicBezTo>
                  <a:cubicBezTo>
                    <a:pt x="56" y="133"/>
                    <a:pt x="55" y="136"/>
                    <a:pt x="56" y="135"/>
                  </a:cubicBezTo>
                  <a:cubicBezTo>
                    <a:pt x="55" y="136"/>
                    <a:pt x="53" y="136"/>
                    <a:pt x="53" y="138"/>
                  </a:cubicBezTo>
                  <a:cubicBezTo>
                    <a:pt x="52" y="139"/>
                    <a:pt x="55" y="141"/>
                    <a:pt x="56" y="141"/>
                  </a:cubicBezTo>
                  <a:cubicBezTo>
                    <a:pt x="56" y="141"/>
                    <a:pt x="54" y="143"/>
                    <a:pt x="54" y="143"/>
                  </a:cubicBezTo>
                  <a:cubicBezTo>
                    <a:pt x="54" y="143"/>
                    <a:pt x="53" y="142"/>
                    <a:pt x="53" y="141"/>
                  </a:cubicBezTo>
                  <a:cubicBezTo>
                    <a:pt x="52" y="141"/>
                    <a:pt x="53" y="143"/>
                    <a:pt x="53" y="143"/>
                  </a:cubicBezTo>
                  <a:cubicBezTo>
                    <a:pt x="54" y="144"/>
                    <a:pt x="53" y="145"/>
                    <a:pt x="54" y="146"/>
                  </a:cubicBezTo>
                  <a:cubicBezTo>
                    <a:pt x="55" y="148"/>
                    <a:pt x="55" y="148"/>
                    <a:pt x="57" y="147"/>
                  </a:cubicBezTo>
                  <a:cubicBezTo>
                    <a:pt x="57" y="147"/>
                    <a:pt x="58" y="147"/>
                    <a:pt x="58" y="147"/>
                  </a:cubicBezTo>
                  <a:cubicBezTo>
                    <a:pt x="59" y="147"/>
                    <a:pt x="59" y="145"/>
                    <a:pt x="59" y="145"/>
                  </a:cubicBezTo>
                  <a:cubicBezTo>
                    <a:pt x="59" y="145"/>
                    <a:pt x="60" y="147"/>
                    <a:pt x="61" y="147"/>
                  </a:cubicBezTo>
                  <a:cubicBezTo>
                    <a:pt x="61" y="147"/>
                    <a:pt x="60" y="149"/>
                    <a:pt x="60" y="150"/>
                  </a:cubicBezTo>
                  <a:cubicBezTo>
                    <a:pt x="59" y="151"/>
                    <a:pt x="59" y="152"/>
                    <a:pt x="61" y="151"/>
                  </a:cubicBezTo>
                  <a:cubicBezTo>
                    <a:pt x="61" y="150"/>
                    <a:pt x="62" y="150"/>
                    <a:pt x="62" y="150"/>
                  </a:cubicBezTo>
                  <a:cubicBezTo>
                    <a:pt x="63" y="150"/>
                    <a:pt x="63" y="149"/>
                    <a:pt x="63" y="149"/>
                  </a:cubicBezTo>
                  <a:cubicBezTo>
                    <a:pt x="65" y="148"/>
                    <a:pt x="64" y="151"/>
                    <a:pt x="64" y="152"/>
                  </a:cubicBezTo>
                  <a:cubicBezTo>
                    <a:pt x="64" y="153"/>
                    <a:pt x="65" y="154"/>
                    <a:pt x="66" y="154"/>
                  </a:cubicBezTo>
                  <a:cubicBezTo>
                    <a:pt x="67" y="154"/>
                    <a:pt x="68" y="152"/>
                    <a:pt x="69" y="152"/>
                  </a:cubicBezTo>
                  <a:cubicBezTo>
                    <a:pt x="69" y="152"/>
                    <a:pt x="68" y="153"/>
                    <a:pt x="68" y="153"/>
                  </a:cubicBezTo>
                  <a:cubicBezTo>
                    <a:pt x="68" y="153"/>
                    <a:pt x="70" y="154"/>
                    <a:pt x="70" y="154"/>
                  </a:cubicBezTo>
                  <a:cubicBezTo>
                    <a:pt x="70" y="154"/>
                    <a:pt x="63" y="156"/>
                    <a:pt x="66" y="158"/>
                  </a:cubicBezTo>
                  <a:cubicBezTo>
                    <a:pt x="66" y="158"/>
                    <a:pt x="72" y="157"/>
                    <a:pt x="71" y="158"/>
                  </a:cubicBezTo>
                  <a:cubicBezTo>
                    <a:pt x="71" y="158"/>
                    <a:pt x="66" y="158"/>
                    <a:pt x="67" y="160"/>
                  </a:cubicBezTo>
                  <a:cubicBezTo>
                    <a:pt x="67" y="160"/>
                    <a:pt x="69" y="160"/>
                    <a:pt x="69" y="160"/>
                  </a:cubicBezTo>
                  <a:cubicBezTo>
                    <a:pt x="68" y="161"/>
                    <a:pt x="66" y="161"/>
                    <a:pt x="67" y="162"/>
                  </a:cubicBezTo>
                  <a:cubicBezTo>
                    <a:pt x="69" y="163"/>
                    <a:pt x="71" y="163"/>
                    <a:pt x="72" y="163"/>
                  </a:cubicBezTo>
                  <a:cubicBezTo>
                    <a:pt x="74" y="163"/>
                    <a:pt x="73" y="164"/>
                    <a:pt x="74" y="164"/>
                  </a:cubicBezTo>
                  <a:cubicBezTo>
                    <a:pt x="76" y="165"/>
                    <a:pt x="76" y="162"/>
                    <a:pt x="77" y="162"/>
                  </a:cubicBezTo>
                  <a:cubicBezTo>
                    <a:pt x="78" y="162"/>
                    <a:pt x="77" y="164"/>
                    <a:pt x="77" y="164"/>
                  </a:cubicBezTo>
                  <a:cubicBezTo>
                    <a:pt x="76" y="165"/>
                    <a:pt x="76" y="165"/>
                    <a:pt x="77" y="166"/>
                  </a:cubicBezTo>
                  <a:cubicBezTo>
                    <a:pt x="80" y="168"/>
                    <a:pt x="81" y="163"/>
                    <a:pt x="81" y="163"/>
                  </a:cubicBezTo>
                  <a:cubicBezTo>
                    <a:pt x="81" y="163"/>
                    <a:pt x="81" y="166"/>
                    <a:pt x="80" y="166"/>
                  </a:cubicBezTo>
                  <a:cubicBezTo>
                    <a:pt x="80" y="167"/>
                    <a:pt x="82" y="166"/>
                    <a:pt x="83" y="166"/>
                  </a:cubicBezTo>
                  <a:cubicBezTo>
                    <a:pt x="82" y="168"/>
                    <a:pt x="81" y="169"/>
                    <a:pt x="83" y="170"/>
                  </a:cubicBezTo>
                  <a:cubicBezTo>
                    <a:pt x="85" y="171"/>
                    <a:pt x="86" y="168"/>
                    <a:pt x="86" y="168"/>
                  </a:cubicBezTo>
                  <a:cubicBezTo>
                    <a:pt x="86" y="168"/>
                    <a:pt x="86" y="169"/>
                    <a:pt x="86" y="170"/>
                  </a:cubicBezTo>
                  <a:cubicBezTo>
                    <a:pt x="87" y="172"/>
                    <a:pt x="86" y="171"/>
                    <a:pt x="85" y="171"/>
                  </a:cubicBezTo>
                  <a:cubicBezTo>
                    <a:pt x="84" y="172"/>
                    <a:pt x="90" y="173"/>
                    <a:pt x="89" y="171"/>
                  </a:cubicBezTo>
                  <a:cubicBezTo>
                    <a:pt x="91" y="174"/>
                    <a:pt x="90" y="176"/>
                    <a:pt x="94" y="176"/>
                  </a:cubicBezTo>
                  <a:cubicBezTo>
                    <a:pt x="97" y="176"/>
                    <a:pt x="99" y="176"/>
                    <a:pt x="102" y="176"/>
                  </a:cubicBezTo>
                  <a:cubicBezTo>
                    <a:pt x="113" y="176"/>
                    <a:pt x="123" y="176"/>
                    <a:pt x="133" y="176"/>
                  </a:cubicBezTo>
                  <a:cubicBezTo>
                    <a:pt x="158" y="176"/>
                    <a:pt x="183" y="176"/>
                    <a:pt x="208" y="176"/>
                  </a:cubicBezTo>
                  <a:cubicBezTo>
                    <a:pt x="213" y="176"/>
                    <a:pt x="218" y="176"/>
                    <a:pt x="223" y="176"/>
                  </a:cubicBezTo>
                  <a:cubicBezTo>
                    <a:pt x="224" y="176"/>
                    <a:pt x="229" y="177"/>
                    <a:pt x="229" y="174"/>
                  </a:cubicBezTo>
                  <a:close/>
                  <a:moveTo>
                    <a:pt x="112" y="54"/>
                  </a:moveTo>
                  <a:cubicBezTo>
                    <a:pt x="110" y="54"/>
                    <a:pt x="108" y="53"/>
                    <a:pt x="106" y="54"/>
                  </a:cubicBezTo>
                  <a:cubicBezTo>
                    <a:pt x="104" y="57"/>
                    <a:pt x="108" y="56"/>
                    <a:pt x="108" y="57"/>
                  </a:cubicBezTo>
                  <a:cubicBezTo>
                    <a:pt x="108" y="56"/>
                    <a:pt x="100" y="60"/>
                    <a:pt x="100" y="60"/>
                  </a:cubicBezTo>
                  <a:cubicBezTo>
                    <a:pt x="98" y="59"/>
                    <a:pt x="107" y="53"/>
                    <a:pt x="99" y="56"/>
                  </a:cubicBezTo>
                  <a:cubicBezTo>
                    <a:pt x="98" y="56"/>
                    <a:pt x="97" y="57"/>
                    <a:pt x="97" y="57"/>
                  </a:cubicBezTo>
                  <a:cubicBezTo>
                    <a:pt x="96" y="58"/>
                    <a:pt x="97" y="59"/>
                    <a:pt x="96" y="60"/>
                  </a:cubicBezTo>
                  <a:cubicBezTo>
                    <a:pt x="95" y="60"/>
                    <a:pt x="88" y="59"/>
                    <a:pt x="88" y="59"/>
                  </a:cubicBezTo>
                  <a:cubicBezTo>
                    <a:pt x="88" y="58"/>
                    <a:pt x="91" y="59"/>
                    <a:pt x="91" y="58"/>
                  </a:cubicBezTo>
                  <a:cubicBezTo>
                    <a:pt x="92" y="57"/>
                    <a:pt x="91" y="57"/>
                    <a:pt x="92" y="56"/>
                  </a:cubicBezTo>
                  <a:cubicBezTo>
                    <a:pt x="92" y="55"/>
                    <a:pt x="94" y="54"/>
                    <a:pt x="94" y="54"/>
                  </a:cubicBezTo>
                  <a:cubicBezTo>
                    <a:pt x="94" y="53"/>
                    <a:pt x="91" y="52"/>
                    <a:pt x="94" y="52"/>
                  </a:cubicBezTo>
                  <a:cubicBezTo>
                    <a:pt x="94" y="52"/>
                    <a:pt x="98" y="53"/>
                    <a:pt x="98" y="52"/>
                  </a:cubicBezTo>
                  <a:cubicBezTo>
                    <a:pt x="98" y="51"/>
                    <a:pt x="93" y="50"/>
                    <a:pt x="92" y="50"/>
                  </a:cubicBezTo>
                  <a:cubicBezTo>
                    <a:pt x="91" y="50"/>
                    <a:pt x="89" y="51"/>
                    <a:pt x="87" y="51"/>
                  </a:cubicBezTo>
                  <a:cubicBezTo>
                    <a:pt x="86" y="51"/>
                    <a:pt x="84" y="50"/>
                    <a:pt x="82" y="51"/>
                  </a:cubicBezTo>
                  <a:cubicBezTo>
                    <a:pt x="81" y="51"/>
                    <a:pt x="79" y="53"/>
                    <a:pt x="80" y="51"/>
                  </a:cubicBezTo>
                  <a:cubicBezTo>
                    <a:pt x="81" y="49"/>
                    <a:pt x="83" y="50"/>
                    <a:pt x="84" y="49"/>
                  </a:cubicBezTo>
                  <a:cubicBezTo>
                    <a:pt x="86" y="49"/>
                    <a:pt x="89" y="48"/>
                    <a:pt x="91" y="47"/>
                  </a:cubicBezTo>
                  <a:cubicBezTo>
                    <a:pt x="95" y="46"/>
                    <a:pt x="99" y="46"/>
                    <a:pt x="102" y="44"/>
                  </a:cubicBezTo>
                  <a:cubicBezTo>
                    <a:pt x="104" y="44"/>
                    <a:pt x="107" y="43"/>
                    <a:pt x="108" y="45"/>
                  </a:cubicBezTo>
                  <a:cubicBezTo>
                    <a:pt x="109" y="46"/>
                    <a:pt x="105" y="47"/>
                    <a:pt x="104" y="48"/>
                  </a:cubicBezTo>
                  <a:cubicBezTo>
                    <a:pt x="102" y="49"/>
                    <a:pt x="110" y="49"/>
                    <a:pt x="111" y="49"/>
                  </a:cubicBezTo>
                  <a:cubicBezTo>
                    <a:pt x="111" y="49"/>
                    <a:pt x="113" y="49"/>
                    <a:pt x="113" y="49"/>
                  </a:cubicBezTo>
                  <a:cubicBezTo>
                    <a:pt x="114" y="48"/>
                    <a:pt x="116" y="46"/>
                    <a:pt x="117" y="47"/>
                  </a:cubicBezTo>
                  <a:cubicBezTo>
                    <a:pt x="118" y="48"/>
                    <a:pt x="113" y="54"/>
                    <a:pt x="112" y="54"/>
                  </a:cubicBezTo>
                  <a:cubicBezTo>
                    <a:pt x="110" y="54"/>
                    <a:pt x="114" y="54"/>
                    <a:pt x="112" y="54"/>
                  </a:cubicBezTo>
                  <a:close/>
                  <a:moveTo>
                    <a:pt x="157" y="78"/>
                  </a:moveTo>
                  <a:cubicBezTo>
                    <a:pt x="157" y="78"/>
                    <a:pt x="152" y="78"/>
                    <a:pt x="153" y="78"/>
                  </a:cubicBezTo>
                  <a:cubicBezTo>
                    <a:pt x="153" y="79"/>
                    <a:pt x="155" y="78"/>
                    <a:pt x="155" y="79"/>
                  </a:cubicBezTo>
                  <a:cubicBezTo>
                    <a:pt x="155" y="80"/>
                    <a:pt x="151" y="81"/>
                    <a:pt x="150" y="81"/>
                  </a:cubicBezTo>
                  <a:cubicBezTo>
                    <a:pt x="148" y="81"/>
                    <a:pt x="147" y="83"/>
                    <a:pt x="145" y="84"/>
                  </a:cubicBezTo>
                  <a:cubicBezTo>
                    <a:pt x="145" y="84"/>
                    <a:pt x="141" y="84"/>
                    <a:pt x="142" y="85"/>
                  </a:cubicBezTo>
                  <a:cubicBezTo>
                    <a:pt x="142" y="86"/>
                    <a:pt x="145" y="86"/>
                    <a:pt x="142" y="88"/>
                  </a:cubicBezTo>
                  <a:cubicBezTo>
                    <a:pt x="141" y="88"/>
                    <a:pt x="137" y="88"/>
                    <a:pt x="137" y="89"/>
                  </a:cubicBezTo>
                  <a:cubicBezTo>
                    <a:pt x="136" y="89"/>
                    <a:pt x="137" y="90"/>
                    <a:pt x="137" y="90"/>
                  </a:cubicBezTo>
                  <a:cubicBezTo>
                    <a:pt x="137" y="92"/>
                    <a:pt x="135" y="92"/>
                    <a:pt x="134" y="92"/>
                  </a:cubicBezTo>
                  <a:cubicBezTo>
                    <a:pt x="131" y="93"/>
                    <a:pt x="128" y="93"/>
                    <a:pt x="125" y="93"/>
                  </a:cubicBezTo>
                  <a:cubicBezTo>
                    <a:pt x="125" y="93"/>
                    <a:pt x="120" y="90"/>
                    <a:pt x="120" y="90"/>
                  </a:cubicBezTo>
                  <a:cubicBezTo>
                    <a:pt x="122" y="89"/>
                    <a:pt x="125" y="90"/>
                    <a:pt x="126" y="89"/>
                  </a:cubicBezTo>
                  <a:cubicBezTo>
                    <a:pt x="127" y="89"/>
                    <a:pt x="126" y="87"/>
                    <a:pt x="127" y="87"/>
                  </a:cubicBezTo>
                  <a:cubicBezTo>
                    <a:pt x="128" y="85"/>
                    <a:pt x="130" y="86"/>
                    <a:pt x="131" y="85"/>
                  </a:cubicBezTo>
                  <a:cubicBezTo>
                    <a:pt x="132" y="85"/>
                    <a:pt x="130" y="83"/>
                    <a:pt x="130" y="83"/>
                  </a:cubicBezTo>
                  <a:cubicBezTo>
                    <a:pt x="128" y="82"/>
                    <a:pt x="128" y="82"/>
                    <a:pt x="128" y="81"/>
                  </a:cubicBezTo>
                  <a:cubicBezTo>
                    <a:pt x="128" y="79"/>
                    <a:pt x="126" y="80"/>
                    <a:pt x="126" y="79"/>
                  </a:cubicBezTo>
                  <a:cubicBezTo>
                    <a:pt x="125" y="78"/>
                    <a:pt x="128" y="79"/>
                    <a:pt x="128" y="79"/>
                  </a:cubicBezTo>
                  <a:cubicBezTo>
                    <a:pt x="131" y="80"/>
                    <a:pt x="134" y="81"/>
                    <a:pt x="136" y="82"/>
                  </a:cubicBezTo>
                  <a:cubicBezTo>
                    <a:pt x="138" y="84"/>
                    <a:pt x="142" y="83"/>
                    <a:pt x="144" y="82"/>
                  </a:cubicBezTo>
                  <a:cubicBezTo>
                    <a:pt x="147" y="81"/>
                    <a:pt x="148" y="78"/>
                    <a:pt x="152" y="77"/>
                  </a:cubicBezTo>
                  <a:cubicBezTo>
                    <a:pt x="153" y="76"/>
                    <a:pt x="155" y="76"/>
                    <a:pt x="157" y="77"/>
                  </a:cubicBezTo>
                  <a:cubicBezTo>
                    <a:pt x="157" y="77"/>
                    <a:pt x="160" y="78"/>
                    <a:pt x="160" y="78"/>
                  </a:cubicBezTo>
                  <a:cubicBezTo>
                    <a:pt x="160" y="78"/>
                    <a:pt x="158" y="78"/>
                    <a:pt x="157" y="78"/>
                  </a:cubicBezTo>
                  <a:close/>
                  <a:moveTo>
                    <a:pt x="222" y="165"/>
                  </a:moveTo>
                  <a:cubicBezTo>
                    <a:pt x="221" y="167"/>
                    <a:pt x="219" y="163"/>
                    <a:pt x="219" y="162"/>
                  </a:cubicBezTo>
                  <a:cubicBezTo>
                    <a:pt x="219" y="160"/>
                    <a:pt x="221" y="159"/>
                    <a:pt x="221" y="157"/>
                  </a:cubicBezTo>
                  <a:cubicBezTo>
                    <a:pt x="220" y="156"/>
                    <a:pt x="219" y="159"/>
                    <a:pt x="218" y="158"/>
                  </a:cubicBezTo>
                  <a:cubicBezTo>
                    <a:pt x="218" y="157"/>
                    <a:pt x="218" y="154"/>
                    <a:pt x="216" y="154"/>
                  </a:cubicBezTo>
                  <a:cubicBezTo>
                    <a:pt x="216" y="154"/>
                    <a:pt x="216" y="156"/>
                    <a:pt x="215" y="156"/>
                  </a:cubicBezTo>
                  <a:cubicBezTo>
                    <a:pt x="214" y="155"/>
                    <a:pt x="214" y="154"/>
                    <a:pt x="213" y="153"/>
                  </a:cubicBezTo>
                  <a:cubicBezTo>
                    <a:pt x="212" y="152"/>
                    <a:pt x="211" y="151"/>
                    <a:pt x="210" y="150"/>
                  </a:cubicBezTo>
                  <a:cubicBezTo>
                    <a:pt x="209" y="149"/>
                    <a:pt x="212" y="149"/>
                    <a:pt x="212" y="148"/>
                  </a:cubicBezTo>
                  <a:cubicBezTo>
                    <a:pt x="211" y="147"/>
                    <a:pt x="209" y="148"/>
                    <a:pt x="209" y="147"/>
                  </a:cubicBezTo>
                  <a:cubicBezTo>
                    <a:pt x="209" y="146"/>
                    <a:pt x="210" y="143"/>
                    <a:pt x="210" y="142"/>
                  </a:cubicBezTo>
                  <a:cubicBezTo>
                    <a:pt x="212" y="140"/>
                    <a:pt x="217" y="147"/>
                    <a:pt x="217" y="148"/>
                  </a:cubicBezTo>
                  <a:cubicBezTo>
                    <a:pt x="218" y="150"/>
                    <a:pt x="219" y="151"/>
                    <a:pt x="219" y="153"/>
                  </a:cubicBezTo>
                  <a:cubicBezTo>
                    <a:pt x="220" y="155"/>
                    <a:pt x="220" y="154"/>
                    <a:pt x="221" y="156"/>
                  </a:cubicBezTo>
                  <a:cubicBezTo>
                    <a:pt x="221" y="157"/>
                    <a:pt x="222" y="158"/>
                    <a:pt x="222" y="159"/>
                  </a:cubicBezTo>
                  <a:cubicBezTo>
                    <a:pt x="223" y="161"/>
                    <a:pt x="222" y="163"/>
                    <a:pt x="222" y="165"/>
                  </a:cubicBezTo>
                  <a:cubicBezTo>
                    <a:pt x="221" y="166"/>
                    <a:pt x="222" y="164"/>
                    <a:pt x="222" y="16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69" name="Freeform 643">
              <a:extLst>
                <a:ext uri="{FF2B5EF4-FFF2-40B4-BE49-F238E27FC236}">
                  <a16:creationId xmlns:a16="http://schemas.microsoft.com/office/drawing/2014/main" id="{B9335A27-40FA-204E-BB5D-2ADCD5E41AFA}"/>
                </a:ext>
              </a:extLst>
            </p:cNvPr>
            <p:cNvSpPr>
              <a:spLocks/>
            </p:cNvSpPr>
            <p:nvPr/>
          </p:nvSpPr>
          <p:spPr bwMode="auto">
            <a:xfrm>
              <a:off x="17343512" y="9466307"/>
              <a:ext cx="95541" cy="82827"/>
            </a:xfrm>
            <a:custGeom>
              <a:avLst/>
              <a:gdLst>
                <a:gd name="T0" fmla="*/ 9 w 10"/>
                <a:gd name="T1" fmla="*/ 0 h 9"/>
                <a:gd name="T2" fmla="*/ 2 w 10"/>
                <a:gd name="T3" fmla="*/ 7 h 9"/>
                <a:gd name="T4" fmla="*/ 10 w 10"/>
                <a:gd name="T5" fmla="*/ 3 h 9"/>
                <a:gd name="T6" fmla="*/ 9 w 10"/>
                <a:gd name="T7" fmla="*/ 0 h 9"/>
              </a:gdLst>
              <a:ahLst/>
              <a:cxnLst>
                <a:cxn ang="0">
                  <a:pos x="T0" y="T1"/>
                </a:cxn>
                <a:cxn ang="0">
                  <a:pos x="T2" y="T3"/>
                </a:cxn>
                <a:cxn ang="0">
                  <a:pos x="T4" y="T5"/>
                </a:cxn>
                <a:cxn ang="0">
                  <a:pos x="T6" y="T7"/>
                </a:cxn>
              </a:cxnLst>
              <a:rect l="0" t="0" r="r" b="b"/>
              <a:pathLst>
                <a:path w="10" h="9">
                  <a:moveTo>
                    <a:pt x="9" y="0"/>
                  </a:moveTo>
                  <a:cubicBezTo>
                    <a:pt x="7" y="1"/>
                    <a:pt x="0" y="4"/>
                    <a:pt x="2" y="7"/>
                  </a:cubicBezTo>
                  <a:cubicBezTo>
                    <a:pt x="4" y="9"/>
                    <a:pt x="9" y="3"/>
                    <a:pt x="10" y="3"/>
                  </a:cubicBezTo>
                  <a:cubicBezTo>
                    <a:pt x="10" y="2"/>
                    <a:pt x="9" y="1"/>
                    <a:pt x="9"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70" name="Freeform 644">
              <a:extLst>
                <a:ext uri="{FF2B5EF4-FFF2-40B4-BE49-F238E27FC236}">
                  <a16:creationId xmlns:a16="http://schemas.microsoft.com/office/drawing/2014/main" id="{3499412D-DCE1-7A4C-BC46-5276B552C512}"/>
                </a:ext>
              </a:extLst>
            </p:cNvPr>
            <p:cNvSpPr>
              <a:spLocks/>
            </p:cNvSpPr>
            <p:nvPr/>
          </p:nvSpPr>
          <p:spPr bwMode="auto">
            <a:xfrm>
              <a:off x="17419944" y="9447193"/>
              <a:ext cx="121018" cy="44598"/>
            </a:xfrm>
            <a:custGeom>
              <a:avLst/>
              <a:gdLst>
                <a:gd name="T0" fmla="*/ 12 w 13"/>
                <a:gd name="T1" fmla="*/ 0 h 5"/>
                <a:gd name="T2" fmla="*/ 7 w 13"/>
                <a:gd name="T3" fmla="*/ 0 h 5"/>
                <a:gd name="T4" fmla="*/ 1 w 13"/>
                <a:gd name="T5" fmla="*/ 2 h 5"/>
                <a:gd name="T6" fmla="*/ 5 w 13"/>
                <a:gd name="T7" fmla="*/ 3 h 5"/>
                <a:gd name="T8" fmla="*/ 12 w 13"/>
                <a:gd name="T9" fmla="*/ 0 h 5"/>
              </a:gdLst>
              <a:ahLst/>
              <a:cxnLst>
                <a:cxn ang="0">
                  <a:pos x="T0" y="T1"/>
                </a:cxn>
                <a:cxn ang="0">
                  <a:pos x="T2" y="T3"/>
                </a:cxn>
                <a:cxn ang="0">
                  <a:pos x="T4" y="T5"/>
                </a:cxn>
                <a:cxn ang="0">
                  <a:pos x="T6" y="T7"/>
                </a:cxn>
                <a:cxn ang="0">
                  <a:pos x="T8" y="T9"/>
                </a:cxn>
              </a:cxnLst>
              <a:rect l="0" t="0" r="r" b="b"/>
              <a:pathLst>
                <a:path w="13" h="5">
                  <a:moveTo>
                    <a:pt x="12" y="0"/>
                  </a:moveTo>
                  <a:cubicBezTo>
                    <a:pt x="13" y="0"/>
                    <a:pt x="7" y="0"/>
                    <a:pt x="7" y="0"/>
                  </a:cubicBezTo>
                  <a:cubicBezTo>
                    <a:pt x="6" y="0"/>
                    <a:pt x="0" y="1"/>
                    <a:pt x="1" y="2"/>
                  </a:cubicBezTo>
                  <a:cubicBezTo>
                    <a:pt x="3" y="5"/>
                    <a:pt x="2" y="5"/>
                    <a:pt x="5" y="3"/>
                  </a:cubicBezTo>
                  <a:cubicBezTo>
                    <a:pt x="8" y="2"/>
                    <a:pt x="10" y="2"/>
                    <a:pt x="12"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71" name="Freeform 645">
              <a:extLst>
                <a:ext uri="{FF2B5EF4-FFF2-40B4-BE49-F238E27FC236}">
                  <a16:creationId xmlns:a16="http://schemas.microsoft.com/office/drawing/2014/main" id="{D85BDDE6-02AB-074E-BE85-FE9D8AF67495}"/>
                </a:ext>
              </a:extLst>
            </p:cNvPr>
            <p:cNvSpPr>
              <a:spLocks/>
            </p:cNvSpPr>
            <p:nvPr/>
          </p:nvSpPr>
          <p:spPr bwMode="auto">
            <a:xfrm>
              <a:off x="12273444" y="6414553"/>
              <a:ext cx="289811" cy="159279"/>
            </a:xfrm>
            <a:custGeom>
              <a:avLst/>
              <a:gdLst>
                <a:gd name="T0" fmla="*/ 10 w 31"/>
                <a:gd name="T1" fmla="*/ 17 h 17"/>
                <a:gd name="T2" fmla="*/ 13 w 31"/>
                <a:gd name="T3" fmla="*/ 14 h 17"/>
                <a:gd name="T4" fmla="*/ 18 w 31"/>
                <a:gd name="T5" fmla="*/ 16 h 17"/>
                <a:gd name="T6" fmla="*/ 21 w 31"/>
                <a:gd name="T7" fmla="*/ 16 h 17"/>
                <a:gd name="T8" fmla="*/ 23 w 31"/>
                <a:gd name="T9" fmla="*/ 15 h 17"/>
                <a:gd name="T10" fmla="*/ 29 w 31"/>
                <a:gd name="T11" fmla="*/ 11 h 17"/>
                <a:gd name="T12" fmla="*/ 27 w 31"/>
                <a:gd name="T13" fmla="*/ 7 h 17"/>
                <a:gd name="T14" fmla="*/ 21 w 31"/>
                <a:gd name="T15" fmla="*/ 5 h 17"/>
                <a:gd name="T16" fmla="*/ 17 w 31"/>
                <a:gd name="T17" fmla="*/ 3 h 17"/>
                <a:gd name="T18" fmla="*/ 13 w 31"/>
                <a:gd name="T19" fmla="*/ 0 h 17"/>
                <a:gd name="T20" fmla="*/ 11 w 31"/>
                <a:gd name="T21" fmla="*/ 2 h 17"/>
                <a:gd name="T22" fmla="*/ 8 w 31"/>
                <a:gd name="T23" fmla="*/ 2 h 17"/>
                <a:gd name="T24" fmla="*/ 0 w 31"/>
                <a:gd name="T25" fmla="*/ 6 h 17"/>
                <a:gd name="T26" fmla="*/ 2 w 31"/>
                <a:gd name="T27" fmla="*/ 10 h 17"/>
                <a:gd name="T28" fmla="*/ 4 w 31"/>
                <a:gd name="T29" fmla="*/ 13 h 17"/>
                <a:gd name="T30" fmla="*/ 10 w 31"/>
                <a:gd name="T31"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17">
                  <a:moveTo>
                    <a:pt x="10" y="17"/>
                  </a:moveTo>
                  <a:cubicBezTo>
                    <a:pt x="12" y="17"/>
                    <a:pt x="11" y="14"/>
                    <a:pt x="13" y="14"/>
                  </a:cubicBezTo>
                  <a:cubicBezTo>
                    <a:pt x="15" y="14"/>
                    <a:pt x="16" y="16"/>
                    <a:pt x="18" y="16"/>
                  </a:cubicBezTo>
                  <a:cubicBezTo>
                    <a:pt x="19" y="16"/>
                    <a:pt x="20" y="16"/>
                    <a:pt x="21" y="16"/>
                  </a:cubicBezTo>
                  <a:cubicBezTo>
                    <a:pt x="22" y="16"/>
                    <a:pt x="23" y="15"/>
                    <a:pt x="23" y="15"/>
                  </a:cubicBezTo>
                  <a:cubicBezTo>
                    <a:pt x="26" y="14"/>
                    <a:pt x="27" y="13"/>
                    <a:pt x="29" y="11"/>
                  </a:cubicBezTo>
                  <a:cubicBezTo>
                    <a:pt x="31" y="9"/>
                    <a:pt x="29" y="8"/>
                    <a:pt x="27" y="7"/>
                  </a:cubicBezTo>
                  <a:cubicBezTo>
                    <a:pt x="25" y="6"/>
                    <a:pt x="22" y="3"/>
                    <a:pt x="21" y="5"/>
                  </a:cubicBezTo>
                  <a:cubicBezTo>
                    <a:pt x="19" y="8"/>
                    <a:pt x="18" y="4"/>
                    <a:pt x="17" y="3"/>
                  </a:cubicBezTo>
                  <a:cubicBezTo>
                    <a:pt x="16" y="2"/>
                    <a:pt x="13" y="3"/>
                    <a:pt x="13" y="0"/>
                  </a:cubicBezTo>
                  <a:cubicBezTo>
                    <a:pt x="13" y="1"/>
                    <a:pt x="12" y="3"/>
                    <a:pt x="11" y="2"/>
                  </a:cubicBezTo>
                  <a:cubicBezTo>
                    <a:pt x="9" y="0"/>
                    <a:pt x="9" y="0"/>
                    <a:pt x="8" y="2"/>
                  </a:cubicBezTo>
                  <a:cubicBezTo>
                    <a:pt x="7" y="3"/>
                    <a:pt x="0" y="5"/>
                    <a:pt x="0" y="6"/>
                  </a:cubicBezTo>
                  <a:cubicBezTo>
                    <a:pt x="0" y="6"/>
                    <a:pt x="1" y="9"/>
                    <a:pt x="2" y="10"/>
                  </a:cubicBezTo>
                  <a:cubicBezTo>
                    <a:pt x="2" y="11"/>
                    <a:pt x="3" y="12"/>
                    <a:pt x="4" y="13"/>
                  </a:cubicBezTo>
                  <a:cubicBezTo>
                    <a:pt x="6" y="14"/>
                    <a:pt x="8" y="17"/>
                    <a:pt x="10" y="17"/>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72" name="Freeform 646">
              <a:extLst>
                <a:ext uri="{FF2B5EF4-FFF2-40B4-BE49-F238E27FC236}">
                  <a16:creationId xmlns:a16="http://schemas.microsoft.com/office/drawing/2014/main" id="{F50E1B81-1DED-6E49-8722-34D69A962607}"/>
                </a:ext>
              </a:extLst>
            </p:cNvPr>
            <p:cNvSpPr>
              <a:spLocks/>
            </p:cNvSpPr>
            <p:nvPr/>
          </p:nvSpPr>
          <p:spPr bwMode="auto">
            <a:xfrm>
              <a:off x="12142870" y="6545160"/>
              <a:ext cx="347132" cy="149721"/>
            </a:xfrm>
            <a:custGeom>
              <a:avLst/>
              <a:gdLst>
                <a:gd name="T0" fmla="*/ 32 w 37"/>
                <a:gd name="T1" fmla="*/ 2 h 16"/>
                <a:gd name="T2" fmla="*/ 27 w 37"/>
                <a:gd name="T3" fmla="*/ 0 h 16"/>
                <a:gd name="T4" fmla="*/ 24 w 37"/>
                <a:gd name="T5" fmla="*/ 3 h 16"/>
                <a:gd name="T6" fmla="*/ 20 w 37"/>
                <a:gd name="T7" fmla="*/ 3 h 16"/>
                <a:gd name="T8" fmla="*/ 17 w 37"/>
                <a:gd name="T9" fmla="*/ 7 h 16"/>
                <a:gd name="T10" fmla="*/ 16 w 37"/>
                <a:gd name="T11" fmla="*/ 9 h 16"/>
                <a:gd name="T12" fmla="*/ 13 w 37"/>
                <a:gd name="T13" fmla="*/ 9 h 16"/>
                <a:gd name="T14" fmla="*/ 9 w 37"/>
                <a:gd name="T15" fmla="*/ 10 h 16"/>
                <a:gd name="T16" fmla="*/ 5 w 37"/>
                <a:gd name="T17" fmla="*/ 11 h 16"/>
                <a:gd name="T18" fmla="*/ 0 w 37"/>
                <a:gd name="T19" fmla="*/ 9 h 16"/>
                <a:gd name="T20" fmla="*/ 4 w 37"/>
                <a:gd name="T21" fmla="*/ 13 h 16"/>
                <a:gd name="T22" fmla="*/ 6 w 37"/>
                <a:gd name="T23" fmla="*/ 13 h 16"/>
                <a:gd name="T24" fmla="*/ 8 w 37"/>
                <a:gd name="T25" fmla="*/ 14 h 16"/>
                <a:gd name="T26" fmla="*/ 12 w 37"/>
                <a:gd name="T27" fmla="*/ 13 h 16"/>
                <a:gd name="T28" fmla="*/ 15 w 37"/>
                <a:gd name="T29" fmla="*/ 15 h 16"/>
                <a:gd name="T30" fmla="*/ 22 w 37"/>
                <a:gd name="T31" fmla="*/ 16 h 16"/>
                <a:gd name="T32" fmla="*/ 29 w 37"/>
                <a:gd name="T33" fmla="*/ 14 h 16"/>
                <a:gd name="T34" fmla="*/ 33 w 37"/>
                <a:gd name="T35" fmla="*/ 12 h 16"/>
                <a:gd name="T36" fmla="*/ 34 w 37"/>
                <a:gd name="T37" fmla="*/ 9 h 16"/>
                <a:gd name="T38" fmla="*/ 36 w 37"/>
                <a:gd name="T39" fmla="*/ 8 h 16"/>
                <a:gd name="T40" fmla="*/ 36 w 37"/>
                <a:gd name="T41" fmla="*/ 2 h 16"/>
                <a:gd name="T42" fmla="*/ 32 w 37"/>
                <a:gd name="T43"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
                  <a:moveTo>
                    <a:pt x="32" y="2"/>
                  </a:moveTo>
                  <a:cubicBezTo>
                    <a:pt x="30" y="2"/>
                    <a:pt x="28" y="0"/>
                    <a:pt x="27" y="0"/>
                  </a:cubicBezTo>
                  <a:cubicBezTo>
                    <a:pt x="25" y="0"/>
                    <a:pt x="26" y="3"/>
                    <a:pt x="24" y="3"/>
                  </a:cubicBezTo>
                  <a:cubicBezTo>
                    <a:pt x="22" y="3"/>
                    <a:pt x="22" y="2"/>
                    <a:pt x="20" y="3"/>
                  </a:cubicBezTo>
                  <a:cubicBezTo>
                    <a:pt x="20" y="3"/>
                    <a:pt x="16" y="6"/>
                    <a:pt x="17" y="7"/>
                  </a:cubicBezTo>
                  <a:cubicBezTo>
                    <a:pt x="17" y="8"/>
                    <a:pt x="19" y="10"/>
                    <a:pt x="16" y="9"/>
                  </a:cubicBezTo>
                  <a:cubicBezTo>
                    <a:pt x="15" y="9"/>
                    <a:pt x="14" y="8"/>
                    <a:pt x="13" y="9"/>
                  </a:cubicBezTo>
                  <a:cubicBezTo>
                    <a:pt x="12" y="9"/>
                    <a:pt x="10" y="10"/>
                    <a:pt x="9" y="10"/>
                  </a:cubicBezTo>
                  <a:cubicBezTo>
                    <a:pt x="7" y="10"/>
                    <a:pt x="6" y="8"/>
                    <a:pt x="5" y="11"/>
                  </a:cubicBezTo>
                  <a:cubicBezTo>
                    <a:pt x="5" y="11"/>
                    <a:pt x="1" y="9"/>
                    <a:pt x="0" y="9"/>
                  </a:cubicBezTo>
                  <a:cubicBezTo>
                    <a:pt x="0" y="11"/>
                    <a:pt x="1" y="12"/>
                    <a:pt x="4" y="13"/>
                  </a:cubicBezTo>
                  <a:cubicBezTo>
                    <a:pt x="5" y="13"/>
                    <a:pt x="5" y="13"/>
                    <a:pt x="6" y="13"/>
                  </a:cubicBezTo>
                  <a:cubicBezTo>
                    <a:pt x="7" y="13"/>
                    <a:pt x="7" y="15"/>
                    <a:pt x="8" y="14"/>
                  </a:cubicBezTo>
                  <a:cubicBezTo>
                    <a:pt x="10" y="13"/>
                    <a:pt x="10" y="13"/>
                    <a:pt x="12" y="13"/>
                  </a:cubicBezTo>
                  <a:cubicBezTo>
                    <a:pt x="14" y="13"/>
                    <a:pt x="13" y="14"/>
                    <a:pt x="15" y="15"/>
                  </a:cubicBezTo>
                  <a:cubicBezTo>
                    <a:pt x="17" y="16"/>
                    <a:pt x="20" y="16"/>
                    <a:pt x="22" y="16"/>
                  </a:cubicBezTo>
                  <a:cubicBezTo>
                    <a:pt x="25" y="16"/>
                    <a:pt x="26" y="14"/>
                    <a:pt x="29" y="14"/>
                  </a:cubicBezTo>
                  <a:cubicBezTo>
                    <a:pt x="31" y="14"/>
                    <a:pt x="33" y="13"/>
                    <a:pt x="33" y="12"/>
                  </a:cubicBezTo>
                  <a:cubicBezTo>
                    <a:pt x="34" y="11"/>
                    <a:pt x="34" y="10"/>
                    <a:pt x="34" y="9"/>
                  </a:cubicBezTo>
                  <a:cubicBezTo>
                    <a:pt x="34" y="7"/>
                    <a:pt x="35" y="9"/>
                    <a:pt x="36" y="8"/>
                  </a:cubicBezTo>
                  <a:cubicBezTo>
                    <a:pt x="37" y="6"/>
                    <a:pt x="36" y="3"/>
                    <a:pt x="36" y="2"/>
                  </a:cubicBezTo>
                  <a:cubicBezTo>
                    <a:pt x="34" y="2"/>
                    <a:pt x="33" y="2"/>
                    <a:pt x="32"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73" name="Freeform 647">
              <a:extLst>
                <a:ext uri="{FF2B5EF4-FFF2-40B4-BE49-F238E27FC236}">
                  <a16:creationId xmlns:a16="http://schemas.microsoft.com/office/drawing/2014/main" id="{93ECE660-9753-B748-B34F-D67625FB47BE}"/>
                </a:ext>
              </a:extLst>
            </p:cNvPr>
            <p:cNvSpPr>
              <a:spLocks/>
            </p:cNvSpPr>
            <p:nvPr/>
          </p:nvSpPr>
          <p:spPr bwMode="auto">
            <a:xfrm>
              <a:off x="12021850" y="6656654"/>
              <a:ext cx="531848" cy="516057"/>
            </a:xfrm>
            <a:custGeom>
              <a:avLst/>
              <a:gdLst>
                <a:gd name="T0" fmla="*/ 37 w 57"/>
                <a:gd name="T1" fmla="*/ 10 h 55"/>
                <a:gd name="T2" fmla="*/ 41 w 57"/>
                <a:gd name="T3" fmla="*/ 9 h 55"/>
                <a:gd name="T4" fmla="*/ 43 w 57"/>
                <a:gd name="T5" fmla="*/ 6 h 55"/>
                <a:gd name="T6" fmla="*/ 45 w 57"/>
                <a:gd name="T7" fmla="*/ 4 h 55"/>
                <a:gd name="T8" fmla="*/ 45 w 57"/>
                <a:gd name="T9" fmla="*/ 1 h 55"/>
                <a:gd name="T10" fmla="*/ 41 w 57"/>
                <a:gd name="T11" fmla="*/ 2 h 55"/>
                <a:gd name="T12" fmla="*/ 36 w 57"/>
                <a:gd name="T13" fmla="*/ 4 h 55"/>
                <a:gd name="T14" fmla="*/ 27 w 57"/>
                <a:gd name="T15" fmla="*/ 1 h 55"/>
                <a:gd name="T16" fmla="*/ 22 w 57"/>
                <a:gd name="T17" fmla="*/ 1 h 55"/>
                <a:gd name="T18" fmla="*/ 19 w 57"/>
                <a:gd name="T19" fmla="*/ 1 h 55"/>
                <a:gd name="T20" fmla="*/ 18 w 57"/>
                <a:gd name="T21" fmla="*/ 3 h 55"/>
                <a:gd name="T22" fmla="*/ 17 w 57"/>
                <a:gd name="T23" fmla="*/ 4 h 55"/>
                <a:gd name="T24" fmla="*/ 15 w 57"/>
                <a:gd name="T25" fmla="*/ 5 h 55"/>
                <a:gd name="T26" fmla="*/ 13 w 57"/>
                <a:gd name="T27" fmla="*/ 5 h 55"/>
                <a:gd name="T28" fmla="*/ 12 w 57"/>
                <a:gd name="T29" fmla="*/ 4 h 55"/>
                <a:gd name="T30" fmla="*/ 11 w 57"/>
                <a:gd name="T31" fmla="*/ 8 h 55"/>
                <a:gd name="T32" fmla="*/ 9 w 57"/>
                <a:gd name="T33" fmla="*/ 5 h 55"/>
                <a:gd name="T34" fmla="*/ 5 w 57"/>
                <a:gd name="T35" fmla="*/ 7 h 55"/>
                <a:gd name="T36" fmla="*/ 0 w 57"/>
                <a:gd name="T37" fmla="*/ 7 h 55"/>
                <a:gd name="T38" fmla="*/ 1 w 57"/>
                <a:gd name="T39" fmla="*/ 10 h 55"/>
                <a:gd name="T40" fmla="*/ 0 w 57"/>
                <a:gd name="T41" fmla="*/ 14 h 55"/>
                <a:gd name="T42" fmla="*/ 2 w 57"/>
                <a:gd name="T43" fmla="*/ 18 h 55"/>
                <a:gd name="T44" fmla="*/ 4 w 57"/>
                <a:gd name="T45" fmla="*/ 21 h 55"/>
                <a:gd name="T46" fmla="*/ 12 w 57"/>
                <a:gd name="T47" fmla="*/ 17 h 55"/>
                <a:gd name="T48" fmla="*/ 15 w 57"/>
                <a:gd name="T49" fmla="*/ 19 h 55"/>
                <a:gd name="T50" fmla="*/ 17 w 57"/>
                <a:gd name="T51" fmla="*/ 22 h 55"/>
                <a:gd name="T52" fmla="*/ 18 w 57"/>
                <a:gd name="T53" fmla="*/ 25 h 55"/>
                <a:gd name="T54" fmla="*/ 21 w 57"/>
                <a:gd name="T55" fmla="*/ 28 h 55"/>
                <a:gd name="T56" fmla="*/ 28 w 57"/>
                <a:gd name="T57" fmla="*/ 33 h 55"/>
                <a:gd name="T58" fmla="*/ 33 w 57"/>
                <a:gd name="T59" fmla="*/ 36 h 55"/>
                <a:gd name="T60" fmla="*/ 42 w 57"/>
                <a:gd name="T61" fmla="*/ 42 h 55"/>
                <a:gd name="T62" fmla="*/ 45 w 57"/>
                <a:gd name="T63" fmla="*/ 48 h 55"/>
                <a:gd name="T64" fmla="*/ 43 w 57"/>
                <a:gd name="T65" fmla="*/ 55 h 55"/>
                <a:gd name="T66" fmla="*/ 49 w 57"/>
                <a:gd name="T67" fmla="*/ 48 h 55"/>
                <a:gd name="T68" fmla="*/ 47 w 57"/>
                <a:gd name="T69" fmla="*/ 45 h 55"/>
                <a:gd name="T70" fmla="*/ 50 w 57"/>
                <a:gd name="T71" fmla="*/ 40 h 55"/>
                <a:gd name="T72" fmla="*/ 53 w 57"/>
                <a:gd name="T73" fmla="*/ 41 h 55"/>
                <a:gd name="T74" fmla="*/ 55 w 57"/>
                <a:gd name="T75" fmla="*/ 44 h 55"/>
                <a:gd name="T76" fmla="*/ 53 w 57"/>
                <a:gd name="T77" fmla="*/ 39 h 55"/>
                <a:gd name="T78" fmla="*/ 44 w 57"/>
                <a:gd name="T79" fmla="*/ 35 h 55"/>
                <a:gd name="T80" fmla="*/ 44 w 57"/>
                <a:gd name="T81" fmla="*/ 32 h 55"/>
                <a:gd name="T82" fmla="*/ 39 w 57"/>
                <a:gd name="T83" fmla="*/ 31 h 55"/>
                <a:gd name="T84" fmla="*/ 35 w 57"/>
                <a:gd name="T85" fmla="*/ 26 h 55"/>
                <a:gd name="T86" fmla="*/ 32 w 57"/>
                <a:gd name="T87" fmla="*/ 21 h 55"/>
                <a:gd name="T88" fmla="*/ 27 w 57"/>
                <a:gd name="T89" fmla="*/ 17 h 55"/>
                <a:gd name="T90" fmla="*/ 27 w 57"/>
                <a:gd name="T91" fmla="*/ 15 h 55"/>
                <a:gd name="T92" fmla="*/ 28 w 57"/>
                <a:gd name="T93" fmla="*/ 12 h 55"/>
                <a:gd name="T94" fmla="*/ 30 w 57"/>
                <a:gd name="T95" fmla="*/ 9 h 55"/>
                <a:gd name="T96" fmla="*/ 32 w 57"/>
                <a:gd name="T97" fmla="*/ 8 h 55"/>
                <a:gd name="T98" fmla="*/ 34 w 57"/>
                <a:gd name="T99" fmla="*/ 10 h 55"/>
                <a:gd name="T100" fmla="*/ 37 w 57"/>
                <a:gd name="T101" fmla="*/ 10 h 55"/>
                <a:gd name="T102" fmla="*/ 37 w 57"/>
                <a:gd name="T103" fmla="*/ 1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 h="55">
                  <a:moveTo>
                    <a:pt x="37" y="10"/>
                  </a:moveTo>
                  <a:cubicBezTo>
                    <a:pt x="38" y="9"/>
                    <a:pt x="40" y="10"/>
                    <a:pt x="41" y="9"/>
                  </a:cubicBezTo>
                  <a:cubicBezTo>
                    <a:pt x="43" y="8"/>
                    <a:pt x="42" y="7"/>
                    <a:pt x="43" y="6"/>
                  </a:cubicBezTo>
                  <a:cubicBezTo>
                    <a:pt x="43" y="5"/>
                    <a:pt x="44" y="4"/>
                    <a:pt x="45" y="4"/>
                  </a:cubicBezTo>
                  <a:cubicBezTo>
                    <a:pt x="46" y="3"/>
                    <a:pt x="45" y="3"/>
                    <a:pt x="45" y="1"/>
                  </a:cubicBezTo>
                  <a:cubicBezTo>
                    <a:pt x="44" y="2"/>
                    <a:pt x="43" y="2"/>
                    <a:pt x="41" y="2"/>
                  </a:cubicBezTo>
                  <a:cubicBezTo>
                    <a:pt x="39" y="2"/>
                    <a:pt x="37" y="5"/>
                    <a:pt x="36" y="4"/>
                  </a:cubicBezTo>
                  <a:cubicBezTo>
                    <a:pt x="33" y="3"/>
                    <a:pt x="28" y="4"/>
                    <a:pt x="27" y="1"/>
                  </a:cubicBezTo>
                  <a:cubicBezTo>
                    <a:pt x="26" y="0"/>
                    <a:pt x="23" y="1"/>
                    <a:pt x="22" y="1"/>
                  </a:cubicBezTo>
                  <a:cubicBezTo>
                    <a:pt x="20" y="3"/>
                    <a:pt x="20" y="1"/>
                    <a:pt x="19" y="1"/>
                  </a:cubicBezTo>
                  <a:cubicBezTo>
                    <a:pt x="18" y="1"/>
                    <a:pt x="18" y="3"/>
                    <a:pt x="18" y="3"/>
                  </a:cubicBezTo>
                  <a:cubicBezTo>
                    <a:pt x="18" y="3"/>
                    <a:pt x="17" y="4"/>
                    <a:pt x="17" y="4"/>
                  </a:cubicBezTo>
                  <a:cubicBezTo>
                    <a:pt x="17" y="5"/>
                    <a:pt x="16" y="5"/>
                    <a:pt x="15" y="5"/>
                  </a:cubicBezTo>
                  <a:cubicBezTo>
                    <a:pt x="15" y="5"/>
                    <a:pt x="14" y="5"/>
                    <a:pt x="13" y="5"/>
                  </a:cubicBezTo>
                  <a:cubicBezTo>
                    <a:pt x="13" y="5"/>
                    <a:pt x="13" y="5"/>
                    <a:pt x="12" y="4"/>
                  </a:cubicBezTo>
                  <a:cubicBezTo>
                    <a:pt x="12" y="4"/>
                    <a:pt x="11" y="7"/>
                    <a:pt x="11" y="8"/>
                  </a:cubicBezTo>
                  <a:cubicBezTo>
                    <a:pt x="11" y="9"/>
                    <a:pt x="9" y="6"/>
                    <a:pt x="9" y="5"/>
                  </a:cubicBezTo>
                  <a:cubicBezTo>
                    <a:pt x="7" y="4"/>
                    <a:pt x="6" y="7"/>
                    <a:pt x="5" y="7"/>
                  </a:cubicBezTo>
                  <a:cubicBezTo>
                    <a:pt x="3" y="7"/>
                    <a:pt x="1" y="7"/>
                    <a:pt x="0" y="7"/>
                  </a:cubicBezTo>
                  <a:cubicBezTo>
                    <a:pt x="0" y="8"/>
                    <a:pt x="1" y="9"/>
                    <a:pt x="1" y="10"/>
                  </a:cubicBezTo>
                  <a:cubicBezTo>
                    <a:pt x="1" y="12"/>
                    <a:pt x="0" y="12"/>
                    <a:pt x="0" y="14"/>
                  </a:cubicBezTo>
                  <a:cubicBezTo>
                    <a:pt x="0" y="15"/>
                    <a:pt x="0" y="18"/>
                    <a:pt x="2" y="18"/>
                  </a:cubicBezTo>
                  <a:cubicBezTo>
                    <a:pt x="3" y="19"/>
                    <a:pt x="4" y="18"/>
                    <a:pt x="4" y="21"/>
                  </a:cubicBezTo>
                  <a:cubicBezTo>
                    <a:pt x="6" y="20"/>
                    <a:pt x="10" y="16"/>
                    <a:pt x="12" y="17"/>
                  </a:cubicBezTo>
                  <a:cubicBezTo>
                    <a:pt x="13" y="18"/>
                    <a:pt x="14" y="19"/>
                    <a:pt x="15" y="19"/>
                  </a:cubicBezTo>
                  <a:cubicBezTo>
                    <a:pt x="16" y="19"/>
                    <a:pt x="17" y="21"/>
                    <a:pt x="17" y="22"/>
                  </a:cubicBezTo>
                  <a:cubicBezTo>
                    <a:pt x="18" y="23"/>
                    <a:pt x="18" y="24"/>
                    <a:pt x="18" y="25"/>
                  </a:cubicBezTo>
                  <a:cubicBezTo>
                    <a:pt x="19" y="26"/>
                    <a:pt x="20" y="27"/>
                    <a:pt x="21" y="28"/>
                  </a:cubicBezTo>
                  <a:cubicBezTo>
                    <a:pt x="23" y="29"/>
                    <a:pt x="25" y="31"/>
                    <a:pt x="28" y="33"/>
                  </a:cubicBezTo>
                  <a:cubicBezTo>
                    <a:pt x="30" y="35"/>
                    <a:pt x="31" y="35"/>
                    <a:pt x="33" y="36"/>
                  </a:cubicBezTo>
                  <a:cubicBezTo>
                    <a:pt x="36" y="38"/>
                    <a:pt x="38" y="41"/>
                    <a:pt x="42" y="42"/>
                  </a:cubicBezTo>
                  <a:cubicBezTo>
                    <a:pt x="44" y="43"/>
                    <a:pt x="44" y="46"/>
                    <a:pt x="45" y="48"/>
                  </a:cubicBezTo>
                  <a:cubicBezTo>
                    <a:pt x="45" y="50"/>
                    <a:pt x="42" y="52"/>
                    <a:pt x="43" y="55"/>
                  </a:cubicBezTo>
                  <a:cubicBezTo>
                    <a:pt x="43" y="54"/>
                    <a:pt x="49" y="49"/>
                    <a:pt x="49" y="48"/>
                  </a:cubicBezTo>
                  <a:cubicBezTo>
                    <a:pt x="50" y="47"/>
                    <a:pt x="47" y="45"/>
                    <a:pt x="47" y="45"/>
                  </a:cubicBezTo>
                  <a:cubicBezTo>
                    <a:pt x="45" y="43"/>
                    <a:pt x="49" y="39"/>
                    <a:pt x="50" y="40"/>
                  </a:cubicBezTo>
                  <a:cubicBezTo>
                    <a:pt x="51" y="41"/>
                    <a:pt x="52" y="41"/>
                    <a:pt x="53" y="41"/>
                  </a:cubicBezTo>
                  <a:cubicBezTo>
                    <a:pt x="54" y="42"/>
                    <a:pt x="54" y="43"/>
                    <a:pt x="55" y="44"/>
                  </a:cubicBezTo>
                  <a:cubicBezTo>
                    <a:pt x="57" y="44"/>
                    <a:pt x="54" y="40"/>
                    <a:pt x="53" y="39"/>
                  </a:cubicBezTo>
                  <a:cubicBezTo>
                    <a:pt x="51" y="37"/>
                    <a:pt x="47" y="37"/>
                    <a:pt x="44" y="35"/>
                  </a:cubicBezTo>
                  <a:cubicBezTo>
                    <a:pt x="43" y="34"/>
                    <a:pt x="46" y="32"/>
                    <a:pt x="44" y="32"/>
                  </a:cubicBezTo>
                  <a:cubicBezTo>
                    <a:pt x="43" y="31"/>
                    <a:pt x="41" y="32"/>
                    <a:pt x="39" y="31"/>
                  </a:cubicBezTo>
                  <a:cubicBezTo>
                    <a:pt x="37" y="30"/>
                    <a:pt x="36" y="28"/>
                    <a:pt x="35" y="26"/>
                  </a:cubicBezTo>
                  <a:cubicBezTo>
                    <a:pt x="34" y="24"/>
                    <a:pt x="34" y="22"/>
                    <a:pt x="32" y="21"/>
                  </a:cubicBezTo>
                  <a:cubicBezTo>
                    <a:pt x="31" y="20"/>
                    <a:pt x="27" y="19"/>
                    <a:pt x="27" y="17"/>
                  </a:cubicBezTo>
                  <a:cubicBezTo>
                    <a:pt x="27" y="16"/>
                    <a:pt x="27" y="15"/>
                    <a:pt x="27" y="15"/>
                  </a:cubicBezTo>
                  <a:cubicBezTo>
                    <a:pt x="28" y="13"/>
                    <a:pt x="28" y="13"/>
                    <a:pt x="28" y="12"/>
                  </a:cubicBezTo>
                  <a:cubicBezTo>
                    <a:pt x="27" y="9"/>
                    <a:pt x="30" y="10"/>
                    <a:pt x="30" y="9"/>
                  </a:cubicBezTo>
                  <a:cubicBezTo>
                    <a:pt x="31" y="8"/>
                    <a:pt x="32" y="8"/>
                    <a:pt x="32" y="8"/>
                  </a:cubicBezTo>
                  <a:cubicBezTo>
                    <a:pt x="34" y="8"/>
                    <a:pt x="34" y="9"/>
                    <a:pt x="34" y="10"/>
                  </a:cubicBezTo>
                  <a:cubicBezTo>
                    <a:pt x="35" y="10"/>
                    <a:pt x="36" y="10"/>
                    <a:pt x="37" y="10"/>
                  </a:cubicBezTo>
                  <a:cubicBezTo>
                    <a:pt x="37" y="9"/>
                    <a:pt x="36" y="10"/>
                    <a:pt x="37" y="1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74" name="Freeform 648">
              <a:extLst>
                <a:ext uri="{FF2B5EF4-FFF2-40B4-BE49-F238E27FC236}">
                  <a16:creationId xmlns:a16="http://schemas.microsoft.com/office/drawing/2014/main" id="{628C6B72-181A-BB42-B660-2C182E0A1766}"/>
                </a:ext>
              </a:extLst>
            </p:cNvPr>
            <p:cNvSpPr>
              <a:spLocks/>
            </p:cNvSpPr>
            <p:nvPr/>
          </p:nvSpPr>
          <p:spPr bwMode="auto">
            <a:xfrm>
              <a:off x="12330767" y="6685324"/>
              <a:ext cx="251592" cy="235731"/>
            </a:xfrm>
            <a:custGeom>
              <a:avLst/>
              <a:gdLst>
                <a:gd name="T0" fmla="*/ 12 w 27"/>
                <a:gd name="T1" fmla="*/ 10 h 25"/>
                <a:gd name="T2" fmla="*/ 21 w 27"/>
                <a:gd name="T3" fmla="*/ 9 h 25"/>
                <a:gd name="T4" fmla="*/ 27 w 27"/>
                <a:gd name="T5" fmla="*/ 11 h 25"/>
                <a:gd name="T6" fmla="*/ 25 w 27"/>
                <a:gd name="T7" fmla="*/ 4 h 25"/>
                <a:gd name="T8" fmla="*/ 17 w 27"/>
                <a:gd name="T9" fmla="*/ 3 h 25"/>
                <a:gd name="T10" fmla="*/ 13 w 27"/>
                <a:gd name="T11" fmla="*/ 0 h 25"/>
                <a:gd name="T12" fmla="*/ 11 w 27"/>
                <a:gd name="T13" fmla="*/ 2 h 25"/>
                <a:gd name="T14" fmla="*/ 6 w 27"/>
                <a:gd name="T15" fmla="*/ 7 h 25"/>
                <a:gd name="T16" fmla="*/ 1 w 27"/>
                <a:gd name="T17" fmla="*/ 7 h 25"/>
                <a:gd name="T18" fmla="*/ 1 w 27"/>
                <a:gd name="T19" fmla="*/ 11 h 25"/>
                <a:gd name="T20" fmla="*/ 3 w 27"/>
                <a:gd name="T21" fmla="*/ 10 h 25"/>
                <a:gd name="T22" fmla="*/ 4 w 27"/>
                <a:gd name="T23" fmla="*/ 13 h 25"/>
                <a:gd name="T24" fmla="*/ 6 w 27"/>
                <a:gd name="T25" fmla="*/ 10 h 25"/>
                <a:gd name="T26" fmla="*/ 11 w 27"/>
                <a:gd name="T27" fmla="*/ 17 h 25"/>
                <a:gd name="T28" fmla="*/ 23 w 27"/>
                <a:gd name="T29" fmla="*/ 25 h 25"/>
                <a:gd name="T30" fmla="*/ 21 w 27"/>
                <a:gd name="T31" fmla="*/ 22 h 25"/>
                <a:gd name="T32" fmla="*/ 16 w 27"/>
                <a:gd name="T33" fmla="*/ 19 h 25"/>
                <a:gd name="T34" fmla="*/ 12 w 27"/>
                <a:gd name="T35" fmla="*/ 1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25">
                  <a:moveTo>
                    <a:pt x="12" y="10"/>
                  </a:moveTo>
                  <a:cubicBezTo>
                    <a:pt x="15" y="10"/>
                    <a:pt x="18" y="8"/>
                    <a:pt x="21" y="9"/>
                  </a:cubicBezTo>
                  <a:cubicBezTo>
                    <a:pt x="23" y="9"/>
                    <a:pt x="25" y="10"/>
                    <a:pt x="27" y="11"/>
                  </a:cubicBezTo>
                  <a:cubicBezTo>
                    <a:pt x="26" y="9"/>
                    <a:pt x="26" y="7"/>
                    <a:pt x="25" y="4"/>
                  </a:cubicBezTo>
                  <a:cubicBezTo>
                    <a:pt x="22" y="6"/>
                    <a:pt x="19" y="4"/>
                    <a:pt x="17" y="3"/>
                  </a:cubicBezTo>
                  <a:cubicBezTo>
                    <a:pt x="15" y="2"/>
                    <a:pt x="14" y="2"/>
                    <a:pt x="13" y="0"/>
                  </a:cubicBezTo>
                  <a:cubicBezTo>
                    <a:pt x="13" y="0"/>
                    <a:pt x="11" y="1"/>
                    <a:pt x="11" y="2"/>
                  </a:cubicBezTo>
                  <a:cubicBezTo>
                    <a:pt x="9" y="3"/>
                    <a:pt x="10" y="8"/>
                    <a:pt x="6" y="7"/>
                  </a:cubicBezTo>
                  <a:cubicBezTo>
                    <a:pt x="4" y="6"/>
                    <a:pt x="2" y="7"/>
                    <a:pt x="1" y="7"/>
                  </a:cubicBezTo>
                  <a:cubicBezTo>
                    <a:pt x="0" y="8"/>
                    <a:pt x="1" y="11"/>
                    <a:pt x="1" y="11"/>
                  </a:cubicBezTo>
                  <a:cubicBezTo>
                    <a:pt x="1" y="11"/>
                    <a:pt x="3" y="10"/>
                    <a:pt x="3" y="10"/>
                  </a:cubicBezTo>
                  <a:cubicBezTo>
                    <a:pt x="4" y="10"/>
                    <a:pt x="4" y="12"/>
                    <a:pt x="4" y="13"/>
                  </a:cubicBezTo>
                  <a:cubicBezTo>
                    <a:pt x="4" y="11"/>
                    <a:pt x="5" y="8"/>
                    <a:pt x="6" y="10"/>
                  </a:cubicBezTo>
                  <a:cubicBezTo>
                    <a:pt x="7" y="13"/>
                    <a:pt x="9" y="15"/>
                    <a:pt x="11" y="17"/>
                  </a:cubicBezTo>
                  <a:cubicBezTo>
                    <a:pt x="14" y="20"/>
                    <a:pt x="19" y="22"/>
                    <a:pt x="23" y="25"/>
                  </a:cubicBezTo>
                  <a:cubicBezTo>
                    <a:pt x="23" y="23"/>
                    <a:pt x="23" y="23"/>
                    <a:pt x="21" y="22"/>
                  </a:cubicBezTo>
                  <a:cubicBezTo>
                    <a:pt x="19" y="21"/>
                    <a:pt x="17" y="20"/>
                    <a:pt x="16" y="19"/>
                  </a:cubicBezTo>
                  <a:cubicBezTo>
                    <a:pt x="14" y="17"/>
                    <a:pt x="9" y="10"/>
                    <a:pt x="12" y="1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75" name="Freeform 649">
              <a:extLst>
                <a:ext uri="{FF2B5EF4-FFF2-40B4-BE49-F238E27FC236}">
                  <a16:creationId xmlns:a16="http://schemas.microsoft.com/office/drawing/2014/main" id="{D7674A5E-B239-B446-A325-EEA3C307E7D5}"/>
                </a:ext>
              </a:extLst>
            </p:cNvPr>
            <p:cNvSpPr>
              <a:spLocks/>
            </p:cNvSpPr>
            <p:nvPr/>
          </p:nvSpPr>
          <p:spPr bwMode="auto">
            <a:xfrm>
              <a:off x="11470893" y="6414553"/>
              <a:ext cx="617835" cy="531986"/>
            </a:xfrm>
            <a:custGeom>
              <a:avLst/>
              <a:gdLst>
                <a:gd name="T0" fmla="*/ 59 w 66"/>
                <a:gd name="T1" fmla="*/ 31 h 57"/>
                <a:gd name="T2" fmla="*/ 56 w 66"/>
                <a:gd name="T3" fmla="*/ 30 h 57"/>
                <a:gd name="T4" fmla="*/ 60 w 66"/>
                <a:gd name="T5" fmla="*/ 24 h 57"/>
                <a:gd name="T6" fmla="*/ 63 w 66"/>
                <a:gd name="T7" fmla="*/ 23 h 57"/>
                <a:gd name="T8" fmla="*/ 65 w 66"/>
                <a:gd name="T9" fmla="*/ 15 h 57"/>
                <a:gd name="T10" fmla="*/ 60 w 66"/>
                <a:gd name="T11" fmla="*/ 13 h 57"/>
                <a:gd name="T12" fmla="*/ 57 w 66"/>
                <a:gd name="T13" fmla="*/ 11 h 57"/>
                <a:gd name="T14" fmla="*/ 55 w 66"/>
                <a:gd name="T15" fmla="*/ 11 h 57"/>
                <a:gd name="T16" fmla="*/ 48 w 66"/>
                <a:gd name="T17" fmla="*/ 7 h 57"/>
                <a:gd name="T18" fmla="*/ 43 w 66"/>
                <a:gd name="T19" fmla="*/ 5 h 57"/>
                <a:gd name="T20" fmla="*/ 38 w 66"/>
                <a:gd name="T21" fmla="*/ 1 h 57"/>
                <a:gd name="T22" fmla="*/ 34 w 66"/>
                <a:gd name="T23" fmla="*/ 1 h 57"/>
                <a:gd name="T24" fmla="*/ 33 w 66"/>
                <a:gd name="T25" fmla="*/ 5 h 57"/>
                <a:gd name="T26" fmla="*/ 30 w 66"/>
                <a:gd name="T27" fmla="*/ 8 h 57"/>
                <a:gd name="T28" fmla="*/ 26 w 66"/>
                <a:gd name="T29" fmla="*/ 10 h 57"/>
                <a:gd name="T30" fmla="*/ 24 w 66"/>
                <a:gd name="T31" fmla="*/ 12 h 57"/>
                <a:gd name="T32" fmla="*/ 20 w 66"/>
                <a:gd name="T33" fmla="*/ 11 h 57"/>
                <a:gd name="T34" fmla="*/ 16 w 66"/>
                <a:gd name="T35" fmla="*/ 10 h 57"/>
                <a:gd name="T36" fmla="*/ 16 w 66"/>
                <a:gd name="T37" fmla="*/ 16 h 57"/>
                <a:gd name="T38" fmla="*/ 9 w 66"/>
                <a:gd name="T39" fmla="*/ 15 h 57"/>
                <a:gd name="T40" fmla="*/ 1 w 66"/>
                <a:gd name="T41" fmla="*/ 17 h 57"/>
                <a:gd name="T42" fmla="*/ 2 w 66"/>
                <a:gd name="T43" fmla="*/ 19 h 57"/>
                <a:gd name="T44" fmla="*/ 4 w 66"/>
                <a:gd name="T45" fmla="*/ 21 h 57"/>
                <a:gd name="T46" fmla="*/ 15 w 66"/>
                <a:gd name="T47" fmla="*/ 25 h 57"/>
                <a:gd name="T48" fmla="*/ 14 w 66"/>
                <a:gd name="T49" fmla="*/ 28 h 57"/>
                <a:gd name="T50" fmla="*/ 19 w 66"/>
                <a:gd name="T51" fmla="*/ 31 h 57"/>
                <a:gd name="T52" fmla="*/ 20 w 66"/>
                <a:gd name="T53" fmla="*/ 35 h 57"/>
                <a:gd name="T54" fmla="*/ 22 w 66"/>
                <a:gd name="T55" fmla="*/ 38 h 57"/>
                <a:gd name="T56" fmla="*/ 19 w 66"/>
                <a:gd name="T57" fmla="*/ 36 h 57"/>
                <a:gd name="T58" fmla="*/ 16 w 66"/>
                <a:gd name="T59" fmla="*/ 49 h 57"/>
                <a:gd name="T60" fmla="*/ 27 w 66"/>
                <a:gd name="T61" fmla="*/ 53 h 57"/>
                <a:gd name="T62" fmla="*/ 30 w 66"/>
                <a:gd name="T63" fmla="*/ 53 h 57"/>
                <a:gd name="T64" fmla="*/ 33 w 66"/>
                <a:gd name="T65" fmla="*/ 55 h 57"/>
                <a:gd name="T66" fmla="*/ 40 w 66"/>
                <a:gd name="T67" fmla="*/ 54 h 57"/>
                <a:gd name="T68" fmla="*/ 47 w 66"/>
                <a:gd name="T69" fmla="*/ 48 h 57"/>
                <a:gd name="T70" fmla="*/ 57 w 66"/>
                <a:gd name="T71" fmla="*/ 50 h 57"/>
                <a:gd name="T72" fmla="*/ 62 w 66"/>
                <a:gd name="T73" fmla="*/ 47 h 57"/>
                <a:gd name="T74" fmla="*/ 62 w 66"/>
                <a:gd name="T75" fmla="*/ 45 h 57"/>
                <a:gd name="T76" fmla="*/ 59 w 66"/>
                <a:gd name="T77" fmla="*/ 38 h 57"/>
                <a:gd name="T78" fmla="*/ 59 w 66"/>
                <a:gd name="T79" fmla="*/ 34 h 57"/>
                <a:gd name="T80" fmla="*/ 59 w 66"/>
                <a:gd name="T81" fmla="*/ 31 h 57"/>
                <a:gd name="T82" fmla="*/ 59 w 66"/>
                <a:gd name="T83" fmla="*/ 3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 h="57">
                  <a:moveTo>
                    <a:pt x="59" y="31"/>
                  </a:moveTo>
                  <a:cubicBezTo>
                    <a:pt x="58" y="29"/>
                    <a:pt x="55" y="33"/>
                    <a:pt x="56" y="30"/>
                  </a:cubicBezTo>
                  <a:cubicBezTo>
                    <a:pt x="56" y="29"/>
                    <a:pt x="59" y="24"/>
                    <a:pt x="60" y="24"/>
                  </a:cubicBezTo>
                  <a:cubicBezTo>
                    <a:pt x="61" y="23"/>
                    <a:pt x="62" y="25"/>
                    <a:pt x="63" y="23"/>
                  </a:cubicBezTo>
                  <a:cubicBezTo>
                    <a:pt x="64" y="20"/>
                    <a:pt x="63" y="18"/>
                    <a:pt x="65" y="15"/>
                  </a:cubicBezTo>
                  <a:cubicBezTo>
                    <a:pt x="66" y="13"/>
                    <a:pt x="61" y="13"/>
                    <a:pt x="60" y="13"/>
                  </a:cubicBezTo>
                  <a:cubicBezTo>
                    <a:pt x="58" y="13"/>
                    <a:pt x="57" y="12"/>
                    <a:pt x="57" y="11"/>
                  </a:cubicBezTo>
                  <a:cubicBezTo>
                    <a:pt x="56" y="11"/>
                    <a:pt x="55" y="11"/>
                    <a:pt x="55" y="11"/>
                  </a:cubicBezTo>
                  <a:cubicBezTo>
                    <a:pt x="53" y="11"/>
                    <a:pt x="48" y="9"/>
                    <a:pt x="48" y="7"/>
                  </a:cubicBezTo>
                  <a:cubicBezTo>
                    <a:pt x="47" y="10"/>
                    <a:pt x="44" y="5"/>
                    <a:pt x="43" y="5"/>
                  </a:cubicBezTo>
                  <a:cubicBezTo>
                    <a:pt x="41" y="4"/>
                    <a:pt x="39" y="3"/>
                    <a:pt x="38" y="1"/>
                  </a:cubicBezTo>
                  <a:cubicBezTo>
                    <a:pt x="37" y="0"/>
                    <a:pt x="35" y="0"/>
                    <a:pt x="34" y="1"/>
                  </a:cubicBezTo>
                  <a:cubicBezTo>
                    <a:pt x="33" y="2"/>
                    <a:pt x="32" y="4"/>
                    <a:pt x="33" y="5"/>
                  </a:cubicBezTo>
                  <a:cubicBezTo>
                    <a:pt x="33" y="6"/>
                    <a:pt x="31" y="7"/>
                    <a:pt x="30" y="8"/>
                  </a:cubicBezTo>
                  <a:cubicBezTo>
                    <a:pt x="29" y="8"/>
                    <a:pt x="27" y="8"/>
                    <a:pt x="26" y="10"/>
                  </a:cubicBezTo>
                  <a:cubicBezTo>
                    <a:pt x="26" y="11"/>
                    <a:pt x="25" y="12"/>
                    <a:pt x="24" y="12"/>
                  </a:cubicBezTo>
                  <a:cubicBezTo>
                    <a:pt x="22" y="12"/>
                    <a:pt x="21" y="12"/>
                    <a:pt x="20" y="11"/>
                  </a:cubicBezTo>
                  <a:cubicBezTo>
                    <a:pt x="18" y="11"/>
                    <a:pt x="18" y="10"/>
                    <a:pt x="16" y="10"/>
                  </a:cubicBezTo>
                  <a:cubicBezTo>
                    <a:pt x="14" y="9"/>
                    <a:pt x="20" y="16"/>
                    <a:pt x="16" y="16"/>
                  </a:cubicBezTo>
                  <a:cubicBezTo>
                    <a:pt x="13" y="16"/>
                    <a:pt x="11" y="17"/>
                    <a:pt x="9" y="15"/>
                  </a:cubicBezTo>
                  <a:cubicBezTo>
                    <a:pt x="8" y="14"/>
                    <a:pt x="1" y="16"/>
                    <a:pt x="1" y="17"/>
                  </a:cubicBezTo>
                  <a:cubicBezTo>
                    <a:pt x="1" y="18"/>
                    <a:pt x="4" y="18"/>
                    <a:pt x="2" y="19"/>
                  </a:cubicBezTo>
                  <a:cubicBezTo>
                    <a:pt x="0" y="20"/>
                    <a:pt x="3" y="21"/>
                    <a:pt x="4" y="21"/>
                  </a:cubicBezTo>
                  <a:cubicBezTo>
                    <a:pt x="6" y="22"/>
                    <a:pt x="15" y="23"/>
                    <a:pt x="15" y="25"/>
                  </a:cubicBezTo>
                  <a:cubicBezTo>
                    <a:pt x="15" y="26"/>
                    <a:pt x="13" y="26"/>
                    <a:pt x="14" y="28"/>
                  </a:cubicBezTo>
                  <a:cubicBezTo>
                    <a:pt x="16" y="30"/>
                    <a:pt x="17" y="30"/>
                    <a:pt x="19" y="31"/>
                  </a:cubicBezTo>
                  <a:cubicBezTo>
                    <a:pt x="21" y="32"/>
                    <a:pt x="18" y="34"/>
                    <a:pt x="20" y="35"/>
                  </a:cubicBezTo>
                  <a:cubicBezTo>
                    <a:pt x="20" y="35"/>
                    <a:pt x="22" y="38"/>
                    <a:pt x="22" y="38"/>
                  </a:cubicBezTo>
                  <a:cubicBezTo>
                    <a:pt x="21" y="39"/>
                    <a:pt x="20" y="36"/>
                    <a:pt x="19" y="36"/>
                  </a:cubicBezTo>
                  <a:cubicBezTo>
                    <a:pt x="18" y="36"/>
                    <a:pt x="19" y="48"/>
                    <a:pt x="16" y="49"/>
                  </a:cubicBezTo>
                  <a:cubicBezTo>
                    <a:pt x="19" y="51"/>
                    <a:pt x="23" y="54"/>
                    <a:pt x="27" y="53"/>
                  </a:cubicBezTo>
                  <a:cubicBezTo>
                    <a:pt x="28" y="53"/>
                    <a:pt x="29" y="52"/>
                    <a:pt x="30" y="53"/>
                  </a:cubicBezTo>
                  <a:cubicBezTo>
                    <a:pt x="31" y="53"/>
                    <a:pt x="32" y="54"/>
                    <a:pt x="33" y="55"/>
                  </a:cubicBezTo>
                  <a:cubicBezTo>
                    <a:pt x="35" y="56"/>
                    <a:pt x="41" y="57"/>
                    <a:pt x="40" y="54"/>
                  </a:cubicBezTo>
                  <a:cubicBezTo>
                    <a:pt x="39" y="49"/>
                    <a:pt x="44" y="47"/>
                    <a:pt x="47" y="48"/>
                  </a:cubicBezTo>
                  <a:cubicBezTo>
                    <a:pt x="51" y="49"/>
                    <a:pt x="53" y="52"/>
                    <a:pt x="57" y="50"/>
                  </a:cubicBezTo>
                  <a:cubicBezTo>
                    <a:pt x="59" y="49"/>
                    <a:pt x="60" y="48"/>
                    <a:pt x="62" y="47"/>
                  </a:cubicBezTo>
                  <a:cubicBezTo>
                    <a:pt x="62" y="47"/>
                    <a:pt x="64" y="45"/>
                    <a:pt x="62" y="45"/>
                  </a:cubicBezTo>
                  <a:cubicBezTo>
                    <a:pt x="60" y="44"/>
                    <a:pt x="58" y="40"/>
                    <a:pt x="59" y="38"/>
                  </a:cubicBezTo>
                  <a:cubicBezTo>
                    <a:pt x="61" y="36"/>
                    <a:pt x="60" y="36"/>
                    <a:pt x="59" y="34"/>
                  </a:cubicBezTo>
                  <a:cubicBezTo>
                    <a:pt x="59" y="33"/>
                    <a:pt x="59" y="32"/>
                    <a:pt x="59" y="31"/>
                  </a:cubicBezTo>
                  <a:cubicBezTo>
                    <a:pt x="58" y="30"/>
                    <a:pt x="59" y="32"/>
                    <a:pt x="59" y="3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76" name="Freeform 650">
              <a:extLst>
                <a:ext uri="{FF2B5EF4-FFF2-40B4-BE49-F238E27FC236}">
                  <a16:creationId xmlns:a16="http://schemas.microsoft.com/office/drawing/2014/main" id="{8B7E68A3-A0C1-764C-BF9D-BBB9FE69511E}"/>
                </a:ext>
              </a:extLst>
            </p:cNvPr>
            <p:cNvSpPr>
              <a:spLocks/>
            </p:cNvSpPr>
            <p:nvPr/>
          </p:nvSpPr>
          <p:spPr bwMode="auto">
            <a:xfrm>
              <a:off x="11983632" y="6621615"/>
              <a:ext cx="207006" cy="140163"/>
            </a:xfrm>
            <a:custGeom>
              <a:avLst/>
              <a:gdLst>
                <a:gd name="T0" fmla="*/ 17 w 22"/>
                <a:gd name="T1" fmla="*/ 1 h 15"/>
                <a:gd name="T2" fmla="*/ 9 w 22"/>
                <a:gd name="T3" fmla="*/ 1 h 15"/>
                <a:gd name="T4" fmla="*/ 8 w 22"/>
                <a:gd name="T5" fmla="*/ 2 h 15"/>
                <a:gd name="T6" fmla="*/ 5 w 22"/>
                <a:gd name="T7" fmla="*/ 2 h 15"/>
                <a:gd name="T8" fmla="*/ 3 w 22"/>
                <a:gd name="T9" fmla="*/ 5 h 15"/>
                <a:gd name="T10" fmla="*/ 1 w 22"/>
                <a:gd name="T11" fmla="*/ 9 h 15"/>
                <a:gd name="T12" fmla="*/ 4 w 22"/>
                <a:gd name="T13" fmla="*/ 10 h 15"/>
                <a:gd name="T14" fmla="*/ 7 w 22"/>
                <a:gd name="T15" fmla="*/ 11 h 15"/>
                <a:gd name="T16" fmla="*/ 11 w 22"/>
                <a:gd name="T17" fmla="*/ 10 h 15"/>
                <a:gd name="T18" fmla="*/ 13 w 22"/>
                <a:gd name="T19" fmla="*/ 10 h 15"/>
                <a:gd name="T20" fmla="*/ 16 w 22"/>
                <a:gd name="T21" fmla="*/ 8 h 15"/>
                <a:gd name="T22" fmla="*/ 18 w 22"/>
                <a:gd name="T23" fmla="*/ 9 h 15"/>
                <a:gd name="T24" fmla="*/ 21 w 22"/>
                <a:gd name="T25" fmla="*/ 8 h 15"/>
                <a:gd name="T26" fmla="*/ 22 w 22"/>
                <a:gd name="T27" fmla="*/ 5 h 15"/>
                <a:gd name="T28" fmla="*/ 18 w 22"/>
                <a:gd name="T29" fmla="*/ 4 h 15"/>
                <a:gd name="T30" fmla="*/ 17 w 22"/>
                <a:gd name="T31"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15">
                  <a:moveTo>
                    <a:pt x="17" y="1"/>
                  </a:moveTo>
                  <a:cubicBezTo>
                    <a:pt x="14" y="0"/>
                    <a:pt x="12" y="1"/>
                    <a:pt x="9" y="1"/>
                  </a:cubicBezTo>
                  <a:cubicBezTo>
                    <a:pt x="7" y="1"/>
                    <a:pt x="9" y="1"/>
                    <a:pt x="8" y="2"/>
                  </a:cubicBezTo>
                  <a:cubicBezTo>
                    <a:pt x="7" y="2"/>
                    <a:pt x="5" y="2"/>
                    <a:pt x="5" y="2"/>
                  </a:cubicBezTo>
                  <a:cubicBezTo>
                    <a:pt x="4" y="2"/>
                    <a:pt x="3" y="5"/>
                    <a:pt x="3" y="5"/>
                  </a:cubicBezTo>
                  <a:cubicBezTo>
                    <a:pt x="2" y="6"/>
                    <a:pt x="0" y="10"/>
                    <a:pt x="1" y="9"/>
                  </a:cubicBezTo>
                  <a:cubicBezTo>
                    <a:pt x="3" y="9"/>
                    <a:pt x="3" y="8"/>
                    <a:pt x="4" y="10"/>
                  </a:cubicBezTo>
                  <a:cubicBezTo>
                    <a:pt x="4" y="12"/>
                    <a:pt x="5" y="11"/>
                    <a:pt x="7" y="11"/>
                  </a:cubicBezTo>
                  <a:cubicBezTo>
                    <a:pt x="8" y="11"/>
                    <a:pt x="10" y="11"/>
                    <a:pt x="11" y="10"/>
                  </a:cubicBezTo>
                  <a:cubicBezTo>
                    <a:pt x="12" y="8"/>
                    <a:pt x="13" y="9"/>
                    <a:pt x="13" y="10"/>
                  </a:cubicBezTo>
                  <a:cubicBezTo>
                    <a:pt x="16" y="15"/>
                    <a:pt x="15" y="8"/>
                    <a:pt x="16" y="8"/>
                  </a:cubicBezTo>
                  <a:cubicBezTo>
                    <a:pt x="17" y="8"/>
                    <a:pt x="17" y="9"/>
                    <a:pt x="18" y="9"/>
                  </a:cubicBezTo>
                  <a:cubicBezTo>
                    <a:pt x="19" y="9"/>
                    <a:pt x="20" y="9"/>
                    <a:pt x="21" y="8"/>
                  </a:cubicBezTo>
                  <a:cubicBezTo>
                    <a:pt x="22" y="7"/>
                    <a:pt x="22" y="7"/>
                    <a:pt x="22" y="5"/>
                  </a:cubicBezTo>
                  <a:cubicBezTo>
                    <a:pt x="22" y="5"/>
                    <a:pt x="19" y="4"/>
                    <a:pt x="18" y="4"/>
                  </a:cubicBezTo>
                  <a:cubicBezTo>
                    <a:pt x="17" y="3"/>
                    <a:pt x="17" y="2"/>
                    <a:pt x="17"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77" name="Freeform 651">
              <a:extLst>
                <a:ext uri="{FF2B5EF4-FFF2-40B4-BE49-F238E27FC236}">
                  <a16:creationId xmlns:a16="http://schemas.microsoft.com/office/drawing/2014/main" id="{03123E70-2F19-434D-AB15-2C5CE2EB28D0}"/>
                </a:ext>
              </a:extLst>
            </p:cNvPr>
            <p:cNvSpPr>
              <a:spLocks/>
            </p:cNvSpPr>
            <p:nvPr/>
          </p:nvSpPr>
          <p:spPr bwMode="auto">
            <a:xfrm>
              <a:off x="11808475" y="6395439"/>
              <a:ext cx="194268" cy="121050"/>
            </a:xfrm>
            <a:custGeom>
              <a:avLst/>
              <a:gdLst>
                <a:gd name="T0" fmla="*/ 19 w 21"/>
                <a:gd name="T1" fmla="*/ 9 h 13"/>
                <a:gd name="T2" fmla="*/ 20 w 21"/>
                <a:gd name="T3" fmla="*/ 6 h 13"/>
                <a:gd name="T4" fmla="*/ 18 w 21"/>
                <a:gd name="T5" fmla="*/ 3 h 13"/>
                <a:gd name="T6" fmla="*/ 13 w 21"/>
                <a:gd name="T7" fmla="*/ 0 h 13"/>
                <a:gd name="T8" fmla="*/ 8 w 21"/>
                <a:gd name="T9" fmla="*/ 1 h 13"/>
                <a:gd name="T10" fmla="*/ 3 w 21"/>
                <a:gd name="T11" fmla="*/ 1 h 13"/>
                <a:gd name="T12" fmla="*/ 5 w 21"/>
                <a:gd name="T13" fmla="*/ 6 h 13"/>
                <a:gd name="T14" fmla="*/ 10 w 21"/>
                <a:gd name="T15" fmla="*/ 9 h 13"/>
                <a:gd name="T16" fmla="*/ 12 w 21"/>
                <a:gd name="T17" fmla="*/ 9 h 13"/>
                <a:gd name="T18" fmla="*/ 18 w 21"/>
                <a:gd name="T19" fmla="*/ 13 h 13"/>
                <a:gd name="T20" fmla="*/ 19 w 21"/>
                <a:gd name="T21" fmla="*/ 9 h 13"/>
                <a:gd name="T22" fmla="*/ 19 w 21"/>
                <a:gd name="T23"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3">
                  <a:moveTo>
                    <a:pt x="19" y="9"/>
                  </a:moveTo>
                  <a:cubicBezTo>
                    <a:pt x="18" y="9"/>
                    <a:pt x="21" y="7"/>
                    <a:pt x="20" y="6"/>
                  </a:cubicBezTo>
                  <a:cubicBezTo>
                    <a:pt x="20" y="5"/>
                    <a:pt x="19" y="3"/>
                    <a:pt x="18" y="3"/>
                  </a:cubicBezTo>
                  <a:cubicBezTo>
                    <a:pt x="17" y="2"/>
                    <a:pt x="15" y="0"/>
                    <a:pt x="13" y="0"/>
                  </a:cubicBezTo>
                  <a:cubicBezTo>
                    <a:pt x="11" y="0"/>
                    <a:pt x="10" y="1"/>
                    <a:pt x="8" y="1"/>
                  </a:cubicBezTo>
                  <a:cubicBezTo>
                    <a:pt x="6" y="1"/>
                    <a:pt x="5" y="0"/>
                    <a:pt x="3" y="1"/>
                  </a:cubicBezTo>
                  <a:cubicBezTo>
                    <a:pt x="0" y="3"/>
                    <a:pt x="3" y="5"/>
                    <a:pt x="5" y="6"/>
                  </a:cubicBezTo>
                  <a:cubicBezTo>
                    <a:pt x="7" y="7"/>
                    <a:pt x="8" y="7"/>
                    <a:pt x="10" y="9"/>
                  </a:cubicBezTo>
                  <a:cubicBezTo>
                    <a:pt x="10" y="10"/>
                    <a:pt x="12" y="10"/>
                    <a:pt x="12" y="9"/>
                  </a:cubicBezTo>
                  <a:cubicBezTo>
                    <a:pt x="12" y="10"/>
                    <a:pt x="17" y="13"/>
                    <a:pt x="18" y="13"/>
                  </a:cubicBezTo>
                  <a:cubicBezTo>
                    <a:pt x="18" y="11"/>
                    <a:pt x="18" y="10"/>
                    <a:pt x="19" y="9"/>
                  </a:cubicBezTo>
                  <a:cubicBezTo>
                    <a:pt x="19" y="9"/>
                    <a:pt x="17" y="10"/>
                    <a:pt x="19" y="9"/>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78" name="Freeform 652">
              <a:extLst>
                <a:ext uri="{FF2B5EF4-FFF2-40B4-BE49-F238E27FC236}">
                  <a16:creationId xmlns:a16="http://schemas.microsoft.com/office/drawing/2014/main" id="{C2AE3AC0-9203-844D-9CAA-E1D4E47776D9}"/>
                </a:ext>
              </a:extLst>
            </p:cNvPr>
            <p:cNvSpPr>
              <a:spLocks/>
            </p:cNvSpPr>
            <p:nvPr/>
          </p:nvSpPr>
          <p:spPr bwMode="auto">
            <a:xfrm>
              <a:off x="11967711" y="6481449"/>
              <a:ext cx="35033" cy="35042"/>
            </a:xfrm>
            <a:custGeom>
              <a:avLst/>
              <a:gdLst>
                <a:gd name="T0" fmla="*/ 2 w 4"/>
                <a:gd name="T1" fmla="*/ 0 h 4"/>
                <a:gd name="T2" fmla="*/ 1 w 4"/>
                <a:gd name="T3" fmla="*/ 3 h 4"/>
                <a:gd name="T4" fmla="*/ 4 w 4"/>
                <a:gd name="T5" fmla="*/ 4 h 4"/>
                <a:gd name="T6" fmla="*/ 2 w 4"/>
                <a:gd name="T7" fmla="*/ 0 h 4"/>
                <a:gd name="T8" fmla="*/ 2 w 4"/>
                <a:gd name="T9" fmla="*/ 0 h 4"/>
              </a:gdLst>
              <a:ahLst/>
              <a:cxnLst>
                <a:cxn ang="0">
                  <a:pos x="T0" y="T1"/>
                </a:cxn>
                <a:cxn ang="0">
                  <a:pos x="T2" y="T3"/>
                </a:cxn>
                <a:cxn ang="0">
                  <a:pos x="T4" y="T5"/>
                </a:cxn>
                <a:cxn ang="0">
                  <a:pos x="T6" y="T7"/>
                </a:cxn>
                <a:cxn ang="0">
                  <a:pos x="T8" y="T9"/>
                </a:cxn>
              </a:cxnLst>
              <a:rect l="0" t="0" r="r" b="b"/>
              <a:pathLst>
                <a:path w="4" h="4">
                  <a:moveTo>
                    <a:pt x="2" y="0"/>
                  </a:moveTo>
                  <a:cubicBezTo>
                    <a:pt x="1" y="0"/>
                    <a:pt x="1" y="2"/>
                    <a:pt x="1" y="3"/>
                  </a:cubicBezTo>
                  <a:cubicBezTo>
                    <a:pt x="1" y="4"/>
                    <a:pt x="3" y="4"/>
                    <a:pt x="4" y="4"/>
                  </a:cubicBezTo>
                  <a:cubicBezTo>
                    <a:pt x="4" y="2"/>
                    <a:pt x="4" y="1"/>
                    <a:pt x="2" y="0"/>
                  </a:cubicBezTo>
                  <a:cubicBezTo>
                    <a:pt x="0" y="1"/>
                    <a:pt x="3" y="1"/>
                    <a:pt x="2"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79" name="Freeform 653">
              <a:extLst>
                <a:ext uri="{FF2B5EF4-FFF2-40B4-BE49-F238E27FC236}">
                  <a16:creationId xmlns:a16="http://schemas.microsoft.com/office/drawing/2014/main" id="{954E90FE-C076-0D49-831D-DAE4C0CDE68D}"/>
                </a:ext>
              </a:extLst>
            </p:cNvPr>
            <p:cNvSpPr>
              <a:spLocks/>
            </p:cNvSpPr>
            <p:nvPr/>
          </p:nvSpPr>
          <p:spPr bwMode="auto">
            <a:xfrm>
              <a:off x="11853061" y="6264832"/>
              <a:ext cx="187902" cy="168837"/>
            </a:xfrm>
            <a:custGeom>
              <a:avLst/>
              <a:gdLst>
                <a:gd name="T0" fmla="*/ 5 w 20"/>
                <a:gd name="T1" fmla="*/ 14 h 18"/>
                <a:gd name="T2" fmla="*/ 14 w 20"/>
                <a:gd name="T3" fmla="*/ 18 h 18"/>
                <a:gd name="T4" fmla="*/ 14 w 20"/>
                <a:gd name="T5" fmla="*/ 13 h 18"/>
                <a:gd name="T6" fmla="*/ 17 w 20"/>
                <a:gd name="T7" fmla="*/ 11 h 18"/>
                <a:gd name="T8" fmla="*/ 18 w 20"/>
                <a:gd name="T9" fmla="*/ 6 h 18"/>
                <a:gd name="T10" fmla="*/ 20 w 20"/>
                <a:gd name="T11" fmla="*/ 5 h 18"/>
                <a:gd name="T12" fmla="*/ 19 w 20"/>
                <a:gd name="T13" fmla="*/ 0 h 18"/>
                <a:gd name="T14" fmla="*/ 15 w 20"/>
                <a:gd name="T15" fmla="*/ 1 h 18"/>
                <a:gd name="T16" fmla="*/ 10 w 20"/>
                <a:gd name="T17" fmla="*/ 3 h 18"/>
                <a:gd name="T18" fmla="*/ 12 w 20"/>
                <a:gd name="T19" fmla="*/ 6 h 18"/>
                <a:gd name="T20" fmla="*/ 10 w 20"/>
                <a:gd name="T21" fmla="*/ 4 h 18"/>
                <a:gd name="T22" fmla="*/ 7 w 20"/>
                <a:gd name="T23" fmla="*/ 6 h 18"/>
                <a:gd name="T24" fmla="*/ 5 w 20"/>
                <a:gd name="T25" fmla="*/ 8 h 18"/>
                <a:gd name="T26" fmla="*/ 5 w 20"/>
                <a:gd name="T27" fmla="*/ 12 h 18"/>
                <a:gd name="T28" fmla="*/ 3 w 20"/>
                <a:gd name="T29" fmla="*/ 12 h 18"/>
                <a:gd name="T30" fmla="*/ 4 w 20"/>
                <a:gd name="T31" fmla="*/ 12 h 18"/>
                <a:gd name="T32" fmla="*/ 3 w 20"/>
                <a:gd name="T33" fmla="*/ 12 h 18"/>
                <a:gd name="T34" fmla="*/ 4 w 20"/>
                <a:gd name="T35" fmla="*/ 14 h 18"/>
                <a:gd name="T36" fmla="*/ 2 w 20"/>
                <a:gd name="T37" fmla="*/ 13 h 18"/>
                <a:gd name="T38" fmla="*/ 3 w 20"/>
                <a:gd name="T39" fmla="*/ 14 h 18"/>
                <a:gd name="T40" fmla="*/ 1 w 20"/>
                <a:gd name="T41" fmla="*/ 14 h 18"/>
                <a:gd name="T42" fmla="*/ 2 w 20"/>
                <a:gd name="T43" fmla="*/ 15 h 18"/>
                <a:gd name="T44" fmla="*/ 0 w 20"/>
                <a:gd name="T45" fmla="*/ 15 h 18"/>
                <a:gd name="T46" fmla="*/ 5 w 20"/>
                <a:gd name="T47" fmla="*/ 14 h 18"/>
                <a:gd name="T48" fmla="*/ 5 w 20"/>
                <a:gd name="T49"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 h="18">
                  <a:moveTo>
                    <a:pt x="5" y="14"/>
                  </a:moveTo>
                  <a:cubicBezTo>
                    <a:pt x="7" y="12"/>
                    <a:pt x="13" y="16"/>
                    <a:pt x="14" y="18"/>
                  </a:cubicBezTo>
                  <a:cubicBezTo>
                    <a:pt x="15" y="16"/>
                    <a:pt x="15" y="14"/>
                    <a:pt x="14" y="13"/>
                  </a:cubicBezTo>
                  <a:cubicBezTo>
                    <a:pt x="13" y="9"/>
                    <a:pt x="15" y="11"/>
                    <a:pt x="17" y="11"/>
                  </a:cubicBezTo>
                  <a:cubicBezTo>
                    <a:pt x="19" y="10"/>
                    <a:pt x="19" y="8"/>
                    <a:pt x="18" y="6"/>
                  </a:cubicBezTo>
                  <a:cubicBezTo>
                    <a:pt x="18" y="6"/>
                    <a:pt x="20" y="5"/>
                    <a:pt x="20" y="5"/>
                  </a:cubicBezTo>
                  <a:cubicBezTo>
                    <a:pt x="20" y="3"/>
                    <a:pt x="20" y="2"/>
                    <a:pt x="19" y="0"/>
                  </a:cubicBezTo>
                  <a:cubicBezTo>
                    <a:pt x="19" y="0"/>
                    <a:pt x="15" y="1"/>
                    <a:pt x="15" y="1"/>
                  </a:cubicBezTo>
                  <a:cubicBezTo>
                    <a:pt x="13" y="1"/>
                    <a:pt x="12" y="1"/>
                    <a:pt x="10" y="3"/>
                  </a:cubicBezTo>
                  <a:cubicBezTo>
                    <a:pt x="10" y="3"/>
                    <a:pt x="13" y="5"/>
                    <a:pt x="12" y="6"/>
                  </a:cubicBezTo>
                  <a:cubicBezTo>
                    <a:pt x="10" y="8"/>
                    <a:pt x="9" y="4"/>
                    <a:pt x="10" y="4"/>
                  </a:cubicBezTo>
                  <a:cubicBezTo>
                    <a:pt x="10" y="4"/>
                    <a:pt x="7" y="5"/>
                    <a:pt x="7" y="6"/>
                  </a:cubicBezTo>
                  <a:cubicBezTo>
                    <a:pt x="7" y="7"/>
                    <a:pt x="6" y="7"/>
                    <a:pt x="5" y="8"/>
                  </a:cubicBezTo>
                  <a:cubicBezTo>
                    <a:pt x="5" y="9"/>
                    <a:pt x="3" y="12"/>
                    <a:pt x="5" y="12"/>
                  </a:cubicBezTo>
                  <a:cubicBezTo>
                    <a:pt x="5" y="12"/>
                    <a:pt x="4" y="12"/>
                    <a:pt x="3" y="12"/>
                  </a:cubicBezTo>
                  <a:cubicBezTo>
                    <a:pt x="3" y="12"/>
                    <a:pt x="4" y="12"/>
                    <a:pt x="4" y="12"/>
                  </a:cubicBezTo>
                  <a:cubicBezTo>
                    <a:pt x="4" y="12"/>
                    <a:pt x="3" y="12"/>
                    <a:pt x="3" y="12"/>
                  </a:cubicBezTo>
                  <a:cubicBezTo>
                    <a:pt x="2" y="13"/>
                    <a:pt x="4" y="14"/>
                    <a:pt x="4" y="14"/>
                  </a:cubicBezTo>
                  <a:cubicBezTo>
                    <a:pt x="4" y="13"/>
                    <a:pt x="2" y="13"/>
                    <a:pt x="2" y="13"/>
                  </a:cubicBezTo>
                  <a:cubicBezTo>
                    <a:pt x="2" y="13"/>
                    <a:pt x="3" y="14"/>
                    <a:pt x="3" y="14"/>
                  </a:cubicBezTo>
                  <a:cubicBezTo>
                    <a:pt x="3" y="14"/>
                    <a:pt x="2" y="13"/>
                    <a:pt x="1" y="14"/>
                  </a:cubicBezTo>
                  <a:cubicBezTo>
                    <a:pt x="1" y="14"/>
                    <a:pt x="2" y="15"/>
                    <a:pt x="2" y="15"/>
                  </a:cubicBezTo>
                  <a:cubicBezTo>
                    <a:pt x="2" y="14"/>
                    <a:pt x="1" y="14"/>
                    <a:pt x="0" y="15"/>
                  </a:cubicBezTo>
                  <a:cubicBezTo>
                    <a:pt x="1" y="15"/>
                    <a:pt x="4" y="16"/>
                    <a:pt x="5" y="14"/>
                  </a:cubicBezTo>
                  <a:cubicBezTo>
                    <a:pt x="5" y="14"/>
                    <a:pt x="5" y="15"/>
                    <a:pt x="5" y="1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80" name="Freeform 654">
              <a:extLst>
                <a:ext uri="{FF2B5EF4-FFF2-40B4-BE49-F238E27FC236}">
                  <a16:creationId xmlns:a16="http://schemas.microsoft.com/office/drawing/2014/main" id="{FD98DBDF-14A4-0542-ACBC-765688C70C3F}"/>
                </a:ext>
              </a:extLst>
            </p:cNvPr>
            <p:cNvSpPr>
              <a:spLocks/>
            </p:cNvSpPr>
            <p:nvPr/>
          </p:nvSpPr>
          <p:spPr bwMode="auto">
            <a:xfrm>
              <a:off x="12079173" y="5984503"/>
              <a:ext cx="140127" cy="207060"/>
            </a:xfrm>
            <a:custGeom>
              <a:avLst/>
              <a:gdLst>
                <a:gd name="T0" fmla="*/ 10 w 15"/>
                <a:gd name="T1" fmla="*/ 21 h 22"/>
                <a:gd name="T2" fmla="*/ 8 w 15"/>
                <a:gd name="T3" fmla="*/ 17 h 22"/>
                <a:gd name="T4" fmla="*/ 11 w 15"/>
                <a:gd name="T5" fmla="*/ 12 h 22"/>
                <a:gd name="T6" fmla="*/ 11 w 15"/>
                <a:gd name="T7" fmla="*/ 13 h 22"/>
                <a:gd name="T8" fmla="*/ 15 w 15"/>
                <a:gd name="T9" fmla="*/ 10 h 22"/>
                <a:gd name="T10" fmla="*/ 11 w 15"/>
                <a:gd name="T11" fmla="*/ 7 h 22"/>
                <a:gd name="T12" fmla="*/ 10 w 15"/>
                <a:gd name="T13" fmla="*/ 5 h 22"/>
                <a:gd name="T14" fmla="*/ 12 w 15"/>
                <a:gd name="T15" fmla="*/ 4 h 22"/>
                <a:gd name="T16" fmla="*/ 12 w 15"/>
                <a:gd name="T17" fmla="*/ 1 h 22"/>
                <a:gd name="T18" fmla="*/ 11 w 15"/>
                <a:gd name="T19" fmla="*/ 1 h 22"/>
                <a:gd name="T20" fmla="*/ 7 w 15"/>
                <a:gd name="T21" fmla="*/ 4 h 22"/>
                <a:gd name="T22" fmla="*/ 2 w 15"/>
                <a:gd name="T23" fmla="*/ 5 h 22"/>
                <a:gd name="T24" fmla="*/ 4 w 15"/>
                <a:gd name="T25" fmla="*/ 6 h 22"/>
                <a:gd name="T26" fmla="*/ 6 w 15"/>
                <a:gd name="T27" fmla="*/ 8 h 22"/>
                <a:gd name="T28" fmla="*/ 4 w 15"/>
                <a:gd name="T29" fmla="*/ 8 h 22"/>
                <a:gd name="T30" fmla="*/ 2 w 15"/>
                <a:gd name="T31" fmla="*/ 8 h 22"/>
                <a:gd name="T32" fmla="*/ 0 w 15"/>
                <a:gd name="T33" fmla="*/ 9 h 22"/>
                <a:gd name="T34" fmla="*/ 0 w 15"/>
                <a:gd name="T35" fmla="*/ 14 h 22"/>
                <a:gd name="T36" fmla="*/ 2 w 15"/>
                <a:gd name="T37" fmla="*/ 16 h 22"/>
                <a:gd name="T38" fmla="*/ 2 w 15"/>
                <a:gd name="T39" fmla="*/ 20 h 22"/>
                <a:gd name="T40" fmla="*/ 10 w 15"/>
                <a:gd name="T41"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 h="22">
                  <a:moveTo>
                    <a:pt x="10" y="21"/>
                  </a:moveTo>
                  <a:cubicBezTo>
                    <a:pt x="10" y="20"/>
                    <a:pt x="6" y="18"/>
                    <a:pt x="8" y="17"/>
                  </a:cubicBezTo>
                  <a:cubicBezTo>
                    <a:pt x="9" y="16"/>
                    <a:pt x="9" y="13"/>
                    <a:pt x="11" y="12"/>
                  </a:cubicBezTo>
                  <a:cubicBezTo>
                    <a:pt x="11" y="12"/>
                    <a:pt x="11" y="13"/>
                    <a:pt x="11" y="13"/>
                  </a:cubicBezTo>
                  <a:cubicBezTo>
                    <a:pt x="12" y="13"/>
                    <a:pt x="15" y="11"/>
                    <a:pt x="15" y="10"/>
                  </a:cubicBezTo>
                  <a:cubicBezTo>
                    <a:pt x="15" y="9"/>
                    <a:pt x="11" y="9"/>
                    <a:pt x="11" y="7"/>
                  </a:cubicBezTo>
                  <a:cubicBezTo>
                    <a:pt x="11" y="6"/>
                    <a:pt x="10" y="6"/>
                    <a:pt x="10" y="5"/>
                  </a:cubicBezTo>
                  <a:cubicBezTo>
                    <a:pt x="10" y="4"/>
                    <a:pt x="12" y="5"/>
                    <a:pt x="12" y="4"/>
                  </a:cubicBezTo>
                  <a:cubicBezTo>
                    <a:pt x="12" y="3"/>
                    <a:pt x="12" y="2"/>
                    <a:pt x="12" y="1"/>
                  </a:cubicBezTo>
                  <a:cubicBezTo>
                    <a:pt x="12" y="0"/>
                    <a:pt x="12" y="1"/>
                    <a:pt x="11" y="1"/>
                  </a:cubicBezTo>
                  <a:cubicBezTo>
                    <a:pt x="8" y="1"/>
                    <a:pt x="9" y="2"/>
                    <a:pt x="7" y="4"/>
                  </a:cubicBezTo>
                  <a:cubicBezTo>
                    <a:pt x="6" y="5"/>
                    <a:pt x="3" y="3"/>
                    <a:pt x="2" y="5"/>
                  </a:cubicBezTo>
                  <a:cubicBezTo>
                    <a:pt x="0" y="7"/>
                    <a:pt x="3" y="7"/>
                    <a:pt x="4" y="6"/>
                  </a:cubicBezTo>
                  <a:cubicBezTo>
                    <a:pt x="5" y="5"/>
                    <a:pt x="7" y="6"/>
                    <a:pt x="6" y="8"/>
                  </a:cubicBezTo>
                  <a:cubicBezTo>
                    <a:pt x="6" y="7"/>
                    <a:pt x="4" y="6"/>
                    <a:pt x="4" y="8"/>
                  </a:cubicBezTo>
                  <a:cubicBezTo>
                    <a:pt x="3" y="8"/>
                    <a:pt x="2" y="9"/>
                    <a:pt x="2" y="8"/>
                  </a:cubicBezTo>
                  <a:cubicBezTo>
                    <a:pt x="2" y="9"/>
                    <a:pt x="0" y="7"/>
                    <a:pt x="0" y="9"/>
                  </a:cubicBezTo>
                  <a:cubicBezTo>
                    <a:pt x="0" y="11"/>
                    <a:pt x="0" y="12"/>
                    <a:pt x="0" y="14"/>
                  </a:cubicBezTo>
                  <a:cubicBezTo>
                    <a:pt x="1" y="15"/>
                    <a:pt x="2" y="15"/>
                    <a:pt x="2" y="16"/>
                  </a:cubicBezTo>
                  <a:cubicBezTo>
                    <a:pt x="3" y="18"/>
                    <a:pt x="1" y="19"/>
                    <a:pt x="2" y="20"/>
                  </a:cubicBezTo>
                  <a:cubicBezTo>
                    <a:pt x="4" y="22"/>
                    <a:pt x="8" y="21"/>
                    <a:pt x="10" y="2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81" name="Freeform 655">
              <a:extLst>
                <a:ext uri="{FF2B5EF4-FFF2-40B4-BE49-F238E27FC236}">
                  <a16:creationId xmlns:a16="http://schemas.microsoft.com/office/drawing/2014/main" id="{7D482EBF-5C27-7C43-B932-1EC92C753206}"/>
                </a:ext>
              </a:extLst>
            </p:cNvPr>
            <p:cNvSpPr>
              <a:spLocks/>
            </p:cNvSpPr>
            <p:nvPr/>
          </p:nvSpPr>
          <p:spPr bwMode="auto">
            <a:xfrm>
              <a:off x="11977264" y="6172454"/>
              <a:ext cx="417198" cy="484203"/>
            </a:xfrm>
            <a:custGeom>
              <a:avLst/>
              <a:gdLst>
                <a:gd name="T0" fmla="*/ 44 w 45"/>
                <a:gd name="T1" fmla="*/ 24 h 52"/>
                <a:gd name="T2" fmla="*/ 43 w 45"/>
                <a:gd name="T3" fmla="*/ 18 h 52"/>
                <a:gd name="T4" fmla="*/ 42 w 45"/>
                <a:gd name="T5" fmla="*/ 12 h 52"/>
                <a:gd name="T6" fmla="*/ 41 w 45"/>
                <a:gd name="T7" fmla="*/ 7 h 52"/>
                <a:gd name="T8" fmla="*/ 38 w 45"/>
                <a:gd name="T9" fmla="*/ 4 h 52"/>
                <a:gd name="T10" fmla="*/ 38 w 45"/>
                <a:gd name="T11" fmla="*/ 2 h 52"/>
                <a:gd name="T12" fmla="*/ 37 w 45"/>
                <a:gd name="T13" fmla="*/ 5 h 52"/>
                <a:gd name="T14" fmla="*/ 33 w 45"/>
                <a:gd name="T15" fmla="*/ 4 h 52"/>
                <a:gd name="T16" fmla="*/ 25 w 45"/>
                <a:gd name="T17" fmla="*/ 7 h 52"/>
                <a:gd name="T18" fmla="*/ 26 w 45"/>
                <a:gd name="T19" fmla="*/ 4 h 52"/>
                <a:gd name="T20" fmla="*/ 21 w 45"/>
                <a:gd name="T21" fmla="*/ 4 h 52"/>
                <a:gd name="T22" fmla="*/ 20 w 45"/>
                <a:gd name="T23" fmla="*/ 1 h 52"/>
                <a:gd name="T24" fmla="*/ 13 w 45"/>
                <a:gd name="T25" fmla="*/ 0 h 52"/>
                <a:gd name="T26" fmla="*/ 15 w 45"/>
                <a:gd name="T27" fmla="*/ 3 h 52"/>
                <a:gd name="T28" fmla="*/ 15 w 45"/>
                <a:gd name="T29" fmla="*/ 6 h 52"/>
                <a:gd name="T30" fmla="*/ 17 w 45"/>
                <a:gd name="T31" fmla="*/ 7 h 52"/>
                <a:gd name="T32" fmla="*/ 20 w 45"/>
                <a:gd name="T33" fmla="*/ 9 h 52"/>
                <a:gd name="T34" fmla="*/ 15 w 45"/>
                <a:gd name="T35" fmla="*/ 8 h 52"/>
                <a:gd name="T36" fmla="*/ 14 w 45"/>
                <a:gd name="T37" fmla="*/ 8 h 52"/>
                <a:gd name="T38" fmla="*/ 13 w 45"/>
                <a:gd name="T39" fmla="*/ 10 h 52"/>
                <a:gd name="T40" fmla="*/ 6 w 45"/>
                <a:gd name="T41" fmla="*/ 10 h 52"/>
                <a:gd name="T42" fmla="*/ 6 w 45"/>
                <a:gd name="T43" fmla="*/ 15 h 52"/>
                <a:gd name="T44" fmla="*/ 6 w 45"/>
                <a:gd name="T45" fmla="*/ 17 h 52"/>
                <a:gd name="T46" fmla="*/ 1 w 45"/>
                <a:gd name="T47" fmla="*/ 22 h 52"/>
                <a:gd name="T48" fmla="*/ 2 w 45"/>
                <a:gd name="T49" fmla="*/ 26 h 52"/>
                <a:gd name="T50" fmla="*/ 2 w 45"/>
                <a:gd name="T51" fmla="*/ 30 h 52"/>
                <a:gd name="T52" fmla="*/ 1 w 45"/>
                <a:gd name="T53" fmla="*/ 33 h 52"/>
                <a:gd name="T54" fmla="*/ 3 w 45"/>
                <a:gd name="T55" fmla="*/ 37 h 52"/>
                <a:gd name="T56" fmla="*/ 11 w 45"/>
                <a:gd name="T57" fmla="*/ 40 h 52"/>
                <a:gd name="T58" fmla="*/ 9 w 45"/>
                <a:gd name="T59" fmla="*/ 49 h 52"/>
                <a:gd name="T60" fmla="*/ 19 w 45"/>
                <a:gd name="T61" fmla="*/ 49 h 52"/>
                <a:gd name="T62" fmla="*/ 23 w 45"/>
                <a:gd name="T63" fmla="*/ 51 h 52"/>
                <a:gd name="T64" fmla="*/ 26 w 45"/>
                <a:gd name="T65" fmla="*/ 50 h 52"/>
                <a:gd name="T66" fmla="*/ 33 w 45"/>
                <a:gd name="T67" fmla="*/ 49 h 52"/>
                <a:gd name="T68" fmla="*/ 36 w 45"/>
                <a:gd name="T69" fmla="*/ 49 h 52"/>
                <a:gd name="T70" fmla="*/ 36 w 45"/>
                <a:gd name="T71" fmla="*/ 45 h 52"/>
                <a:gd name="T72" fmla="*/ 40 w 45"/>
                <a:gd name="T73" fmla="*/ 43 h 52"/>
                <a:gd name="T74" fmla="*/ 35 w 45"/>
                <a:gd name="T75" fmla="*/ 37 h 52"/>
                <a:gd name="T76" fmla="*/ 32 w 45"/>
                <a:gd name="T77" fmla="*/ 31 h 52"/>
                <a:gd name="T78" fmla="*/ 41 w 45"/>
                <a:gd name="T79" fmla="*/ 26 h 52"/>
                <a:gd name="T80" fmla="*/ 44 w 45"/>
                <a:gd name="T81" fmla="*/ 28 h 52"/>
                <a:gd name="T82" fmla="*/ 44 w 45"/>
                <a:gd name="T83" fmla="*/ 24 h 52"/>
                <a:gd name="T84" fmla="*/ 44 w 45"/>
                <a:gd name="T85" fmla="*/ 2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 h="52">
                  <a:moveTo>
                    <a:pt x="44" y="24"/>
                  </a:moveTo>
                  <a:cubicBezTo>
                    <a:pt x="43" y="22"/>
                    <a:pt x="43" y="20"/>
                    <a:pt x="43" y="18"/>
                  </a:cubicBezTo>
                  <a:cubicBezTo>
                    <a:pt x="42" y="16"/>
                    <a:pt x="41" y="15"/>
                    <a:pt x="42" y="12"/>
                  </a:cubicBezTo>
                  <a:cubicBezTo>
                    <a:pt x="43" y="10"/>
                    <a:pt x="42" y="8"/>
                    <a:pt x="41" y="7"/>
                  </a:cubicBezTo>
                  <a:cubicBezTo>
                    <a:pt x="40" y="6"/>
                    <a:pt x="38" y="5"/>
                    <a:pt x="38" y="4"/>
                  </a:cubicBezTo>
                  <a:cubicBezTo>
                    <a:pt x="38" y="4"/>
                    <a:pt x="39" y="3"/>
                    <a:pt x="38" y="2"/>
                  </a:cubicBezTo>
                  <a:cubicBezTo>
                    <a:pt x="37" y="2"/>
                    <a:pt x="37" y="5"/>
                    <a:pt x="37" y="5"/>
                  </a:cubicBezTo>
                  <a:cubicBezTo>
                    <a:pt x="35" y="5"/>
                    <a:pt x="35" y="4"/>
                    <a:pt x="33" y="4"/>
                  </a:cubicBezTo>
                  <a:cubicBezTo>
                    <a:pt x="31" y="5"/>
                    <a:pt x="28" y="7"/>
                    <a:pt x="25" y="7"/>
                  </a:cubicBezTo>
                  <a:cubicBezTo>
                    <a:pt x="24" y="6"/>
                    <a:pt x="26" y="5"/>
                    <a:pt x="26" y="4"/>
                  </a:cubicBezTo>
                  <a:cubicBezTo>
                    <a:pt x="24" y="4"/>
                    <a:pt x="23" y="5"/>
                    <a:pt x="21" y="4"/>
                  </a:cubicBezTo>
                  <a:cubicBezTo>
                    <a:pt x="20" y="3"/>
                    <a:pt x="23" y="1"/>
                    <a:pt x="20" y="1"/>
                  </a:cubicBezTo>
                  <a:cubicBezTo>
                    <a:pt x="18" y="1"/>
                    <a:pt x="16" y="1"/>
                    <a:pt x="13" y="0"/>
                  </a:cubicBezTo>
                  <a:cubicBezTo>
                    <a:pt x="14" y="1"/>
                    <a:pt x="15" y="1"/>
                    <a:pt x="15" y="3"/>
                  </a:cubicBezTo>
                  <a:cubicBezTo>
                    <a:pt x="14" y="4"/>
                    <a:pt x="14" y="4"/>
                    <a:pt x="15" y="6"/>
                  </a:cubicBezTo>
                  <a:cubicBezTo>
                    <a:pt x="15" y="8"/>
                    <a:pt x="15" y="7"/>
                    <a:pt x="17" y="7"/>
                  </a:cubicBezTo>
                  <a:cubicBezTo>
                    <a:pt x="18" y="7"/>
                    <a:pt x="19" y="8"/>
                    <a:pt x="20" y="9"/>
                  </a:cubicBezTo>
                  <a:cubicBezTo>
                    <a:pt x="19" y="8"/>
                    <a:pt x="16" y="8"/>
                    <a:pt x="15" y="8"/>
                  </a:cubicBezTo>
                  <a:cubicBezTo>
                    <a:pt x="15" y="8"/>
                    <a:pt x="14" y="8"/>
                    <a:pt x="14" y="8"/>
                  </a:cubicBezTo>
                  <a:cubicBezTo>
                    <a:pt x="13" y="9"/>
                    <a:pt x="14" y="10"/>
                    <a:pt x="13" y="10"/>
                  </a:cubicBezTo>
                  <a:cubicBezTo>
                    <a:pt x="11" y="11"/>
                    <a:pt x="7" y="6"/>
                    <a:pt x="6" y="10"/>
                  </a:cubicBezTo>
                  <a:cubicBezTo>
                    <a:pt x="7" y="12"/>
                    <a:pt x="8" y="14"/>
                    <a:pt x="6" y="15"/>
                  </a:cubicBezTo>
                  <a:cubicBezTo>
                    <a:pt x="5" y="17"/>
                    <a:pt x="5" y="15"/>
                    <a:pt x="6" y="17"/>
                  </a:cubicBezTo>
                  <a:cubicBezTo>
                    <a:pt x="6" y="22"/>
                    <a:pt x="0" y="20"/>
                    <a:pt x="1" y="22"/>
                  </a:cubicBezTo>
                  <a:cubicBezTo>
                    <a:pt x="1" y="23"/>
                    <a:pt x="2" y="24"/>
                    <a:pt x="2" y="26"/>
                  </a:cubicBezTo>
                  <a:cubicBezTo>
                    <a:pt x="2" y="28"/>
                    <a:pt x="1" y="28"/>
                    <a:pt x="2" y="30"/>
                  </a:cubicBezTo>
                  <a:cubicBezTo>
                    <a:pt x="3" y="31"/>
                    <a:pt x="0" y="33"/>
                    <a:pt x="1" y="33"/>
                  </a:cubicBezTo>
                  <a:cubicBezTo>
                    <a:pt x="3" y="34"/>
                    <a:pt x="2" y="36"/>
                    <a:pt x="3" y="37"/>
                  </a:cubicBezTo>
                  <a:cubicBezTo>
                    <a:pt x="4" y="40"/>
                    <a:pt x="8" y="39"/>
                    <a:pt x="11" y="40"/>
                  </a:cubicBezTo>
                  <a:cubicBezTo>
                    <a:pt x="11" y="40"/>
                    <a:pt x="9" y="48"/>
                    <a:pt x="9" y="49"/>
                  </a:cubicBezTo>
                  <a:cubicBezTo>
                    <a:pt x="13" y="49"/>
                    <a:pt x="15" y="48"/>
                    <a:pt x="19" y="49"/>
                  </a:cubicBezTo>
                  <a:cubicBezTo>
                    <a:pt x="19" y="49"/>
                    <a:pt x="23" y="52"/>
                    <a:pt x="23" y="51"/>
                  </a:cubicBezTo>
                  <a:cubicBezTo>
                    <a:pt x="24" y="49"/>
                    <a:pt x="25" y="49"/>
                    <a:pt x="26" y="50"/>
                  </a:cubicBezTo>
                  <a:cubicBezTo>
                    <a:pt x="27" y="51"/>
                    <a:pt x="32" y="48"/>
                    <a:pt x="33" y="49"/>
                  </a:cubicBezTo>
                  <a:cubicBezTo>
                    <a:pt x="33" y="49"/>
                    <a:pt x="37" y="50"/>
                    <a:pt x="36" y="49"/>
                  </a:cubicBezTo>
                  <a:cubicBezTo>
                    <a:pt x="35" y="46"/>
                    <a:pt x="34" y="46"/>
                    <a:pt x="36" y="45"/>
                  </a:cubicBezTo>
                  <a:cubicBezTo>
                    <a:pt x="38" y="43"/>
                    <a:pt x="38" y="43"/>
                    <a:pt x="40" y="43"/>
                  </a:cubicBezTo>
                  <a:cubicBezTo>
                    <a:pt x="41" y="42"/>
                    <a:pt x="36" y="38"/>
                    <a:pt x="35" y="37"/>
                  </a:cubicBezTo>
                  <a:cubicBezTo>
                    <a:pt x="34" y="37"/>
                    <a:pt x="31" y="32"/>
                    <a:pt x="32" y="31"/>
                  </a:cubicBezTo>
                  <a:cubicBezTo>
                    <a:pt x="36" y="30"/>
                    <a:pt x="38" y="29"/>
                    <a:pt x="41" y="26"/>
                  </a:cubicBezTo>
                  <a:cubicBezTo>
                    <a:pt x="42" y="25"/>
                    <a:pt x="43" y="29"/>
                    <a:pt x="44" y="28"/>
                  </a:cubicBezTo>
                  <a:cubicBezTo>
                    <a:pt x="45" y="27"/>
                    <a:pt x="45" y="25"/>
                    <a:pt x="44" y="24"/>
                  </a:cubicBezTo>
                  <a:cubicBezTo>
                    <a:pt x="44" y="23"/>
                    <a:pt x="44" y="24"/>
                    <a:pt x="44" y="2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82" name="Freeform 656">
              <a:extLst>
                <a:ext uri="{FF2B5EF4-FFF2-40B4-BE49-F238E27FC236}">
                  <a16:creationId xmlns:a16="http://schemas.microsoft.com/office/drawing/2014/main" id="{6A1A13B7-F373-9041-B1B6-F1D6ED9A3408}"/>
                </a:ext>
              </a:extLst>
            </p:cNvPr>
            <p:cNvSpPr>
              <a:spLocks/>
            </p:cNvSpPr>
            <p:nvPr/>
          </p:nvSpPr>
          <p:spPr bwMode="auto">
            <a:xfrm>
              <a:off x="12712935" y="6322173"/>
              <a:ext cx="831212" cy="493761"/>
            </a:xfrm>
            <a:custGeom>
              <a:avLst/>
              <a:gdLst>
                <a:gd name="T0" fmla="*/ 0 w 89"/>
                <a:gd name="T1" fmla="*/ 27 h 53"/>
                <a:gd name="T2" fmla="*/ 9 w 89"/>
                <a:gd name="T3" fmla="*/ 30 h 53"/>
                <a:gd name="T4" fmla="*/ 16 w 89"/>
                <a:gd name="T5" fmla="*/ 31 h 53"/>
                <a:gd name="T6" fmla="*/ 22 w 89"/>
                <a:gd name="T7" fmla="*/ 28 h 53"/>
                <a:gd name="T8" fmla="*/ 33 w 89"/>
                <a:gd name="T9" fmla="*/ 30 h 53"/>
                <a:gd name="T10" fmla="*/ 40 w 89"/>
                <a:gd name="T11" fmla="*/ 41 h 53"/>
                <a:gd name="T12" fmla="*/ 44 w 89"/>
                <a:gd name="T13" fmla="*/ 38 h 53"/>
                <a:gd name="T14" fmla="*/ 47 w 89"/>
                <a:gd name="T15" fmla="*/ 41 h 53"/>
                <a:gd name="T16" fmla="*/ 57 w 89"/>
                <a:gd name="T17" fmla="*/ 42 h 53"/>
                <a:gd name="T18" fmla="*/ 51 w 89"/>
                <a:gd name="T19" fmla="*/ 46 h 53"/>
                <a:gd name="T20" fmla="*/ 55 w 89"/>
                <a:gd name="T21" fmla="*/ 49 h 53"/>
                <a:gd name="T22" fmla="*/ 59 w 89"/>
                <a:gd name="T23" fmla="*/ 51 h 53"/>
                <a:gd name="T24" fmla="*/ 67 w 89"/>
                <a:gd name="T25" fmla="*/ 48 h 53"/>
                <a:gd name="T26" fmla="*/ 72 w 89"/>
                <a:gd name="T27" fmla="*/ 46 h 53"/>
                <a:gd name="T28" fmla="*/ 68 w 89"/>
                <a:gd name="T29" fmla="*/ 46 h 53"/>
                <a:gd name="T30" fmla="*/ 63 w 89"/>
                <a:gd name="T31" fmla="*/ 44 h 53"/>
                <a:gd name="T32" fmla="*/ 72 w 89"/>
                <a:gd name="T33" fmla="*/ 38 h 53"/>
                <a:gd name="T34" fmla="*/ 78 w 89"/>
                <a:gd name="T35" fmla="*/ 35 h 53"/>
                <a:gd name="T36" fmla="*/ 84 w 89"/>
                <a:gd name="T37" fmla="*/ 31 h 53"/>
                <a:gd name="T38" fmla="*/ 87 w 89"/>
                <a:gd name="T39" fmla="*/ 28 h 53"/>
                <a:gd name="T40" fmla="*/ 86 w 89"/>
                <a:gd name="T41" fmla="*/ 26 h 53"/>
                <a:gd name="T42" fmla="*/ 88 w 89"/>
                <a:gd name="T43" fmla="*/ 25 h 53"/>
                <a:gd name="T44" fmla="*/ 86 w 89"/>
                <a:gd name="T45" fmla="*/ 24 h 53"/>
                <a:gd name="T46" fmla="*/ 88 w 89"/>
                <a:gd name="T47" fmla="*/ 21 h 53"/>
                <a:gd name="T48" fmla="*/ 85 w 89"/>
                <a:gd name="T49" fmla="*/ 19 h 53"/>
                <a:gd name="T50" fmla="*/ 82 w 89"/>
                <a:gd name="T51" fmla="*/ 18 h 53"/>
                <a:gd name="T52" fmla="*/ 78 w 89"/>
                <a:gd name="T53" fmla="*/ 18 h 53"/>
                <a:gd name="T54" fmla="*/ 75 w 89"/>
                <a:gd name="T55" fmla="*/ 15 h 53"/>
                <a:gd name="T56" fmla="*/ 72 w 89"/>
                <a:gd name="T57" fmla="*/ 17 h 53"/>
                <a:gd name="T58" fmla="*/ 69 w 89"/>
                <a:gd name="T59" fmla="*/ 14 h 53"/>
                <a:gd name="T60" fmla="*/ 65 w 89"/>
                <a:gd name="T61" fmla="*/ 14 h 53"/>
                <a:gd name="T62" fmla="*/ 64 w 89"/>
                <a:gd name="T63" fmla="*/ 10 h 53"/>
                <a:gd name="T64" fmla="*/ 60 w 89"/>
                <a:gd name="T65" fmla="*/ 9 h 53"/>
                <a:gd name="T66" fmla="*/ 60 w 89"/>
                <a:gd name="T67" fmla="*/ 5 h 53"/>
                <a:gd name="T68" fmla="*/ 58 w 89"/>
                <a:gd name="T69" fmla="*/ 2 h 53"/>
                <a:gd name="T70" fmla="*/ 53 w 89"/>
                <a:gd name="T71" fmla="*/ 1 h 53"/>
                <a:gd name="T72" fmla="*/ 47 w 89"/>
                <a:gd name="T73" fmla="*/ 2 h 53"/>
                <a:gd name="T74" fmla="*/ 43 w 89"/>
                <a:gd name="T75" fmla="*/ 3 h 53"/>
                <a:gd name="T76" fmla="*/ 41 w 89"/>
                <a:gd name="T77" fmla="*/ 9 h 53"/>
                <a:gd name="T78" fmla="*/ 38 w 89"/>
                <a:gd name="T79" fmla="*/ 7 h 53"/>
                <a:gd name="T80" fmla="*/ 36 w 89"/>
                <a:gd name="T81" fmla="*/ 8 h 53"/>
                <a:gd name="T82" fmla="*/ 34 w 89"/>
                <a:gd name="T83" fmla="*/ 6 h 53"/>
                <a:gd name="T84" fmla="*/ 31 w 89"/>
                <a:gd name="T85" fmla="*/ 7 h 53"/>
                <a:gd name="T86" fmla="*/ 29 w 89"/>
                <a:gd name="T87" fmla="*/ 6 h 53"/>
                <a:gd name="T88" fmla="*/ 28 w 89"/>
                <a:gd name="T89" fmla="*/ 8 h 53"/>
                <a:gd name="T90" fmla="*/ 21 w 89"/>
                <a:gd name="T91" fmla="*/ 5 h 53"/>
                <a:gd name="T92" fmla="*/ 12 w 89"/>
                <a:gd name="T93" fmla="*/ 4 h 53"/>
                <a:gd name="T94" fmla="*/ 6 w 89"/>
                <a:gd name="T95" fmla="*/ 6 h 53"/>
                <a:gd name="T96" fmla="*/ 9 w 89"/>
                <a:gd name="T97" fmla="*/ 11 h 53"/>
                <a:gd name="T98" fmla="*/ 10 w 89"/>
                <a:gd name="T99" fmla="*/ 14 h 53"/>
                <a:gd name="T100" fmla="*/ 5 w 89"/>
                <a:gd name="T101" fmla="*/ 16 h 53"/>
                <a:gd name="T102" fmla="*/ 2 w 89"/>
                <a:gd name="T103" fmla="*/ 23 h 53"/>
                <a:gd name="T104" fmla="*/ 0 w 89"/>
                <a:gd name="T105" fmla="*/ 2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9" h="53">
                  <a:moveTo>
                    <a:pt x="0" y="27"/>
                  </a:moveTo>
                  <a:cubicBezTo>
                    <a:pt x="0" y="30"/>
                    <a:pt x="7" y="30"/>
                    <a:pt x="9" y="30"/>
                  </a:cubicBezTo>
                  <a:cubicBezTo>
                    <a:pt x="11" y="30"/>
                    <a:pt x="13" y="32"/>
                    <a:pt x="16" y="31"/>
                  </a:cubicBezTo>
                  <a:cubicBezTo>
                    <a:pt x="17" y="29"/>
                    <a:pt x="20" y="28"/>
                    <a:pt x="22" y="28"/>
                  </a:cubicBezTo>
                  <a:cubicBezTo>
                    <a:pt x="25" y="26"/>
                    <a:pt x="31" y="28"/>
                    <a:pt x="33" y="30"/>
                  </a:cubicBezTo>
                  <a:cubicBezTo>
                    <a:pt x="36" y="34"/>
                    <a:pt x="37" y="38"/>
                    <a:pt x="40" y="41"/>
                  </a:cubicBezTo>
                  <a:cubicBezTo>
                    <a:pt x="42" y="40"/>
                    <a:pt x="42" y="39"/>
                    <a:pt x="44" y="38"/>
                  </a:cubicBezTo>
                  <a:cubicBezTo>
                    <a:pt x="46" y="38"/>
                    <a:pt x="46" y="40"/>
                    <a:pt x="47" y="41"/>
                  </a:cubicBezTo>
                  <a:cubicBezTo>
                    <a:pt x="48" y="42"/>
                    <a:pt x="57" y="43"/>
                    <a:pt x="57" y="42"/>
                  </a:cubicBezTo>
                  <a:cubicBezTo>
                    <a:pt x="57" y="43"/>
                    <a:pt x="51" y="45"/>
                    <a:pt x="51" y="46"/>
                  </a:cubicBezTo>
                  <a:cubicBezTo>
                    <a:pt x="52" y="47"/>
                    <a:pt x="56" y="46"/>
                    <a:pt x="55" y="49"/>
                  </a:cubicBezTo>
                  <a:cubicBezTo>
                    <a:pt x="54" y="51"/>
                    <a:pt x="57" y="53"/>
                    <a:pt x="59" y="51"/>
                  </a:cubicBezTo>
                  <a:cubicBezTo>
                    <a:pt x="61" y="50"/>
                    <a:pt x="64" y="48"/>
                    <a:pt x="67" y="48"/>
                  </a:cubicBezTo>
                  <a:cubicBezTo>
                    <a:pt x="70" y="48"/>
                    <a:pt x="71" y="48"/>
                    <a:pt x="72" y="46"/>
                  </a:cubicBezTo>
                  <a:cubicBezTo>
                    <a:pt x="72" y="46"/>
                    <a:pt x="69" y="46"/>
                    <a:pt x="68" y="46"/>
                  </a:cubicBezTo>
                  <a:cubicBezTo>
                    <a:pt x="66" y="46"/>
                    <a:pt x="64" y="47"/>
                    <a:pt x="63" y="44"/>
                  </a:cubicBezTo>
                  <a:cubicBezTo>
                    <a:pt x="60" y="40"/>
                    <a:pt x="70" y="38"/>
                    <a:pt x="72" y="38"/>
                  </a:cubicBezTo>
                  <a:cubicBezTo>
                    <a:pt x="74" y="37"/>
                    <a:pt x="76" y="36"/>
                    <a:pt x="78" y="35"/>
                  </a:cubicBezTo>
                  <a:cubicBezTo>
                    <a:pt x="79" y="33"/>
                    <a:pt x="81" y="31"/>
                    <a:pt x="84" y="31"/>
                  </a:cubicBezTo>
                  <a:cubicBezTo>
                    <a:pt x="85" y="31"/>
                    <a:pt x="87" y="31"/>
                    <a:pt x="87" y="28"/>
                  </a:cubicBezTo>
                  <a:cubicBezTo>
                    <a:pt x="87" y="27"/>
                    <a:pt x="86" y="27"/>
                    <a:pt x="86" y="26"/>
                  </a:cubicBezTo>
                  <a:cubicBezTo>
                    <a:pt x="86" y="25"/>
                    <a:pt x="88" y="25"/>
                    <a:pt x="88" y="25"/>
                  </a:cubicBezTo>
                  <a:cubicBezTo>
                    <a:pt x="88" y="25"/>
                    <a:pt x="86" y="24"/>
                    <a:pt x="86" y="24"/>
                  </a:cubicBezTo>
                  <a:cubicBezTo>
                    <a:pt x="86" y="23"/>
                    <a:pt x="89" y="23"/>
                    <a:pt x="88" y="21"/>
                  </a:cubicBezTo>
                  <a:cubicBezTo>
                    <a:pt x="88" y="21"/>
                    <a:pt x="86" y="20"/>
                    <a:pt x="85" y="19"/>
                  </a:cubicBezTo>
                  <a:cubicBezTo>
                    <a:pt x="84" y="18"/>
                    <a:pt x="83" y="20"/>
                    <a:pt x="82" y="18"/>
                  </a:cubicBezTo>
                  <a:cubicBezTo>
                    <a:pt x="81" y="17"/>
                    <a:pt x="80" y="17"/>
                    <a:pt x="78" y="18"/>
                  </a:cubicBezTo>
                  <a:cubicBezTo>
                    <a:pt x="77" y="18"/>
                    <a:pt x="76" y="15"/>
                    <a:pt x="75" y="15"/>
                  </a:cubicBezTo>
                  <a:cubicBezTo>
                    <a:pt x="74" y="14"/>
                    <a:pt x="73" y="16"/>
                    <a:pt x="72" y="17"/>
                  </a:cubicBezTo>
                  <a:cubicBezTo>
                    <a:pt x="71" y="17"/>
                    <a:pt x="70" y="14"/>
                    <a:pt x="69" y="14"/>
                  </a:cubicBezTo>
                  <a:cubicBezTo>
                    <a:pt x="68" y="14"/>
                    <a:pt x="65" y="15"/>
                    <a:pt x="65" y="14"/>
                  </a:cubicBezTo>
                  <a:cubicBezTo>
                    <a:pt x="65" y="13"/>
                    <a:pt x="65" y="11"/>
                    <a:pt x="64" y="10"/>
                  </a:cubicBezTo>
                  <a:cubicBezTo>
                    <a:pt x="63" y="9"/>
                    <a:pt x="61" y="10"/>
                    <a:pt x="60" y="9"/>
                  </a:cubicBezTo>
                  <a:cubicBezTo>
                    <a:pt x="59" y="8"/>
                    <a:pt x="58" y="6"/>
                    <a:pt x="60" y="5"/>
                  </a:cubicBezTo>
                  <a:cubicBezTo>
                    <a:pt x="61" y="5"/>
                    <a:pt x="59" y="2"/>
                    <a:pt x="58" y="2"/>
                  </a:cubicBezTo>
                  <a:cubicBezTo>
                    <a:pt x="57" y="1"/>
                    <a:pt x="54" y="2"/>
                    <a:pt x="53" y="1"/>
                  </a:cubicBezTo>
                  <a:cubicBezTo>
                    <a:pt x="50" y="0"/>
                    <a:pt x="50" y="6"/>
                    <a:pt x="47" y="2"/>
                  </a:cubicBezTo>
                  <a:cubicBezTo>
                    <a:pt x="46" y="2"/>
                    <a:pt x="44" y="3"/>
                    <a:pt x="43" y="3"/>
                  </a:cubicBezTo>
                  <a:cubicBezTo>
                    <a:pt x="41" y="4"/>
                    <a:pt x="42" y="9"/>
                    <a:pt x="41" y="9"/>
                  </a:cubicBezTo>
                  <a:cubicBezTo>
                    <a:pt x="40" y="9"/>
                    <a:pt x="39" y="7"/>
                    <a:pt x="38" y="7"/>
                  </a:cubicBezTo>
                  <a:cubicBezTo>
                    <a:pt x="38" y="7"/>
                    <a:pt x="37" y="8"/>
                    <a:pt x="36" y="8"/>
                  </a:cubicBezTo>
                  <a:cubicBezTo>
                    <a:pt x="35" y="8"/>
                    <a:pt x="34" y="7"/>
                    <a:pt x="34" y="6"/>
                  </a:cubicBezTo>
                  <a:cubicBezTo>
                    <a:pt x="34" y="5"/>
                    <a:pt x="32" y="7"/>
                    <a:pt x="31" y="7"/>
                  </a:cubicBezTo>
                  <a:cubicBezTo>
                    <a:pt x="30" y="7"/>
                    <a:pt x="30" y="6"/>
                    <a:pt x="29" y="6"/>
                  </a:cubicBezTo>
                  <a:cubicBezTo>
                    <a:pt x="28" y="6"/>
                    <a:pt x="28" y="7"/>
                    <a:pt x="28" y="8"/>
                  </a:cubicBezTo>
                  <a:cubicBezTo>
                    <a:pt x="28" y="8"/>
                    <a:pt x="21" y="5"/>
                    <a:pt x="21" y="5"/>
                  </a:cubicBezTo>
                  <a:cubicBezTo>
                    <a:pt x="18" y="4"/>
                    <a:pt x="15" y="4"/>
                    <a:pt x="12" y="4"/>
                  </a:cubicBezTo>
                  <a:cubicBezTo>
                    <a:pt x="10" y="4"/>
                    <a:pt x="9" y="6"/>
                    <a:pt x="6" y="6"/>
                  </a:cubicBezTo>
                  <a:cubicBezTo>
                    <a:pt x="6" y="9"/>
                    <a:pt x="9" y="9"/>
                    <a:pt x="9" y="11"/>
                  </a:cubicBezTo>
                  <a:cubicBezTo>
                    <a:pt x="9" y="12"/>
                    <a:pt x="10" y="13"/>
                    <a:pt x="10" y="14"/>
                  </a:cubicBezTo>
                  <a:cubicBezTo>
                    <a:pt x="9" y="15"/>
                    <a:pt x="6" y="15"/>
                    <a:pt x="5" y="16"/>
                  </a:cubicBezTo>
                  <a:cubicBezTo>
                    <a:pt x="2" y="18"/>
                    <a:pt x="3" y="20"/>
                    <a:pt x="2" y="23"/>
                  </a:cubicBezTo>
                  <a:cubicBezTo>
                    <a:pt x="2" y="25"/>
                    <a:pt x="1" y="26"/>
                    <a:pt x="0" y="27"/>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83" name="Freeform 657">
              <a:extLst>
                <a:ext uri="{FF2B5EF4-FFF2-40B4-BE49-F238E27FC236}">
                  <a16:creationId xmlns:a16="http://schemas.microsoft.com/office/drawing/2014/main" id="{AE0DBE96-8C49-0E43-9F5E-A6D819431979}"/>
                </a:ext>
              </a:extLst>
            </p:cNvPr>
            <p:cNvSpPr>
              <a:spLocks/>
            </p:cNvSpPr>
            <p:nvPr/>
          </p:nvSpPr>
          <p:spPr bwMode="auto">
            <a:xfrm>
              <a:off x="12451788" y="6506933"/>
              <a:ext cx="280256" cy="114679"/>
            </a:xfrm>
            <a:custGeom>
              <a:avLst/>
              <a:gdLst>
                <a:gd name="T0" fmla="*/ 30 w 30"/>
                <a:gd name="T1" fmla="*/ 4 h 12"/>
                <a:gd name="T2" fmla="*/ 22 w 30"/>
                <a:gd name="T3" fmla="*/ 0 h 12"/>
                <a:gd name="T4" fmla="*/ 17 w 30"/>
                <a:gd name="T5" fmla="*/ 0 h 12"/>
                <a:gd name="T6" fmla="*/ 14 w 30"/>
                <a:gd name="T7" fmla="*/ 1 h 12"/>
                <a:gd name="T8" fmla="*/ 11 w 30"/>
                <a:gd name="T9" fmla="*/ 0 h 12"/>
                <a:gd name="T10" fmla="*/ 8 w 30"/>
                <a:gd name="T11" fmla="*/ 3 h 12"/>
                <a:gd name="T12" fmla="*/ 3 w 30"/>
                <a:gd name="T13" fmla="*/ 9 h 12"/>
                <a:gd name="T14" fmla="*/ 11 w 30"/>
                <a:gd name="T15" fmla="*/ 11 h 12"/>
                <a:gd name="T16" fmla="*/ 13 w 30"/>
                <a:gd name="T17" fmla="*/ 9 h 12"/>
                <a:gd name="T18" fmla="*/ 18 w 30"/>
                <a:gd name="T19" fmla="*/ 9 h 12"/>
                <a:gd name="T20" fmla="*/ 19 w 30"/>
                <a:gd name="T21" fmla="*/ 6 h 12"/>
                <a:gd name="T22" fmla="*/ 24 w 30"/>
                <a:gd name="T23" fmla="*/ 7 h 12"/>
                <a:gd name="T24" fmla="*/ 28 w 30"/>
                <a:gd name="T25" fmla="*/ 7 h 12"/>
                <a:gd name="T26" fmla="*/ 30 w 30"/>
                <a:gd name="T27"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12">
                  <a:moveTo>
                    <a:pt x="30" y="4"/>
                  </a:moveTo>
                  <a:cubicBezTo>
                    <a:pt x="27" y="2"/>
                    <a:pt x="26" y="0"/>
                    <a:pt x="22" y="0"/>
                  </a:cubicBezTo>
                  <a:cubicBezTo>
                    <a:pt x="20" y="0"/>
                    <a:pt x="19" y="0"/>
                    <a:pt x="17" y="0"/>
                  </a:cubicBezTo>
                  <a:cubicBezTo>
                    <a:pt x="15" y="0"/>
                    <a:pt x="15" y="1"/>
                    <a:pt x="14" y="1"/>
                  </a:cubicBezTo>
                  <a:cubicBezTo>
                    <a:pt x="13" y="1"/>
                    <a:pt x="12" y="0"/>
                    <a:pt x="11" y="0"/>
                  </a:cubicBezTo>
                  <a:cubicBezTo>
                    <a:pt x="10" y="1"/>
                    <a:pt x="9" y="2"/>
                    <a:pt x="8" y="3"/>
                  </a:cubicBezTo>
                  <a:cubicBezTo>
                    <a:pt x="6" y="5"/>
                    <a:pt x="0" y="4"/>
                    <a:pt x="3" y="9"/>
                  </a:cubicBezTo>
                  <a:cubicBezTo>
                    <a:pt x="4" y="11"/>
                    <a:pt x="8" y="12"/>
                    <a:pt x="11" y="11"/>
                  </a:cubicBezTo>
                  <a:cubicBezTo>
                    <a:pt x="12" y="11"/>
                    <a:pt x="12" y="9"/>
                    <a:pt x="13" y="9"/>
                  </a:cubicBezTo>
                  <a:cubicBezTo>
                    <a:pt x="15" y="9"/>
                    <a:pt x="17" y="9"/>
                    <a:pt x="18" y="9"/>
                  </a:cubicBezTo>
                  <a:cubicBezTo>
                    <a:pt x="19" y="9"/>
                    <a:pt x="19" y="7"/>
                    <a:pt x="19" y="6"/>
                  </a:cubicBezTo>
                  <a:cubicBezTo>
                    <a:pt x="20" y="5"/>
                    <a:pt x="23" y="7"/>
                    <a:pt x="24" y="7"/>
                  </a:cubicBezTo>
                  <a:cubicBezTo>
                    <a:pt x="25" y="7"/>
                    <a:pt x="27" y="7"/>
                    <a:pt x="28" y="7"/>
                  </a:cubicBezTo>
                  <a:cubicBezTo>
                    <a:pt x="29" y="7"/>
                    <a:pt x="29" y="5"/>
                    <a:pt x="30"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84" name="Freeform 658">
              <a:extLst>
                <a:ext uri="{FF2B5EF4-FFF2-40B4-BE49-F238E27FC236}">
                  <a16:creationId xmlns:a16="http://schemas.microsoft.com/office/drawing/2014/main" id="{BE2910F9-20BF-0F4D-B7F0-C31F85864A2B}"/>
                </a:ext>
              </a:extLst>
            </p:cNvPr>
            <p:cNvSpPr>
              <a:spLocks/>
            </p:cNvSpPr>
            <p:nvPr/>
          </p:nvSpPr>
          <p:spPr bwMode="auto">
            <a:xfrm>
              <a:off x="12760703" y="6086441"/>
              <a:ext cx="439491" cy="328114"/>
            </a:xfrm>
            <a:custGeom>
              <a:avLst/>
              <a:gdLst>
                <a:gd name="T0" fmla="*/ 11 w 47"/>
                <a:gd name="T1" fmla="*/ 29 h 35"/>
                <a:gd name="T2" fmla="*/ 18 w 47"/>
                <a:gd name="T3" fmla="*/ 30 h 35"/>
                <a:gd name="T4" fmla="*/ 23 w 47"/>
                <a:gd name="T5" fmla="*/ 33 h 35"/>
                <a:gd name="T6" fmla="*/ 25 w 47"/>
                <a:gd name="T7" fmla="*/ 31 h 35"/>
                <a:gd name="T8" fmla="*/ 29 w 47"/>
                <a:gd name="T9" fmla="*/ 32 h 35"/>
                <a:gd name="T10" fmla="*/ 33 w 47"/>
                <a:gd name="T11" fmla="*/ 32 h 35"/>
                <a:gd name="T12" fmla="*/ 36 w 47"/>
                <a:gd name="T13" fmla="*/ 33 h 35"/>
                <a:gd name="T14" fmla="*/ 38 w 47"/>
                <a:gd name="T15" fmla="*/ 28 h 35"/>
                <a:gd name="T16" fmla="*/ 42 w 47"/>
                <a:gd name="T17" fmla="*/ 27 h 35"/>
                <a:gd name="T18" fmla="*/ 40 w 47"/>
                <a:gd name="T19" fmla="*/ 22 h 35"/>
                <a:gd name="T20" fmla="*/ 44 w 47"/>
                <a:gd name="T21" fmla="*/ 21 h 35"/>
                <a:gd name="T22" fmla="*/ 45 w 47"/>
                <a:gd name="T23" fmla="*/ 17 h 35"/>
                <a:gd name="T24" fmla="*/ 42 w 47"/>
                <a:gd name="T25" fmla="*/ 15 h 35"/>
                <a:gd name="T26" fmla="*/ 39 w 47"/>
                <a:gd name="T27" fmla="*/ 11 h 35"/>
                <a:gd name="T28" fmla="*/ 38 w 47"/>
                <a:gd name="T29" fmla="*/ 6 h 35"/>
                <a:gd name="T30" fmla="*/ 35 w 47"/>
                <a:gd name="T31" fmla="*/ 2 h 35"/>
                <a:gd name="T32" fmla="*/ 33 w 47"/>
                <a:gd name="T33" fmla="*/ 2 h 35"/>
                <a:gd name="T34" fmla="*/ 30 w 47"/>
                <a:gd name="T35" fmla="*/ 1 h 35"/>
                <a:gd name="T36" fmla="*/ 28 w 47"/>
                <a:gd name="T37" fmla="*/ 2 h 35"/>
                <a:gd name="T38" fmla="*/ 25 w 47"/>
                <a:gd name="T39" fmla="*/ 0 h 35"/>
                <a:gd name="T40" fmla="*/ 22 w 47"/>
                <a:gd name="T41" fmla="*/ 2 h 35"/>
                <a:gd name="T42" fmla="*/ 17 w 47"/>
                <a:gd name="T43" fmla="*/ 3 h 35"/>
                <a:gd name="T44" fmla="*/ 17 w 47"/>
                <a:gd name="T45" fmla="*/ 6 h 35"/>
                <a:gd name="T46" fmla="*/ 13 w 47"/>
                <a:gd name="T47" fmla="*/ 9 h 35"/>
                <a:gd name="T48" fmla="*/ 12 w 47"/>
                <a:gd name="T49" fmla="*/ 13 h 35"/>
                <a:gd name="T50" fmla="*/ 8 w 47"/>
                <a:gd name="T51" fmla="*/ 14 h 35"/>
                <a:gd name="T52" fmla="*/ 1 w 47"/>
                <a:gd name="T53" fmla="*/ 16 h 35"/>
                <a:gd name="T54" fmla="*/ 2 w 47"/>
                <a:gd name="T55" fmla="*/ 24 h 35"/>
                <a:gd name="T56" fmla="*/ 1 w 47"/>
                <a:gd name="T57" fmla="*/ 27 h 35"/>
                <a:gd name="T58" fmla="*/ 1 w 47"/>
                <a:gd name="T59" fmla="*/ 31 h 35"/>
                <a:gd name="T60" fmla="*/ 5 w 47"/>
                <a:gd name="T61" fmla="*/ 30 h 35"/>
                <a:gd name="T62" fmla="*/ 11 w 47"/>
                <a:gd name="T63" fmla="*/ 2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 h="35">
                  <a:moveTo>
                    <a:pt x="11" y="29"/>
                  </a:moveTo>
                  <a:cubicBezTo>
                    <a:pt x="14" y="29"/>
                    <a:pt x="16" y="30"/>
                    <a:pt x="18" y="30"/>
                  </a:cubicBezTo>
                  <a:cubicBezTo>
                    <a:pt x="18" y="30"/>
                    <a:pt x="23" y="33"/>
                    <a:pt x="23" y="33"/>
                  </a:cubicBezTo>
                  <a:cubicBezTo>
                    <a:pt x="23" y="32"/>
                    <a:pt x="24" y="29"/>
                    <a:pt x="25" y="31"/>
                  </a:cubicBezTo>
                  <a:cubicBezTo>
                    <a:pt x="27" y="34"/>
                    <a:pt x="28" y="29"/>
                    <a:pt x="29" y="32"/>
                  </a:cubicBezTo>
                  <a:cubicBezTo>
                    <a:pt x="30" y="34"/>
                    <a:pt x="32" y="32"/>
                    <a:pt x="33" y="32"/>
                  </a:cubicBezTo>
                  <a:cubicBezTo>
                    <a:pt x="34" y="31"/>
                    <a:pt x="36" y="35"/>
                    <a:pt x="36" y="33"/>
                  </a:cubicBezTo>
                  <a:cubicBezTo>
                    <a:pt x="37" y="31"/>
                    <a:pt x="36" y="29"/>
                    <a:pt x="38" y="28"/>
                  </a:cubicBezTo>
                  <a:cubicBezTo>
                    <a:pt x="39" y="28"/>
                    <a:pt x="41" y="27"/>
                    <a:pt x="42" y="27"/>
                  </a:cubicBezTo>
                  <a:cubicBezTo>
                    <a:pt x="41" y="26"/>
                    <a:pt x="40" y="24"/>
                    <a:pt x="40" y="22"/>
                  </a:cubicBezTo>
                  <a:cubicBezTo>
                    <a:pt x="40" y="20"/>
                    <a:pt x="42" y="22"/>
                    <a:pt x="44" y="21"/>
                  </a:cubicBezTo>
                  <a:cubicBezTo>
                    <a:pt x="46" y="21"/>
                    <a:pt x="47" y="19"/>
                    <a:pt x="45" y="17"/>
                  </a:cubicBezTo>
                  <a:cubicBezTo>
                    <a:pt x="44" y="16"/>
                    <a:pt x="43" y="17"/>
                    <a:pt x="42" y="15"/>
                  </a:cubicBezTo>
                  <a:cubicBezTo>
                    <a:pt x="41" y="14"/>
                    <a:pt x="40" y="13"/>
                    <a:pt x="39" y="11"/>
                  </a:cubicBezTo>
                  <a:cubicBezTo>
                    <a:pt x="38" y="10"/>
                    <a:pt x="38" y="8"/>
                    <a:pt x="38" y="6"/>
                  </a:cubicBezTo>
                  <a:cubicBezTo>
                    <a:pt x="39" y="4"/>
                    <a:pt x="36" y="2"/>
                    <a:pt x="35" y="2"/>
                  </a:cubicBezTo>
                  <a:cubicBezTo>
                    <a:pt x="34" y="1"/>
                    <a:pt x="34" y="2"/>
                    <a:pt x="33" y="2"/>
                  </a:cubicBezTo>
                  <a:cubicBezTo>
                    <a:pt x="31" y="3"/>
                    <a:pt x="31" y="2"/>
                    <a:pt x="30" y="1"/>
                  </a:cubicBezTo>
                  <a:cubicBezTo>
                    <a:pt x="29" y="0"/>
                    <a:pt x="29" y="2"/>
                    <a:pt x="28" y="2"/>
                  </a:cubicBezTo>
                  <a:cubicBezTo>
                    <a:pt x="27" y="2"/>
                    <a:pt x="25" y="0"/>
                    <a:pt x="25" y="0"/>
                  </a:cubicBezTo>
                  <a:cubicBezTo>
                    <a:pt x="23" y="0"/>
                    <a:pt x="23" y="2"/>
                    <a:pt x="22" y="2"/>
                  </a:cubicBezTo>
                  <a:cubicBezTo>
                    <a:pt x="20" y="3"/>
                    <a:pt x="19" y="3"/>
                    <a:pt x="17" y="3"/>
                  </a:cubicBezTo>
                  <a:cubicBezTo>
                    <a:pt x="16" y="4"/>
                    <a:pt x="17" y="6"/>
                    <a:pt x="17" y="6"/>
                  </a:cubicBezTo>
                  <a:cubicBezTo>
                    <a:pt x="16" y="8"/>
                    <a:pt x="13" y="7"/>
                    <a:pt x="13" y="9"/>
                  </a:cubicBezTo>
                  <a:cubicBezTo>
                    <a:pt x="12" y="10"/>
                    <a:pt x="12" y="11"/>
                    <a:pt x="12" y="13"/>
                  </a:cubicBezTo>
                  <a:cubicBezTo>
                    <a:pt x="12" y="14"/>
                    <a:pt x="9" y="14"/>
                    <a:pt x="8" y="14"/>
                  </a:cubicBezTo>
                  <a:cubicBezTo>
                    <a:pt x="5" y="15"/>
                    <a:pt x="4" y="16"/>
                    <a:pt x="1" y="16"/>
                  </a:cubicBezTo>
                  <a:cubicBezTo>
                    <a:pt x="2" y="19"/>
                    <a:pt x="5" y="21"/>
                    <a:pt x="2" y="24"/>
                  </a:cubicBezTo>
                  <a:cubicBezTo>
                    <a:pt x="0" y="25"/>
                    <a:pt x="0" y="26"/>
                    <a:pt x="1" y="27"/>
                  </a:cubicBezTo>
                  <a:cubicBezTo>
                    <a:pt x="3" y="28"/>
                    <a:pt x="1" y="30"/>
                    <a:pt x="1" y="31"/>
                  </a:cubicBezTo>
                  <a:cubicBezTo>
                    <a:pt x="3" y="31"/>
                    <a:pt x="4" y="31"/>
                    <a:pt x="5" y="30"/>
                  </a:cubicBezTo>
                  <a:cubicBezTo>
                    <a:pt x="7" y="29"/>
                    <a:pt x="10" y="29"/>
                    <a:pt x="11" y="29"/>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85" name="Freeform 659">
              <a:extLst>
                <a:ext uri="{FF2B5EF4-FFF2-40B4-BE49-F238E27FC236}">
                  <a16:creationId xmlns:a16="http://schemas.microsoft.com/office/drawing/2014/main" id="{C5ABD6B2-EA22-B240-88DD-9AA8A8712774}"/>
                </a:ext>
              </a:extLst>
            </p:cNvPr>
            <p:cNvSpPr>
              <a:spLocks/>
            </p:cNvSpPr>
            <p:nvPr/>
          </p:nvSpPr>
          <p:spPr bwMode="auto">
            <a:xfrm>
              <a:off x="12658794" y="6067328"/>
              <a:ext cx="270700" cy="178393"/>
            </a:xfrm>
            <a:custGeom>
              <a:avLst/>
              <a:gdLst>
                <a:gd name="T0" fmla="*/ 16 w 29"/>
                <a:gd name="T1" fmla="*/ 18 h 19"/>
                <a:gd name="T2" fmla="*/ 23 w 29"/>
                <a:gd name="T3" fmla="*/ 15 h 19"/>
                <a:gd name="T4" fmla="*/ 23 w 29"/>
                <a:gd name="T5" fmla="*/ 12 h 19"/>
                <a:gd name="T6" fmla="*/ 27 w 29"/>
                <a:gd name="T7" fmla="*/ 9 h 19"/>
                <a:gd name="T8" fmla="*/ 26 w 29"/>
                <a:gd name="T9" fmla="*/ 4 h 19"/>
                <a:gd name="T10" fmla="*/ 19 w 29"/>
                <a:gd name="T11" fmla="*/ 1 h 19"/>
                <a:gd name="T12" fmla="*/ 10 w 29"/>
                <a:gd name="T13" fmla="*/ 1 h 19"/>
                <a:gd name="T14" fmla="*/ 0 w 29"/>
                <a:gd name="T15" fmla="*/ 4 h 19"/>
                <a:gd name="T16" fmla="*/ 1 w 29"/>
                <a:gd name="T17" fmla="*/ 6 h 19"/>
                <a:gd name="T18" fmla="*/ 2 w 29"/>
                <a:gd name="T19" fmla="*/ 9 h 19"/>
                <a:gd name="T20" fmla="*/ 5 w 29"/>
                <a:gd name="T21" fmla="*/ 10 h 19"/>
                <a:gd name="T22" fmla="*/ 9 w 29"/>
                <a:gd name="T23" fmla="*/ 11 h 19"/>
                <a:gd name="T24" fmla="*/ 8 w 29"/>
                <a:gd name="T25" fmla="*/ 15 h 19"/>
                <a:gd name="T26" fmla="*/ 12 w 29"/>
                <a:gd name="T27" fmla="*/ 18 h 19"/>
                <a:gd name="T28" fmla="*/ 16 w 29"/>
                <a:gd name="T29" fmla="*/ 18 h 19"/>
                <a:gd name="T30" fmla="*/ 16 w 29"/>
                <a:gd name="T31"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19">
                  <a:moveTo>
                    <a:pt x="16" y="18"/>
                  </a:moveTo>
                  <a:cubicBezTo>
                    <a:pt x="18" y="16"/>
                    <a:pt x="21" y="16"/>
                    <a:pt x="23" y="15"/>
                  </a:cubicBezTo>
                  <a:cubicBezTo>
                    <a:pt x="23" y="14"/>
                    <a:pt x="23" y="13"/>
                    <a:pt x="23" y="12"/>
                  </a:cubicBezTo>
                  <a:cubicBezTo>
                    <a:pt x="24" y="10"/>
                    <a:pt x="25" y="10"/>
                    <a:pt x="27" y="9"/>
                  </a:cubicBezTo>
                  <a:cubicBezTo>
                    <a:pt x="29" y="8"/>
                    <a:pt x="28" y="5"/>
                    <a:pt x="26" y="4"/>
                  </a:cubicBezTo>
                  <a:cubicBezTo>
                    <a:pt x="24" y="3"/>
                    <a:pt x="22" y="2"/>
                    <a:pt x="19" y="1"/>
                  </a:cubicBezTo>
                  <a:cubicBezTo>
                    <a:pt x="17" y="0"/>
                    <a:pt x="13" y="1"/>
                    <a:pt x="10" y="1"/>
                  </a:cubicBezTo>
                  <a:cubicBezTo>
                    <a:pt x="8" y="1"/>
                    <a:pt x="0" y="0"/>
                    <a:pt x="0" y="4"/>
                  </a:cubicBezTo>
                  <a:cubicBezTo>
                    <a:pt x="0" y="4"/>
                    <a:pt x="1" y="5"/>
                    <a:pt x="1" y="6"/>
                  </a:cubicBezTo>
                  <a:cubicBezTo>
                    <a:pt x="2" y="7"/>
                    <a:pt x="1" y="8"/>
                    <a:pt x="2" y="9"/>
                  </a:cubicBezTo>
                  <a:cubicBezTo>
                    <a:pt x="3" y="9"/>
                    <a:pt x="4" y="11"/>
                    <a:pt x="5" y="10"/>
                  </a:cubicBezTo>
                  <a:cubicBezTo>
                    <a:pt x="7" y="10"/>
                    <a:pt x="9" y="9"/>
                    <a:pt x="9" y="11"/>
                  </a:cubicBezTo>
                  <a:cubicBezTo>
                    <a:pt x="9" y="12"/>
                    <a:pt x="9" y="14"/>
                    <a:pt x="8" y="15"/>
                  </a:cubicBezTo>
                  <a:cubicBezTo>
                    <a:pt x="11" y="15"/>
                    <a:pt x="11" y="15"/>
                    <a:pt x="12" y="18"/>
                  </a:cubicBezTo>
                  <a:cubicBezTo>
                    <a:pt x="13" y="18"/>
                    <a:pt x="16" y="18"/>
                    <a:pt x="16" y="18"/>
                  </a:cubicBezTo>
                  <a:cubicBezTo>
                    <a:pt x="17" y="17"/>
                    <a:pt x="15" y="19"/>
                    <a:pt x="16" y="18"/>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86" name="Freeform 660">
              <a:extLst>
                <a:ext uri="{FF2B5EF4-FFF2-40B4-BE49-F238E27FC236}">
                  <a16:creationId xmlns:a16="http://schemas.microsoft.com/office/drawing/2014/main" id="{417D016C-A87A-934C-8645-0B78942ED189}"/>
                </a:ext>
              </a:extLst>
            </p:cNvPr>
            <p:cNvSpPr>
              <a:spLocks/>
            </p:cNvSpPr>
            <p:nvPr/>
          </p:nvSpPr>
          <p:spPr bwMode="auto">
            <a:xfrm>
              <a:off x="12658794" y="5955834"/>
              <a:ext cx="334397" cy="168837"/>
            </a:xfrm>
            <a:custGeom>
              <a:avLst/>
              <a:gdLst>
                <a:gd name="T0" fmla="*/ 11 w 36"/>
                <a:gd name="T1" fmla="*/ 13 h 18"/>
                <a:gd name="T2" fmla="*/ 19 w 36"/>
                <a:gd name="T3" fmla="*/ 12 h 18"/>
                <a:gd name="T4" fmla="*/ 25 w 36"/>
                <a:gd name="T5" fmla="*/ 15 h 18"/>
                <a:gd name="T6" fmla="*/ 29 w 36"/>
                <a:gd name="T7" fmla="*/ 17 h 18"/>
                <a:gd name="T8" fmla="*/ 33 w 36"/>
                <a:gd name="T9" fmla="*/ 16 h 18"/>
                <a:gd name="T10" fmla="*/ 36 w 36"/>
                <a:gd name="T11" fmla="*/ 14 h 18"/>
                <a:gd name="T12" fmla="*/ 34 w 36"/>
                <a:gd name="T13" fmla="*/ 8 h 18"/>
                <a:gd name="T14" fmla="*/ 31 w 36"/>
                <a:gd name="T15" fmla="*/ 4 h 18"/>
                <a:gd name="T16" fmla="*/ 25 w 36"/>
                <a:gd name="T17" fmla="*/ 3 h 18"/>
                <a:gd name="T18" fmla="*/ 18 w 36"/>
                <a:gd name="T19" fmla="*/ 1 h 18"/>
                <a:gd name="T20" fmla="*/ 17 w 36"/>
                <a:gd name="T21" fmla="*/ 5 h 18"/>
                <a:gd name="T22" fmla="*/ 15 w 36"/>
                <a:gd name="T23" fmla="*/ 7 h 18"/>
                <a:gd name="T24" fmla="*/ 8 w 36"/>
                <a:gd name="T25" fmla="*/ 4 h 18"/>
                <a:gd name="T26" fmla="*/ 0 w 36"/>
                <a:gd name="T27" fmla="*/ 15 h 18"/>
                <a:gd name="T28" fmla="*/ 11 w 36"/>
                <a:gd name="T29"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18">
                  <a:moveTo>
                    <a:pt x="11" y="13"/>
                  </a:moveTo>
                  <a:cubicBezTo>
                    <a:pt x="14" y="13"/>
                    <a:pt x="16" y="12"/>
                    <a:pt x="19" y="12"/>
                  </a:cubicBezTo>
                  <a:cubicBezTo>
                    <a:pt x="20" y="12"/>
                    <a:pt x="24" y="14"/>
                    <a:pt x="25" y="15"/>
                  </a:cubicBezTo>
                  <a:cubicBezTo>
                    <a:pt x="26" y="16"/>
                    <a:pt x="27" y="18"/>
                    <a:pt x="29" y="17"/>
                  </a:cubicBezTo>
                  <a:cubicBezTo>
                    <a:pt x="30" y="17"/>
                    <a:pt x="31" y="16"/>
                    <a:pt x="33" y="16"/>
                  </a:cubicBezTo>
                  <a:cubicBezTo>
                    <a:pt x="34" y="16"/>
                    <a:pt x="34" y="14"/>
                    <a:pt x="36" y="14"/>
                  </a:cubicBezTo>
                  <a:cubicBezTo>
                    <a:pt x="35" y="12"/>
                    <a:pt x="33" y="9"/>
                    <a:pt x="34" y="8"/>
                  </a:cubicBezTo>
                  <a:cubicBezTo>
                    <a:pt x="35" y="6"/>
                    <a:pt x="32" y="4"/>
                    <a:pt x="31" y="4"/>
                  </a:cubicBezTo>
                  <a:cubicBezTo>
                    <a:pt x="29" y="3"/>
                    <a:pt x="27" y="5"/>
                    <a:pt x="25" y="3"/>
                  </a:cubicBezTo>
                  <a:cubicBezTo>
                    <a:pt x="22" y="1"/>
                    <a:pt x="21" y="0"/>
                    <a:pt x="18" y="1"/>
                  </a:cubicBezTo>
                  <a:cubicBezTo>
                    <a:pt x="16" y="2"/>
                    <a:pt x="17" y="3"/>
                    <a:pt x="17" y="5"/>
                  </a:cubicBezTo>
                  <a:cubicBezTo>
                    <a:pt x="16" y="6"/>
                    <a:pt x="16" y="7"/>
                    <a:pt x="15" y="7"/>
                  </a:cubicBezTo>
                  <a:cubicBezTo>
                    <a:pt x="12" y="9"/>
                    <a:pt x="10" y="5"/>
                    <a:pt x="8" y="4"/>
                  </a:cubicBezTo>
                  <a:cubicBezTo>
                    <a:pt x="3" y="0"/>
                    <a:pt x="0" y="11"/>
                    <a:pt x="0" y="15"/>
                  </a:cubicBezTo>
                  <a:cubicBezTo>
                    <a:pt x="4" y="13"/>
                    <a:pt x="7" y="13"/>
                    <a:pt x="11" y="1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87" name="Freeform 661">
              <a:extLst>
                <a:ext uri="{FF2B5EF4-FFF2-40B4-BE49-F238E27FC236}">
                  <a16:creationId xmlns:a16="http://schemas.microsoft.com/office/drawing/2014/main" id="{17B1559A-1B12-004F-8F9B-7A7D2E66A021}"/>
                </a:ext>
              </a:extLst>
            </p:cNvPr>
            <p:cNvSpPr>
              <a:spLocks/>
            </p:cNvSpPr>
            <p:nvPr/>
          </p:nvSpPr>
          <p:spPr bwMode="auto">
            <a:xfrm>
              <a:off x="12760703" y="5853898"/>
              <a:ext cx="222932" cy="140163"/>
            </a:xfrm>
            <a:custGeom>
              <a:avLst/>
              <a:gdLst>
                <a:gd name="T0" fmla="*/ 16 w 24"/>
                <a:gd name="T1" fmla="*/ 15 h 15"/>
                <a:gd name="T2" fmla="*/ 20 w 24"/>
                <a:gd name="T3" fmla="*/ 15 h 15"/>
                <a:gd name="T4" fmla="*/ 22 w 24"/>
                <a:gd name="T5" fmla="*/ 13 h 15"/>
                <a:gd name="T6" fmla="*/ 22 w 24"/>
                <a:gd name="T7" fmla="*/ 10 h 15"/>
                <a:gd name="T8" fmla="*/ 21 w 24"/>
                <a:gd name="T9" fmla="*/ 5 h 15"/>
                <a:gd name="T10" fmla="*/ 24 w 24"/>
                <a:gd name="T11" fmla="*/ 0 h 15"/>
                <a:gd name="T12" fmla="*/ 12 w 24"/>
                <a:gd name="T13" fmla="*/ 0 h 15"/>
                <a:gd name="T14" fmla="*/ 6 w 24"/>
                <a:gd name="T15" fmla="*/ 1 h 15"/>
                <a:gd name="T16" fmla="*/ 0 w 24"/>
                <a:gd name="T17" fmla="*/ 5 h 15"/>
                <a:gd name="T18" fmla="*/ 2 w 24"/>
                <a:gd name="T19" fmla="*/ 6 h 15"/>
                <a:gd name="T20" fmla="*/ 2 w 24"/>
                <a:gd name="T21" fmla="*/ 8 h 15"/>
                <a:gd name="T22" fmla="*/ 7 w 24"/>
                <a:gd name="T23" fmla="*/ 9 h 15"/>
                <a:gd name="T24" fmla="*/ 6 w 24"/>
                <a:gd name="T25" fmla="*/ 13 h 15"/>
                <a:gd name="T26" fmla="*/ 11 w 24"/>
                <a:gd name="T27" fmla="*/ 12 h 15"/>
                <a:gd name="T28" fmla="*/ 16 w 24"/>
                <a:gd name="T2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15">
                  <a:moveTo>
                    <a:pt x="16" y="15"/>
                  </a:moveTo>
                  <a:cubicBezTo>
                    <a:pt x="17" y="15"/>
                    <a:pt x="19" y="15"/>
                    <a:pt x="20" y="15"/>
                  </a:cubicBezTo>
                  <a:cubicBezTo>
                    <a:pt x="20" y="14"/>
                    <a:pt x="22" y="14"/>
                    <a:pt x="22" y="13"/>
                  </a:cubicBezTo>
                  <a:cubicBezTo>
                    <a:pt x="22" y="12"/>
                    <a:pt x="22" y="11"/>
                    <a:pt x="22" y="10"/>
                  </a:cubicBezTo>
                  <a:cubicBezTo>
                    <a:pt x="21" y="8"/>
                    <a:pt x="20" y="7"/>
                    <a:pt x="21" y="5"/>
                  </a:cubicBezTo>
                  <a:cubicBezTo>
                    <a:pt x="23" y="4"/>
                    <a:pt x="24" y="2"/>
                    <a:pt x="24" y="0"/>
                  </a:cubicBezTo>
                  <a:cubicBezTo>
                    <a:pt x="22" y="3"/>
                    <a:pt x="15" y="0"/>
                    <a:pt x="12" y="0"/>
                  </a:cubicBezTo>
                  <a:cubicBezTo>
                    <a:pt x="10" y="0"/>
                    <a:pt x="8" y="0"/>
                    <a:pt x="6" y="1"/>
                  </a:cubicBezTo>
                  <a:cubicBezTo>
                    <a:pt x="5" y="1"/>
                    <a:pt x="0" y="5"/>
                    <a:pt x="0" y="5"/>
                  </a:cubicBezTo>
                  <a:cubicBezTo>
                    <a:pt x="0" y="6"/>
                    <a:pt x="3" y="5"/>
                    <a:pt x="2" y="6"/>
                  </a:cubicBezTo>
                  <a:cubicBezTo>
                    <a:pt x="2" y="7"/>
                    <a:pt x="2" y="7"/>
                    <a:pt x="2" y="8"/>
                  </a:cubicBezTo>
                  <a:cubicBezTo>
                    <a:pt x="3" y="10"/>
                    <a:pt x="7" y="9"/>
                    <a:pt x="7" y="9"/>
                  </a:cubicBezTo>
                  <a:cubicBezTo>
                    <a:pt x="7" y="10"/>
                    <a:pt x="6" y="12"/>
                    <a:pt x="6" y="13"/>
                  </a:cubicBezTo>
                  <a:cubicBezTo>
                    <a:pt x="7" y="12"/>
                    <a:pt x="9" y="11"/>
                    <a:pt x="11" y="12"/>
                  </a:cubicBezTo>
                  <a:cubicBezTo>
                    <a:pt x="13" y="13"/>
                    <a:pt x="14" y="15"/>
                    <a:pt x="16" y="1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88" name="Freeform 662">
              <a:extLst>
                <a:ext uri="{FF2B5EF4-FFF2-40B4-BE49-F238E27FC236}">
                  <a16:creationId xmlns:a16="http://schemas.microsoft.com/office/drawing/2014/main" id="{DDC23FA1-6BB5-A44A-9ED0-1D5BF8DF4F05}"/>
                </a:ext>
              </a:extLst>
            </p:cNvPr>
            <p:cNvSpPr>
              <a:spLocks/>
            </p:cNvSpPr>
            <p:nvPr/>
          </p:nvSpPr>
          <p:spPr bwMode="auto">
            <a:xfrm>
              <a:off x="12591917" y="6143782"/>
              <a:ext cx="149682" cy="73269"/>
            </a:xfrm>
            <a:custGeom>
              <a:avLst/>
              <a:gdLst>
                <a:gd name="T0" fmla="*/ 16 w 16"/>
                <a:gd name="T1" fmla="*/ 4 h 8"/>
                <a:gd name="T2" fmla="*/ 12 w 16"/>
                <a:gd name="T3" fmla="*/ 2 h 8"/>
                <a:gd name="T4" fmla="*/ 8 w 16"/>
                <a:gd name="T5" fmla="*/ 0 h 8"/>
                <a:gd name="T6" fmla="*/ 7 w 16"/>
                <a:gd name="T7" fmla="*/ 3 h 8"/>
                <a:gd name="T8" fmla="*/ 5 w 16"/>
                <a:gd name="T9" fmla="*/ 2 h 8"/>
                <a:gd name="T10" fmla="*/ 2 w 16"/>
                <a:gd name="T11" fmla="*/ 3 h 8"/>
                <a:gd name="T12" fmla="*/ 0 w 16"/>
                <a:gd name="T13" fmla="*/ 5 h 8"/>
                <a:gd name="T14" fmla="*/ 0 w 16"/>
                <a:gd name="T15" fmla="*/ 6 h 8"/>
                <a:gd name="T16" fmla="*/ 2 w 16"/>
                <a:gd name="T17" fmla="*/ 6 h 8"/>
                <a:gd name="T18" fmla="*/ 8 w 16"/>
                <a:gd name="T19" fmla="*/ 7 h 8"/>
                <a:gd name="T20" fmla="*/ 16 w 16"/>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8">
                  <a:moveTo>
                    <a:pt x="16" y="4"/>
                  </a:moveTo>
                  <a:cubicBezTo>
                    <a:pt x="16" y="1"/>
                    <a:pt x="14" y="2"/>
                    <a:pt x="12" y="2"/>
                  </a:cubicBezTo>
                  <a:cubicBezTo>
                    <a:pt x="11" y="3"/>
                    <a:pt x="10" y="1"/>
                    <a:pt x="8" y="0"/>
                  </a:cubicBezTo>
                  <a:cubicBezTo>
                    <a:pt x="8" y="1"/>
                    <a:pt x="8" y="2"/>
                    <a:pt x="7" y="3"/>
                  </a:cubicBezTo>
                  <a:cubicBezTo>
                    <a:pt x="6" y="3"/>
                    <a:pt x="7" y="1"/>
                    <a:pt x="5" y="2"/>
                  </a:cubicBezTo>
                  <a:cubicBezTo>
                    <a:pt x="4" y="2"/>
                    <a:pt x="2" y="2"/>
                    <a:pt x="2" y="3"/>
                  </a:cubicBezTo>
                  <a:cubicBezTo>
                    <a:pt x="1" y="5"/>
                    <a:pt x="2" y="6"/>
                    <a:pt x="0" y="5"/>
                  </a:cubicBezTo>
                  <a:cubicBezTo>
                    <a:pt x="0" y="5"/>
                    <a:pt x="0" y="5"/>
                    <a:pt x="0" y="6"/>
                  </a:cubicBezTo>
                  <a:cubicBezTo>
                    <a:pt x="0" y="6"/>
                    <a:pt x="1" y="6"/>
                    <a:pt x="2" y="6"/>
                  </a:cubicBezTo>
                  <a:cubicBezTo>
                    <a:pt x="4" y="7"/>
                    <a:pt x="6" y="7"/>
                    <a:pt x="8" y="7"/>
                  </a:cubicBezTo>
                  <a:cubicBezTo>
                    <a:pt x="10" y="7"/>
                    <a:pt x="16" y="8"/>
                    <a:pt x="16"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89" name="Freeform 663">
              <a:extLst>
                <a:ext uri="{FF2B5EF4-FFF2-40B4-BE49-F238E27FC236}">
                  <a16:creationId xmlns:a16="http://schemas.microsoft.com/office/drawing/2014/main" id="{45001E39-8FE5-9B46-A735-0E81614600B1}"/>
                </a:ext>
              </a:extLst>
            </p:cNvPr>
            <p:cNvSpPr>
              <a:spLocks/>
            </p:cNvSpPr>
            <p:nvPr/>
          </p:nvSpPr>
          <p:spPr bwMode="auto">
            <a:xfrm>
              <a:off x="12359429" y="6162893"/>
              <a:ext cx="445860" cy="391823"/>
            </a:xfrm>
            <a:custGeom>
              <a:avLst/>
              <a:gdLst>
                <a:gd name="T0" fmla="*/ 1 w 48"/>
                <a:gd name="T1" fmla="*/ 12 h 42"/>
                <a:gd name="T2" fmla="*/ 0 w 48"/>
                <a:gd name="T3" fmla="*/ 16 h 42"/>
                <a:gd name="T4" fmla="*/ 2 w 48"/>
                <a:gd name="T5" fmla="*/ 20 h 42"/>
                <a:gd name="T6" fmla="*/ 4 w 48"/>
                <a:gd name="T7" fmla="*/ 27 h 42"/>
                <a:gd name="T8" fmla="*/ 9 w 48"/>
                <a:gd name="T9" fmla="*/ 31 h 42"/>
                <a:gd name="T10" fmla="*/ 10 w 48"/>
                <a:gd name="T11" fmla="*/ 33 h 42"/>
                <a:gd name="T12" fmla="*/ 13 w 48"/>
                <a:gd name="T13" fmla="*/ 32 h 42"/>
                <a:gd name="T14" fmla="*/ 21 w 48"/>
                <a:gd name="T15" fmla="*/ 36 h 42"/>
                <a:gd name="T16" fmla="*/ 25 w 48"/>
                <a:gd name="T17" fmla="*/ 37 h 42"/>
                <a:gd name="T18" fmla="*/ 33 w 48"/>
                <a:gd name="T19" fmla="*/ 37 h 42"/>
                <a:gd name="T20" fmla="*/ 39 w 48"/>
                <a:gd name="T21" fmla="*/ 41 h 42"/>
                <a:gd name="T22" fmla="*/ 41 w 48"/>
                <a:gd name="T23" fmla="*/ 35 h 42"/>
                <a:gd name="T24" fmla="*/ 44 w 48"/>
                <a:gd name="T25" fmla="*/ 32 h 42"/>
                <a:gd name="T26" fmla="*/ 48 w 48"/>
                <a:gd name="T27" fmla="*/ 31 h 42"/>
                <a:gd name="T28" fmla="*/ 45 w 48"/>
                <a:gd name="T29" fmla="*/ 26 h 42"/>
                <a:gd name="T30" fmla="*/ 44 w 48"/>
                <a:gd name="T31" fmla="*/ 19 h 42"/>
                <a:gd name="T32" fmla="*/ 46 w 48"/>
                <a:gd name="T33" fmla="*/ 12 h 42"/>
                <a:gd name="T34" fmla="*/ 44 w 48"/>
                <a:gd name="T35" fmla="*/ 7 h 42"/>
                <a:gd name="T36" fmla="*/ 42 w 48"/>
                <a:gd name="T37" fmla="*/ 5 h 42"/>
                <a:gd name="T38" fmla="*/ 25 w 48"/>
                <a:gd name="T39" fmla="*/ 4 h 42"/>
                <a:gd name="T40" fmla="*/ 20 w 48"/>
                <a:gd name="T41" fmla="*/ 2 h 42"/>
                <a:gd name="T42" fmla="*/ 13 w 48"/>
                <a:gd name="T43" fmla="*/ 4 h 42"/>
                <a:gd name="T44" fmla="*/ 6 w 48"/>
                <a:gd name="T45" fmla="*/ 6 h 42"/>
                <a:gd name="T46" fmla="*/ 2 w 48"/>
                <a:gd name="T47" fmla="*/ 7 h 42"/>
                <a:gd name="T48" fmla="*/ 1 w 48"/>
                <a:gd name="T49" fmla="*/ 9 h 42"/>
                <a:gd name="T50" fmla="*/ 1 w 48"/>
                <a:gd name="T51" fmla="*/ 12 h 42"/>
                <a:gd name="T52" fmla="*/ 1 w 48"/>
                <a:gd name="T53" fmla="*/ 1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 h="42">
                  <a:moveTo>
                    <a:pt x="1" y="12"/>
                  </a:moveTo>
                  <a:cubicBezTo>
                    <a:pt x="1" y="13"/>
                    <a:pt x="0" y="15"/>
                    <a:pt x="0" y="16"/>
                  </a:cubicBezTo>
                  <a:cubicBezTo>
                    <a:pt x="1" y="17"/>
                    <a:pt x="2" y="19"/>
                    <a:pt x="2" y="20"/>
                  </a:cubicBezTo>
                  <a:cubicBezTo>
                    <a:pt x="2" y="22"/>
                    <a:pt x="3" y="25"/>
                    <a:pt x="4" y="27"/>
                  </a:cubicBezTo>
                  <a:cubicBezTo>
                    <a:pt x="5" y="30"/>
                    <a:pt x="8" y="29"/>
                    <a:pt x="9" y="31"/>
                  </a:cubicBezTo>
                  <a:cubicBezTo>
                    <a:pt x="9" y="31"/>
                    <a:pt x="9" y="33"/>
                    <a:pt x="10" y="33"/>
                  </a:cubicBezTo>
                  <a:cubicBezTo>
                    <a:pt x="11" y="34"/>
                    <a:pt x="12" y="32"/>
                    <a:pt x="13" y="32"/>
                  </a:cubicBezTo>
                  <a:cubicBezTo>
                    <a:pt x="15" y="31"/>
                    <a:pt x="19" y="35"/>
                    <a:pt x="21" y="36"/>
                  </a:cubicBezTo>
                  <a:cubicBezTo>
                    <a:pt x="22" y="37"/>
                    <a:pt x="23" y="39"/>
                    <a:pt x="25" y="37"/>
                  </a:cubicBezTo>
                  <a:cubicBezTo>
                    <a:pt x="26" y="36"/>
                    <a:pt x="31" y="37"/>
                    <a:pt x="33" y="37"/>
                  </a:cubicBezTo>
                  <a:cubicBezTo>
                    <a:pt x="36" y="37"/>
                    <a:pt x="37" y="39"/>
                    <a:pt x="39" y="41"/>
                  </a:cubicBezTo>
                  <a:cubicBezTo>
                    <a:pt x="40" y="42"/>
                    <a:pt x="40" y="36"/>
                    <a:pt x="41" y="35"/>
                  </a:cubicBezTo>
                  <a:cubicBezTo>
                    <a:pt x="42" y="34"/>
                    <a:pt x="43" y="33"/>
                    <a:pt x="44" y="32"/>
                  </a:cubicBezTo>
                  <a:cubicBezTo>
                    <a:pt x="45" y="32"/>
                    <a:pt x="48" y="32"/>
                    <a:pt x="48" y="31"/>
                  </a:cubicBezTo>
                  <a:cubicBezTo>
                    <a:pt x="47" y="28"/>
                    <a:pt x="47" y="27"/>
                    <a:pt x="45" y="26"/>
                  </a:cubicBezTo>
                  <a:cubicBezTo>
                    <a:pt x="43" y="24"/>
                    <a:pt x="46" y="21"/>
                    <a:pt x="44" y="19"/>
                  </a:cubicBezTo>
                  <a:cubicBezTo>
                    <a:pt x="42" y="18"/>
                    <a:pt x="47" y="14"/>
                    <a:pt x="46" y="12"/>
                  </a:cubicBezTo>
                  <a:cubicBezTo>
                    <a:pt x="45" y="10"/>
                    <a:pt x="44" y="9"/>
                    <a:pt x="44" y="7"/>
                  </a:cubicBezTo>
                  <a:cubicBezTo>
                    <a:pt x="44" y="6"/>
                    <a:pt x="44" y="5"/>
                    <a:pt x="42" y="5"/>
                  </a:cubicBezTo>
                  <a:cubicBezTo>
                    <a:pt x="37" y="3"/>
                    <a:pt x="30" y="6"/>
                    <a:pt x="25" y="4"/>
                  </a:cubicBezTo>
                  <a:cubicBezTo>
                    <a:pt x="25" y="7"/>
                    <a:pt x="21" y="2"/>
                    <a:pt x="20" y="2"/>
                  </a:cubicBezTo>
                  <a:cubicBezTo>
                    <a:pt x="17" y="0"/>
                    <a:pt x="15" y="2"/>
                    <a:pt x="13" y="4"/>
                  </a:cubicBezTo>
                  <a:cubicBezTo>
                    <a:pt x="10" y="5"/>
                    <a:pt x="8" y="6"/>
                    <a:pt x="6" y="6"/>
                  </a:cubicBezTo>
                  <a:cubicBezTo>
                    <a:pt x="5" y="7"/>
                    <a:pt x="3" y="7"/>
                    <a:pt x="2" y="7"/>
                  </a:cubicBezTo>
                  <a:cubicBezTo>
                    <a:pt x="1" y="8"/>
                    <a:pt x="3" y="9"/>
                    <a:pt x="1" y="9"/>
                  </a:cubicBezTo>
                  <a:cubicBezTo>
                    <a:pt x="1" y="10"/>
                    <a:pt x="1" y="11"/>
                    <a:pt x="1" y="12"/>
                  </a:cubicBezTo>
                  <a:cubicBezTo>
                    <a:pt x="1" y="14"/>
                    <a:pt x="1" y="12"/>
                    <a:pt x="1" y="1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90" name="Freeform 664">
              <a:extLst>
                <a:ext uri="{FF2B5EF4-FFF2-40B4-BE49-F238E27FC236}">
                  <a16:creationId xmlns:a16="http://schemas.microsoft.com/office/drawing/2014/main" id="{C66EB6B4-439F-6645-B042-D14357A157F6}"/>
                </a:ext>
              </a:extLst>
            </p:cNvPr>
            <p:cNvSpPr>
              <a:spLocks/>
            </p:cNvSpPr>
            <p:nvPr/>
          </p:nvSpPr>
          <p:spPr bwMode="auto">
            <a:xfrm>
              <a:off x="12630129" y="6573832"/>
              <a:ext cx="429938" cy="280329"/>
            </a:xfrm>
            <a:custGeom>
              <a:avLst/>
              <a:gdLst>
                <a:gd name="T0" fmla="*/ 38 w 46"/>
                <a:gd name="T1" fmla="*/ 13 h 30"/>
                <a:gd name="T2" fmla="*/ 35 w 46"/>
                <a:gd name="T3" fmla="*/ 6 h 30"/>
                <a:gd name="T4" fmla="*/ 32 w 46"/>
                <a:gd name="T5" fmla="*/ 0 h 30"/>
                <a:gd name="T6" fmla="*/ 22 w 46"/>
                <a:gd name="T7" fmla="*/ 4 h 30"/>
                <a:gd name="T8" fmla="*/ 18 w 46"/>
                <a:gd name="T9" fmla="*/ 3 h 30"/>
                <a:gd name="T10" fmla="*/ 12 w 46"/>
                <a:gd name="T11" fmla="*/ 3 h 30"/>
                <a:gd name="T12" fmla="*/ 8 w 46"/>
                <a:gd name="T13" fmla="*/ 6 h 30"/>
                <a:gd name="T14" fmla="*/ 4 w 46"/>
                <a:gd name="T15" fmla="*/ 14 h 30"/>
                <a:gd name="T16" fmla="*/ 0 w 46"/>
                <a:gd name="T17" fmla="*/ 15 h 30"/>
                <a:gd name="T18" fmla="*/ 3 w 46"/>
                <a:gd name="T19" fmla="*/ 18 h 30"/>
                <a:gd name="T20" fmla="*/ 5 w 46"/>
                <a:gd name="T21" fmla="*/ 22 h 30"/>
                <a:gd name="T22" fmla="*/ 8 w 46"/>
                <a:gd name="T23" fmla="*/ 24 h 30"/>
                <a:gd name="T24" fmla="*/ 11 w 46"/>
                <a:gd name="T25" fmla="*/ 25 h 30"/>
                <a:gd name="T26" fmla="*/ 11 w 46"/>
                <a:gd name="T27" fmla="*/ 28 h 30"/>
                <a:gd name="T28" fmla="*/ 21 w 46"/>
                <a:gd name="T29" fmla="*/ 30 h 30"/>
                <a:gd name="T30" fmla="*/ 28 w 46"/>
                <a:gd name="T31" fmla="*/ 28 h 30"/>
                <a:gd name="T32" fmla="*/ 40 w 46"/>
                <a:gd name="T33" fmla="*/ 30 h 30"/>
                <a:gd name="T34" fmla="*/ 41 w 46"/>
                <a:gd name="T35" fmla="*/ 23 h 30"/>
                <a:gd name="T36" fmla="*/ 46 w 46"/>
                <a:gd name="T37" fmla="*/ 20 h 30"/>
                <a:gd name="T38" fmla="*/ 39 w 46"/>
                <a:gd name="T39" fmla="*/ 20 h 30"/>
                <a:gd name="T40" fmla="*/ 38 w 46"/>
                <a:gd name="T41" fmla="*/ 13 h 30"/>
                <a:gd name="T42" fmla="*/ 38 w 46"/>
                <a:gd name="T43" fmla="*/ 1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30">
                  <a:moveTo>
                    <a:pt x="38" y="13"/>
                  </a:moveTo>
                  <a:cubicBezTo>
                    <a:pt x="39" y="10"/>
                    <a:pt x="36" y="8"/>
                    <a:pt x="35" y="6"/>
                  </a:cubicBezTo>
                  <a:cubicBezTo>
                    <a:pt x="33" y="5"/>
                    <a:pt x="32" y="2"/>
                    <a:pt x="32" y="0"/>
                  </a:cubicBezTo>
                  <a:cubicBezTo>
                    <a:pt x="29" y="1"/>
                    <a:pt x="26" y="4"/>
                    <a:pt x="22" y="4"/>
                  </a:cubicBezTo>
                  <a:cubicBezTo>
                    <a:pt x="21" y="4"/>
                    <a:pt x="19" y="3"/>
                    <a:pt x="18" y="3"/>
                  </a:cubicBezTo>
                  <a:cubicBezTo>
                    <a:pt x="16" y="3"/>
                    <a:pt x="14" y="3"/>
                    <a:pt x="12" y="3"/>
                  </a:cubicBezTo>
                  <a:cubicBezTo>
                    <a:pt x="12" y="3"/>
                    <a:pt x="9" y="6"/>
                    <a:pt x="8" y="6"/>
                  </a:cubicBezTo>
                  <a:cubicBezTo>
                    <a:pt x="7" y="9"/>
                    <a:pt x="5" y="11"/>
                    <a:pt x="4" y="14"/>
                  </a:cubicBezTo>
                  <a:cubicBezTo>
                    <a:pt x="3" y="14"/>
                    <a:pt x="1" y="14"/>
                    <a:pt x="0" y="15"/>
                  </a:cubicBezTo>
                  <a:cubicBezTo>
                    <a:pt x="0" y="16"/>
                    <a:pt x="3" y="17"/>
                    <a:pt x="3" y="18"/>
                  </a:cubicBezTo>
                  <a:cubicBezTo>
                    <a:pt x="3" y="20"/>
                    <a:pt x="4" y="20"/>
                    <a:pt x="5" y="22"/>
                  </a:cubicBezTo>
                  <a:cubicBezTo>
                    <a:pt x="5" y="24"/>
                    <a:pt x="6" y="24"/>
                    <a:pt x="8" y="24"/>
                  </a:cubicBezTo>
                  <a:cubicBezTo>
                    <a:pt x="9" y="24"/>
                    <a:pt x="11" y="24"/>
                    <a:pt x="11" y="25"/>
                  </a:cubicBezTo>
                  <a:cubicBezTo>
                    <a:pt x="11" y="26"/>
                    <a:pt x="11" y="27"/>
                    <a:pt x="11" y="28"/>
                  </a:cubicBezTo>
                  <a:cubicBezTo>
                    <a:pt x="13" y="30"/>
                    <a:pt x="18" y="30"/>
                    <a:pt x="21" y="30"/>
                  </a:cubicBezTo>
                  <a:cubicBezTo>
                    <a:pt x="24" y="30"/>
                    <a:pt x="26" y="30"/>
                    <a:pt x="28" y="28"/>
                  </a:cubicBezTo>
                  <a:cubicBezTo>
                    <a:pt x="32" y="26"/>
                    <a:pt x="36" y="28"/>
                    <a:pt x="40" y="30"/>
                  </a:cubicBezTo>
                  <a:cubicBezTo>
                    <a:pt x="40" y="28"/>
                    <a:pt x="40" y="25"/>
                    <a:pt x="41" y="23"/>
                  </a:cubicBezTo>
                  <a:cubicBezTo>
                    <a:pt x="42" y="22"/>
                    <a:pt x="45" y="24"/>
                    <a:pt x="46" y="20"/>
                  </a:cubicBezTo>
                  <a:cubicBezTo>
                    <a:pt x="43" y="18"/>
                    <a:pt x="42" y="20"/>
                    <a:pt x="39" y="20"/>
                  </a:cubicBezTo>
                  <a:cubicBezTo>
                    <a:pt x="37" y="19"/>
                    <a:pt x="37" y="14"/>
                    <a:pt x="38" y="13"/>
                  </a:cubicBezTo>
                  <a:cubicBezTo>
                    <a:pt x="39" y="11"/>
                    <a:pt x="37" y="15"/>
                    <a:pt x="38" y="1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91" name="Freeform 665">
              <a:extLst>
                <a:ext uri="{FF2B5EF4-FFF2-40B4-BE49-F238E27FC236}">
                  <a16:creationId xmlns:a16="http://schemas.microsoft.com/office/drawing/2014/main" id="{32930C90-6FE6-0A40-A06B-31011BFC67D4}"/>
                </a:ext>
              </a:extLst>
            </p:cNvPr>
            <p:cNvSpPr>
              <a:spLocks/>
            </p:cNvSpPr>
            <p:nvPr/>
          </p:nvSpPr>
          <p:spPr bwMode="auto">
            <a:xfrm>
              <a:off x="12929494" y="6564274"/>
              <a:ext cx="156051" cy="187951"/>
            </a:xfrm>
            <a:custGeom>
              <a:avLst/>
              <a:gdLst>
                <a:gd name="T0" fmla="*/ 14 w 17"/>
                <a:gd name="T1" fmla="*/ 10 h 20"/>
                <a:gd name="T2" fmla="*/ 9 w 17"/>
                <a:gd name="T3" fmla="*/ 3 h 20"/>
                <a:gd name="T4" fmla="*/ 0 w 17"/>
                <a:gd name="T5" fmla="*/ 1 h 20"/>
                <a:gd name="T6" fmla="*/ 5 w 17"/>
                <a:gd name="T7" fmla="*/ 10 h 20"/>
                <a:gd name="T8" fmla="*/ 7 w 17"/>
                <a:gd name="T9" fmla="*/ 20 h 20"/>
                <a:gd name="T10" fmla="*/ 10 w 17"/>
                <a:gd name="T11" fmla="*/ 14 h 20"/>
                <a:gd name="T12" fmla="*/ 14 w 17"/>
                <a:gd name="T13" fmla="*/ 14 h 20"/>
                <a:gd name="T14" fmla="*/ 14 w 17"/>
                <a:gd name="T15" fmla="*/ 10 h 20"/>
                <a:gd name="T16" fmla="*/ 14 w 17"/>
                <a:gd name="T1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0">
                  <a:moveTo>
                    <a:pt x="14" y="10"/>
                  </a:moveTo>
                  <a:cubicBezTo>
                    <a:pt x="12" y="8"/>
                    <a:pt x="11" y="4"/>
                    <a:pt x="9" y="3"/>
                  </a:cubicBezTo>
                  <a:cubicBezTo>
                    <a:pt x="8" y="3"/>
                    <a:pt x="0" y="0"/>
                    <a:pt x="0" y="1"/>
                  </a:cubicBezTo>
                  <a:cubicBezTo>
                    <a:pt x="1" y="5"/>
                    <a:pt x="3" y="7"/>
                    <a:pt x="5" y="10"/>
                  </a:cubicBezTo>
                  <a:cubicBezTo>
                    <a:pt x="7" y="13"/>
                    <a:pt x="4" y="17"/>
                    <a:pt x="7" y="20"/>
                  </a:cubicBezTo>
                  <a:cubicBezTo>
                    <a:pt x="8" y="19"/>
                    <a:pt x="9" y="16"/>
                    <a:pt x="10" y="14"/>
                  </a:cubicBezTo>
                  <a:cubicBezTo>
                    <a:pt x="12" y="13"/>
                    <a:pt x="13" y="14"/>
                    <a:pt x="14" y="14"/>
                  </a:cubicBezTo>
                  <a:cubicBezTo>
                    <a:pt x="17" y="14"/>
                    <a:pt x="14" y="10"/>
                    <a:pt x="14" y="10"/>
                  </a:cubicBezTo>
                  <a:cubicBezTo>
                    <a:pt x="13" y="9"/>
                    <a:pt x="14" y="10"/>
                    <a:pt x="14" y="1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92" name="Freeform 666">
              <a:extLst>
                <a:ext uri="{FF2B5EF4-FFF2-40B4-BE49-F238E27FC236}">
                  <a16:creationId xmlns:a16="http://schemas.microsoft.com/office/drawing/2014/main" id="{CBBC7742-9904-F44E-AE5F-5E759B77BB9A}"/>
                </a:ext>
              </a:extLst>
            </p:cNvPr>
            <p:cNvSpPr>
              <a:spLocks/>
            </p:cNvSpPr>
            <p:nvPr/>
          </p:nvSpPr>
          <p:spPr bwMode="auto">
            <a:xfrm>
              <a:off x="12993189" y="6666210"/>
              <a:ext cx="92356" cy="95566"/>
            </a:xfrm>
            <a:custGeom>
              <a:avLst/>
              <a:gdLst>
                <a:gd name="T0" fmla="*/ 7 w 10"/>
                <a:gd name="T1" fmla="*/ 9 h 10"/>
                <a:gd name="T2" fmla="*/ 7 w 10"/>
                <a:gd name="T3" fmla="*/ 7 h 10"/>
                <a:gd name="T4" fmla="*/ 10 w 10"/>
                <a:gd name="T5" fmla="*/ 4 h 10"/>
                <a:gd name="T6" fmla="*/ 8 w 10"/>
                <a:gd name="T7" fmla="*/ 1 h 10"/>
                <a:gd name="T8" fmla="*/ 3 w 10"/>
                <a:gd name="T9" fmla="*/ 4 h 10"/>
                <a:gd name="T10" fmla="*/ 0 w 10"/>
                <a:gd name="T11" fmla="*/ 9 h 10"/>
                <a:gd name="T12" fmla="*/ 3 w 10"/>
                <a:gd name="T13" fmla="*/ 9 h 10"/>
                <a:gd name="T14" fmla="*/ 7 w 10"/>
                <a:gd name="T15" fmla="*/ 10 h 10"/>
                <a:gd name="T16" fmla="*/ 7 w 10"/>
                <a:gd name="T17" fmla="*/ 9 h 10"/>
                <a:gd name="T18" fmla="*/ 7 w 10"/>
                <a:gd name="T19"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0">
                  <a:moveTo>
                    <a:pt x="7" y="9"/>
                  </a:moveTo>
                  <a:cubicBezTo>
                    <a:pt x="6" y="8"/>
                    <a:pt x="6" y="8"/>
                    <a:pt x="7" y="7"/>
                  </a:cubicBezTo>
                  <a:cubicBezTo>
                    <a:pt x="8" y="6"/>
                    <a:pt x="9" y="5"/>
                    <a:pt x="10" y="4"/>
                  </a:cubicBezTo>
                  <a:cubicBezTo>
                    <a:pt x="10" y="4"/>
                    <a:pt x="8" y="2"/>
                    <a:pt x="8" y="1"/>
                  </a:cubicBezTo>
                  <a:cubicBezTo>
                    <a:pt x="8" y="5"/>
                    <a:pt x="3" y="0"/>
                    <a:pt x="3" y="4"/>
                  </a:cubicBezTo>
                  <a:cubicBezTo>
                    <a:pt x="3" y="6"/>
                    <a:pt x="1" y="8"/>
                    <a:pt x="0" y="9"/>
                  </a:cubicBezTo>
                  <a:cubicBezTo>
                    <a:pt x="0" y="10"/>
                    <a:pt x="2" y="9"/>
                    <a:pt x="3" y="9"/>
                  </a:cubicBezTo>
                  <a:cubicBezTo>
                    <a:pt x="5" y="9"/>
                    <a:pt x="6" y="9"/>
                    <a:pt x="7" y="10"/>
                  </a:cubicBezTo>
                  <a:cubicBezTo>
                    <a:pt x="7" y="10"/>
                    <a:pt x="7" y="9"/>
                    <a:pt x="7" y="9"/>
                  </a:cubicBezTo>
                  <a:cubicBezTo>
                    <a:pt x="6" y="8"/>
                    <a:pt x="7" y="9"/>
                    <a:pt x="7" y="9"/>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93" name="Freeform 667">
              <a:extLst>
                <a:ext uri="{FF2B5EF4-FFF2-40B4-BE49-F238E27FC236}">
                  <a16:creationId xmlns:a16="http://schemas.microsoft.com/office/drawing/2014/main" id="{93D5C829-ACCE-394C-B44D-00D3F2153F4D}"/>
                </a:ext>
              </a:extLst>
            </p:cNvPr>
            <p:cNvSpPr>
              <a:spLocks/>
            </p:cNvSpPr>
            <p:nvPr/>
          </p:nvSpPr>
          <p:spPr bwMode="auto">
            <a:xfrm>
              <a:off x="12712935" y="6815931"/>
              <a:ext cx="299364" cy="178393"/>
            </a:xfrm>
            <a:custGeom>
              <a:avLst/>
              <a:gdLst>
                <a:gd name="T0" fmla="*/ 17 w 32"/>
                <a:gd name="T1" fmla="*/ 4 h 19"/>
                <a:gd name="T2" fmla="*/ 2 w 32"/>
                <a:gd name="T3" fmla="*/ 0 h 19"/>
                <a:gd name="T4" fmla="*/ 2 w 32"/>
                <a:gd name="T5" fmla="*/ 5 h 19"/>
                <a:gd name="T6" fmla="*/ 3 w 32"/>
                <a:gd name="T7" fmla="*/ 8 h 19"/>
                <a:gd name="T8" fmla="*/ 1 w 32"/>
                <a:gd name="T9" fmla="*/ 11 h 19"/>
                <a:gd name="T10" fmla="*/ 3 w 32"/>
                <a:gd name="T11" fmla="*/ 17 h 19"/>
                <a:gd name="T12" fmla="*/ 9 w 32"/>
                <a:gd name="T13" fmla="*/ 17 h 19"/>
                <a:gd name="T14" fmla="*/ 16 w 32"/>
                <a:gd name="T15" fmla="*/ 18 h 19"/>
                <a:gd name="T16" fmla="*/ 21 w 32"/>
                <a:gd name="T17" fmla="*/ 15 h 19"/>
                <a:gd name="T18" fmla="*/ 28 w 32"/>
                <a:gd name="T19" fmla="*/ 14 h 19"/>
                <a:gd name="T20" fmla="*/ 28 w 32"/>
                <a:gd name="T21" fmla="*/ 8 h 19"/>
                <a:gd name="T22" fmla="*/ 29 w 32"/>
                <a:gd name="T23" fmla="*/ 3 h 19"/>
                <a:gd name="T24" fmla="*/ 21 w 32"/>
                <a:gd name="T25" fmla="*/ 2 h 19"/>
                <a:gd name="T26" fmla="*/ 17 w 32"/>
                <a:gd name="T27"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19">
                  <a:moveTo>
                    <a:pt x="17" y="4"/>
                  </a:moveTo>
                  <a:cubicBezTo>
                    <a:pt x="13" y="4"/>
                    <a:pt x="3" y="6"/>
                    <a:pt x="2" y="0"/>
                  </a:cubicBezTo>
                  <a:cubicBezTo>
                    <a:pt x="1" y="2"/>
                    <a:pt x="0" y="4"/>
                    <a:pt x="2" y="5"/>
                  </a:cubicBezTo>
                  <a:cubicBezTo>
                    <a:pt x="3" y="6"/>
                    <a:pt x="4" y="7"/>
                    <a:pt x="3" y="8"/>
                  </a:cubicBezTo>
                  <a:cubicBezTo>
                    <a:pt x="2" y="9"/>
                    <a:pt x="1" y="9"/>
                    <a:pt x="1" y="11"/>
                  </a:cubicBezTo>
                  <a:cubicBezTo>
                    <a:pt x="2" y="13"/>
                    <a:pt x="3" y="14"/>
                    <a:pt x="3" y="17"/>
                  </a:cubicBezTo>
                  <a:cubicBezTo>
                    <a:pt x="5" y="17"/>
                    <a:pt x="7" y="17"/>
                    <a:pt x="9" y="17"/>
                  </a:cubicBezTo>
                  <a:cubicBezTo>
                    <a:pt x="11" y="17"/>
                    <a:pt x="14" y="19"/>
                    <a:pt x="16" y="18"/>
                  </a:cubicBezTo>
                  <a:cubicBezTo>
                    <a:pt x="18" y="18"/>
                    <a:pt x="20" y="16"/>
                    <a:pt x="21" y="15"/>
                  </a:cubicBezTo>
                  <a:cubicBezTo>
                    <a:pt x="23" y="13"/>
                    <a:pt x="25" y="14"/>
                    <a:pt x="28" y="14"/>
                  </a:cubicBezTo>
                  <a:cubicBezTo>
                    <a:pt x="27" y="12"/>
                    <a:pt x="27" y="11"/>
                    <a:pt x="28" y="8"/>
                  </a:cubicBezTo>
                  <a:cubicBezTo>
                    <a:pt x="29" y="6"/>
                    <a:pt x="32" y="4"/>
                    <a:pt x="29" y="3"/>
                  </a:cubicBezTo>
                  <a:cubicBezTo>
                    <a:pt x="27" y="2"/>
                    <a:pt x="24" y="1"/>
                    <a:pt x="21" y="2"/>
                  </a:cubicBezTo>
                  <a:cubicBezTo>
                    <a:pt x="19" y="2"/>
                    <a:pt x="18" y="4"/>
                    <a:pt x="17"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94" name="Freeform 668">
              <a:extLst>
                <a:ext uri="{FF2B5EF4-FFF2-40B4-BE49-F238E27FC236}">
                  <a16:creationId xmlns:a16="http://schemas.microsoft.com/office/drawing/2014/main" id="{19E38773-CBA8-A643-90E6-7A166CC3D21D}"/>
                </a:ext>
              </a:extLst>
            </p:cNvPr>
            <p:cNvSpPr>
              <a:spLocks/>
            </p:cNvSpPr>
            <p:nvPr/>
          </p:nvSpPr>
          <p:spPr bwMode="auto">
            <a:xfrm>
              <a:off x="12423124" y="6771334"/>
              <a:ext cx="168791" cy="140163"/>
            </a:xfrm>
            <a:custGeom>
              <a:avLst/>
              <a:gdLst>
                <a:gd name="T0" fmla="*/ 10 w 18"/>
                <a:gd name="T1" fmla="*/ 0 h 15"/>
                <a:gd name="T2" fmla="*/ 1 w 18"/>
                <a:gd name="T3" fmla="*/ 2 h 15"/>
                <a:gd name="T4" fmla="*/ 4 w 18"/>
                <a:gd name="T5" fmla="*/ 8 h 15"/>
                <a:gd name="T6" fmla="*/ 13 w 18"/>
                <a:gd name="T7" fmla="*/ 15 h 15"/>
                <a:gd name="T8" fmla="*/ 15 w 18"/>
                <a:gd name="T9" fmla="*/ 10 h 15"/>
                <a:gd name="T10" fmla="*/ 17 w 18"/>
                <a:gd name="T11" fmla="*/ 6 h 15"/>
                <a:gd name="T12" fmla="*/ 16 w 18"/>
                <a:gd name="T13" fmla="*/ 2 h 15"/>
                <a:gd name="T14" fmla="*/ 10 w 18"/>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5">
                  <a:moveTo>
                    <a:pt x="10" y="0"/>
                  </a:moveTo>
                  <a:cubicBezTo>
                    <a:pt x="8" y="0"/>
                    <a:pt x="0" y="0"/>
                    <a:pt x="1" y="2"/>
                  </a:cubicBezTo>
                  <a:cubicBezTo>
                    <a:pt x="1" y="3"/>
                    <a:pt x="3" y="7"/>
                    <a:pt x="4" y="8"/>
                  </a:cubicBezTo>
                  <a:cubicBezTo>
                    <a:pt x="6" y="11"/>
                    <a:pt x="10" y="13"/>
                    <a:pt x="13" y="15"/>
                  </a:cubicBezTo>
                  <a:cubicBezTo>
                    <a:pt x="13" y="13"/>
                    <a:pt x="13" y="11"/>
                    <a:pt x="15" y="10"/>
                  </a:cubicBezTo>
                  <a:cubicBezTo>
                    <a:pt x="17" y="9"/>
                    <a:pt x="18" y="8"/>
                    <a:pt x="17" y="6"/>
                  </a:cubicBezTo>
                  <a:cubicBezTo>
                    <a:pt x="17" y="4"/>
                    <a:pt x="17" y="3"/>
                    <a:pt x="16" y="2"/>
                  </a:cubicBezTo>
                  <a:cubicBezTo>
                    <a:pt x="14" y="1"/>
                    <a:pt x="12" y="0"/>
                    <a:pt x="10"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95" name="Freeform 669">
              <a:extLst>
                <a:ext uri="{FF2B5EF4-FFF2-40B4-BE49-F238E27FC236}">
                  <a16:creationId xmlns:a16="http://schemas.microsoft.com/office/drawing/2014/main" id="{87491849-D1F6-E447-8737-42DAF606A5D4}"/>
                </a:ext>
              </a:extLst>
            </p:cNvPr>
            <p:cNvSpPr>
              <a:spLocks/>
            </p:cNvSpPr>
            <p:nvPr/>
          </p:nvSpPr>
          <p:spPr bwMode="auto">
            <a:xfrm>
              <a:off x="12544142" y="6704437"/>
              <a:ext cx="207006" cy="251657"/>
            </a:xfrm>
            <a:custGeom>
              <a:avLst/>
              <a:gdLst>
                <a:gd name="T0" fmla="*/ 21 w 22"/>
                <a:gd name="T1" fmla="*/ 19 h 27"/>
                <a:gd name="T2" fmla="*/ 20 w 22"/>
                <a:gd name="T3" fmla="*/ 17 h 27"/>
                <a:gd name="T4" fmla="*/ 19 w 22"/>
                <a:gd name="T5" fmla="*/ 13 h 27"/>
                <a:gd name="T6" fmla="*/ 15 w 22"/>
                <a:gd name="T7" fmla="*/ 10 h 27"/>
                <a:gd name="T8" fmla="*/ 14 w 22"/>
                <a:gd name="T9" fmla="*/ 8 h 27"/>
                <a:gd name="T10" fmla="*/ 12 w 22"/>
                <a:gd name="T11" fmla="*/ 5 h 27"/>
                <a:gd name="T12" fmla="*/ 5 w 22"/>
                <a:gd name="T13" fmla="*/ 1 h 27"/>
                <a:gd name="T14" fmla="*/ 2 w 22"/>
                <a:gd name="T15" fmla="*/ 4 h 27"/>
                <a:gd name="T16" fmla="*/ 4 w 22"/>
                <a:gd name="T17" fmla="*/ 14 h 27"/>
                <a:gd name="T18" fmla="*/ 1 w 22"/>
                <a:gd name="T19" fmla="*/ 19 h 27"/>
                <a:gd name="T20" fmla="*/ 0 w 22"/>
                <a:gd name="T21" fmla="*/ 23 h 27"/>
                <a:gd name="T22" fmla="*/ 4 w 22"/>
                <a:gd name="T23" fmla="*/ 27 h 27"/>
                <a:gd name="T24" fmla="*/ 6 w 22"/>
                <a:gd name="T25" fmla="*/ 23 h 27"/>
                <a:gd name="T26" fmla="*/ 10 w 22"/>
                <a:gd name="T27" fmla="*/ 26 h 27"/>
                <a:gd name="T28" fmla="*/ 20 w 22"/>
                <a:gd name="T29" fmla="*/ 24 h 27"/>
                <a:gd name="T30" fmla="*/ 21 w 22"/>
                <a:gd name="T31" fmla="*/ 19 h 27"/>
                <a:gd name="T32" fmla="*/ 21 w 22"/>
                <a:gd name="T33"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27">
                  <a:moveTo>
                    <a:pt x="21" y="19"/>
                  </a:moveTo>
                  <a:cubicBezTo>
                    <a:pt x="22" y="18"/>
                    <a:pt x="21" y="18"/>
                    <a:pt x="20" y="17"/>
                  </a:cubicBezTo>
                  <a:cubicBezTo>
                    <a:pt x="19" y="16"/>
                    <a:pt x="19" y="15"/>
                    <a:pt x="19" y="13"/>
                  </a:cubicBezTo>
                  <a:cubicBezTo>
                    <a:pt x="21" y="10"/>
                    <a:pt x="18" y="10"/>
                    <a:pt x="15" y="10"/>
                  </a:cubicBezTo>
                  <a:cubicBezTo>
                    <a:pt x="14" y="10"/>
                    <a:pt x="14" y="9"/>
                    <a:pt x="14" y="8"/>
                  </a:cubicBezTo>
                  <a:cubicBezTo>
                    <a:pt x="13" y="6"/>
                    <a:pt x="12" y="7"/>
                    <a:pt x="12" y="5"/>
                  </a:cubicBezTo>
                  <a:cubicBezTo>
                    <a:pt x="11" y="2"/>
                    <a:pt x="9" y="0"/>
                    <a:pt x="5" y="1"/>
                  </a:cubicBezTo>
                  <a:cubicBezTo>
                    <a:pt x="2" y="2"/>
                    <a:pt x="2" y="2"/>
                    <a:pt x="2" y="4"/>
                  </a:cubicBezTo>
                  <a:cubicBezTo>
                    <a:pt x="3" y="7"/>
                    <a:pt x="4" y="10"/>
                    <a:pt x="4" y="14"/>
                  </a:cubicBezTo>
                  <a:cubicBezTo>
                    <a:pt x="5" y="17"/>
                    <a:pt x="2" y="16"/>
                    <a:pt x="1" y="19"/>
                  </a:cubicBezTo>
                  <a:cubicBezTo>
                    <a:pt x="0" y="20"/>
                    <a:pt x="0" y="22"/>
                    <a:pt x="0" y="23"/>
                  </a:cubicBezTo>
                  <a:cubicBezTo>
                    <a:pt x="0" y="25"/>
                    <a:pt x="3" y="26"/>
                    <a:pt x="4" y="27"/>
                  </a:cubicBezTo>
                  <a:cubicBezTo>
                    <a:pt x="4" y="26"/>
                    <a:pt x="4" y="23"/>
                    <a:pt x="6" y="23"/>
                  </a:cubicBezTo>
                  <a:cubicBezTo>
                    <a:pt x="8" y="23"/>
                    <a:pt x="9" y="24"/>
                    <a:pt x="10" y="26"/>
                  </a:cubicBezTo>
                  <a:cubicBezTo>
                    <a:pt x="11" y="26"/>
                    <a:pt x="18" y="24"/>
                    <a:pt x="20" y="24"/>
                  </a:cubicBezTo>
                  <a:cubicBezTo>
                    <a:pt x="18" y="22"/>
                    <a:pt x="20" y="21"/>
                    <a:pt x="21" y="19"/>
                  </a:cubicBezTo>
                  <a:cubicBezTo>
                    <a:pt x="22" y="18"/>
                    <a:pt x="20" y="20"/>
                    <a:pt x="21" y="19"/>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96" name="Freeform 670">
              <a:extLst>
                <a:ext uri="{FF2B5EF4-FFF2-40B4-BE49-F238E27FC236}">
                  <a16:creationId xmlns:a16="http://schemas.microsoft.com/office/drawing/2014/main" id="{22A8C2C8-C646-B44A-8FF2-972B8E51D555}"/>
                </a:ext>
              </a:extLst>
            </p:cNvPr>
            <p:cNvSpPr>
              <a:spLocks/>
            </p:cNvSpPr>
            <p:nvPr/>
          </p:nvSpPr>
          <p:spPr bwMode="auto">
            <a:xfrm>
              <a:off x="12432679" y="6554719"/>
              <a:ext cx="328029" cy="178393"/>
            </a:xfrm>
            <a:custGeom>
              <a:avLst/>
              <a:gdLst>
                <a:gd name="T0" fmla="*/ 30 w 35"/>
                <a:gd name="T1" fmla="*/ 3 h 19"/>
                <a:gd name="T2" fmla="*/ 24 w 35"/>
                <a:gd name="T3" fmla="*/ 1 h 19"/>
                <a:gd name="T4" fmla="*/ 19 w 35"/>
                <a:gd name="T5" fmla="*/ 4 h 19"/>
                <a:gd name="T6" fmla="*/ 15 w 35"/>
                <a:gd name="T7" fmla="*/ 4 h 19"/>
                <a:gd name="T8" fmla="*/ 13 w 35"/>
                <a:gd name="T9" fmla="*/ 6 h 19"/>
                <a:gd name="T10" fmla="*/ 5 w 35"/>
                <a:gd name="T11" fmla="*/ 4 h 19"/>
                <a:gd name="T12" fmla="*/ 5 w 35"/>
                <a:gd name="T13" fmla="*/ 7 h 19"/>
                <a:gd name="T14" fmla="*/ 3 w 35"/>
                <a:gd name="T15" fmla="*/ 8 h 19"/>
                <a:gd name="T16" fmla="*/ 3 w 35"/>
                <a:gd name="T17" fmla="*/ 15 h 19"/>
                <a:gd name="T18" fmla="*/ 11 w 35"/>
                <a:gd name="T19" fmla="*/ 19 h 19"/>
                <a:gd name="T20" fmla="*/ 21 w 35"/>
                <a:gd name="T21" fmla="*/ 17 h 19"/>
                <a:gd name="T22" fmla="*/ 25 w 35"/>
                <a:gd name="T23" fmla="*/ 15 h 19"/>
                <a:gd name="T24" fmla="*/ 29 w 35"/>
                <a:gd name="T25" fmla="*/ 9 h 19"/>
                <a:gd name="T26" fmla="*/ 33 w 35"/>
                <a:gd name="T27" fmla="*/ 6 h 19"/>
                <a:gd name="T28" fmla="*/ 30 w 35"/>
                <a:gd name="T29" fmla="*/ 3 h 19"/>
                <a:gd name="T30" fmla="*/ 30 w 35"/>
                <a:gd name="T31"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19">
                  <a:moveTo>
                    <a:pt x="30" y="3"/>
                  </a:moveTo>
                  <a:cubicBezTo>
                    <a:pt x="30" y="2"/>
                    <a:pt x="25" y="2"/>
                    <a:pt x="24" y="1"/>
                  </a:cubicBezTo>
                  <a:cubicBezTo>
                    <a:pt x="20" y="0"/>
                    <a:pt x="22" y="4"/>
                    <a:pt x="19" y="4"/>
                  </a:cubicBezTo>
                  <a:cubicBezTo>
                    <a:pt x="18" y="3"/>
                    <a:pt x="17" y="4"/>
                    <a:pt x="15" y="4"/>
                  </a:cubicBezTo>
                  <a:cubicBezTo>
                    <a:pt x="14" y="4"/>
                    <a:pt x="14" y="6"/>
                    <a:pt x="13" y="6"/>
                  </a:cubicBezTo>
                  <a:cubicBezTo>
                    <a:pt x="9" y="8"/>
                    <a:pt x="7" y="6"/>
                    <a:pt x="5" y="4"/>
                  </a:cubicBezTo>
                  <a:cubicBezTo>
                    <a:pt x="5" y="5"/>
                    <a:pt x="5" y="6"/>
                    <a:pt x="5" y="7"/>
                  </a:cubicBezTo>
                  <a:cubicBezTo>
                    <a:pt x="4" y="8"/>
                    <a:pt x="3" y="6"/>
                    <a:pt x="3" y="8"/>
                  </a:cubicBezTo>
                  <a:cubicBezTo>
                    <a:pt x="3" y="11"/>
                    <a:pt x="0" y="13"/>
                    <a:pt x="3" y="15"/>
                  </a:cubicBezTo>
                  <a:cubicBezTo>
                    <a:pt x="5" y="17"/>
                    <a:pt x="8" y="19"/>
                    <a:pt x="11" y="19"/>
                  </a:cubicBezTo>
                  <a:cubicBezTo>
                    <a:pt x="15" y="19"/>
                    <a:pt x="17" y="16"/>
                    <a:pt x="21" y="17"/>
                  </a:cubicBezTo>
                  <a:cubicBezTo>
                    <a:pt x="21" y="16"/>
                    <a:pt x="24" y="16"/>
                    <a:pt x="25" y="15"/>
                  </a:cubicBezTo>
                  <a:cubicBezTo>
                    <a:pt x="26" y="13"/>
                    <a:pt x="27" y="11"/>
                    <a:pt x="29" y="9"/>
                  </a:cubicBezTo>
                  <a:cubicBezTo>
                    <a:pt x="30" y="7"/>
                    <a:pt x="31" y="7"/>
                    <a:pt x="33" y="6"/>
                  </a:cubicBezTo>
                  <a:cubicBezTo>
                    <a:pt x="35" y="4"/>
                    <a:pt x="30" y="4"/>
                    <a:pt x="30" y="3"/>
                  </a:cubicBezTo>
                  <a:cubicBezTo>
                    <a:pt x="30" y="3"/>
                    <a:pt x="30" y="4"/>
                    <a:pt x="30"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97" name="Freeform 671">
              <a:extLst>
                <a:ext uri="{FF2B5EF4-FFF2-40B4-BE49-F238E27FC236}">
                  <a16:creationId xmlns:a16="http://schemas.microsoft.com/office/drawing/2014/main" id="{4C479BBD-5BF2-D742-B677-657292884F57}"/>
                </a:ext>
              </a:extLst>
            </p:cNvPr>
            <p:cNvSpPr>
              <a:spLocks/>
            </p:cNvSpPr>
            <p:nvPr/>
          </p:nvSpPr>
          <p:spPr bwMode="auto">
            <a:xfrm>
              <a:off x="12620574" y="6956097"/>
              <a:ext cx="289811" cy="299442"/>
            </a:xfrm>
            <a:custGeom>
              <a:avLst/>
              <a:gdLst>
                <a:gd name="T0" fmla="*/ 31 w 31"/>
                <a:gd name="T1" fmla="*/ 0 h 32"/>
                <a:gd name="T2" fmla="*/ 23 w 31"/>
                <a:gd name="T3" fmla="*/ 3 h 32"/>
                <a:gd name="T4" fmla="*/ 13 w 31"/>
                <a:gd name="T5" fmla="*/ 2 h 32"/>
                <a:gd name="T6" fmla="*/ 9 w 31"/>
                <a:gd name="T7" fmla="*/ 4 h 32"/>
                <a:gd name="T8" fmla="*/ 6 w 31"/>
                <a:gd name="T9" fmla="*/ 5 h 32"/>
                <a:gd name="T10" fmla="*/ 4 w 31"/>
                <a:gd name="T11" fmla="*/ 8 h 32"/>
                <a:gd name="T12" fmla="*/ 2 w 31"/>
                <a:gd name="T13" fmla="*/ 11 h 32"/>
                <a:gd name="T14" fmla="*/ 2 w 31"/>
                <a:gd name="T15" fmla="*/ 15 h 32"/>
                <a:gd name="T16" fmla="*/ 4 w 31"/>
                <a:gd name="T17" fmla="*/ 17 h 32"/>
                <a:gd name="T18" fmla="*/ 5 w 31"/>
                <a:gd name="T19" fmla="*/ 22 h 32"/>
                <a:gd name="T20" fmla="*/ 6 w 31"/>
                <a:gd name="T21" fmla="*/ 25 h 32"/>
                <a:gd name="T22" fmla="*/ 7 w 31"/>
                <a:gd name="T23" fmla="*/ 28 h 32"/>
                <a:gd name="T24" fmla="*/ 8 w 31"/>
                <a:gd name="T25" fmla="*/ 29 h 32"/>
                <a:gd name="T26" fmla="*/ 10 w 31"/>
                <a:gd name="T27" fmla="*/ 31 h 32"/>
                <a:gd name="T28" fmla="*/ 12 w 31"/>
                <a:gd name="T29" fmla="*/ 30 h 32"/>
                <a:gd name="T30" fmla="*/ 13 w 31"/>
                <a:gd name="T31" fmla="*/ 31 h 32"/>
                <a:gd name="T32" fmla="*/ 13 w 31"/>
                <a:gd name="T33" fmla="*/ 26 h 32"/>
                <a:gd name="T34" fmla="*/ 17 w 31"/>
                <a:gd name="T35" fmla="*/ 26 h 32"/>
                <a:gd name="T36" fmla="*/ 14 w 31"/>
                <a:gd name="T37" fmla="*/ 23 h 32"/>
                <a:gd name="T38" fmla="*/ 17 w 31"/>
                <a:gd name="T39" fmla="*/ 24 h 32"/>
                <a:gd name="T40" fmla="*/ 18 w 31"/>
                <a:gd name="T41" fmla="*/ 22 h 32"/>
                <a:gd name="T42" fmla="*/ 21 w 31"/>
                <a:gd name="T43" fmla="*/ 23 h 32"/>
                <a:gd name="T44" fmla="*/ 19 w 31"/>
                <a:gd name="T45" fmla="*/ 19 h 32"/>
                <a:gd name="T46" fmla="*/ 15 w 31"/>
                <a:gd name="T47" fmla="*/ 17 h 32"/>
                <a:gd name="T48" fmla="*/ 15 w 31"/>
                <a:gd name="T49" fmla="*/ 16 h 32"/>
                <a:gd name="T50" fmla="*/ 11 w 31"/>
                <a:gd name="T51" fmla="*/ 10 h 32"/>
                <a:gd name="T52" fmla="*/ 16 w 31"/>
                <a:gd name="T53" fmla="*/ 11 h 32"/>
                <a:gd name="T54" fmla="*/ 16 w 31"/>
                <a:gd name="T55" fmla="*/ 10 h 32"/>
                <a:gd name="T56" fmla="*/ 18 w 31"/>
                <a:gd name="T57" fmla="*/ 11 h 32"/>
                <a:gd name="T58" fmla="*/ 17 w 31"/>
                <a:gd name="T59" fmla="*/ 9 h 32"/>
                <a:gd name="T60" fmla="*/ 21 w 31"/>
                <a:gd name="T61" fmla="*/ 10 h 32"/>
                <a:gd name="T62" fmla="*/ 17 w 31"/>
                <a:gd name="T63" fmla="*/ 7 h 32"/>
                <a:gd name="T64" fmla="*/ 22 w 31"/>
                <a:gd name="T65" fmla="*/ 5 h 32"/>
                <a:gd name="T66" fmla="*/ 21 w 31"/>
                <a:gd name="T67" fmla="*/ 7 h 32"/>
                <a:gd name="T68" fmla="*/ 25 w 31"/>
                <a:gd name="T69" fmla="*/ 5 h 32"/>
                <a:gd name="T70" fmla="*/ 29 w 31"/>
                <a:gd name="T71" fmla="*/ 7 h 32"/>
                <a:gd name="T72" fmla="*/ 31 w 31"/>
                <a:gd name="T7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 h="32">
                  <a:moveTo>
                    <a:pt x="31" y="0"/>
                  </a:moveTo>
                  <a:cubicBezTo>
                    <a:pt x="28" y="2"/>
                    <a:pt x="27" y="4"/>
                    <a:pt x="23" y="3"/>
                  </a:cubicBezTo>
                  <a:cubicBezTo>
                    <a:pt x="21" y="2"/>
                    <a:pt x="15" y="1"/>
                    <a:pt x="13" y="2"/>
                  </a:cubicBezTo>
                  <a:cubicBezTo>
                    <a:pt x="13" y="5"/>
                    <a:pt x="10" y="3"/>
                    <a:pt x="9" y="4"/>
                  </a:cubicBezTo>
                  <a:cubicBezTo>
                    <a:pt x="8" y="5"/>
                    <a:pt x="7" y="5"/>
                    <a:pt x="6" y="5"/>
                  </a:cubicBezTo>
                  <a:cubicBezTo>
                    <a:pt x="4" y="6"/>
                    <a:pt x="4" y="7"/>
                    <a:pt x="4" y="8"/>
                  </a:cubicBezTo>
                  <a:cubicBezTo>
                    <a:pt x="3" y="9"/>
                    <a:pt x="3" y="10"/>
                    <a:pt x="2" y="11"/>
                  </a:cubicBezTo>
                  <a:cubicBezTo>
                    <a:pt x="0" y="13"/>
                    <a:pt x="0" y="13"/>
                    <a:pt x="2" y="15"/>
                  </a:cubicBezTo>
                  <a:cubicBezTo>
                    <a:pt x="3" y="16"/>
                    <a:pt x="4" y="16"/>
                    <a:pt x="4" y="17"/>
                  </a:cubicBezTo>
                  <a:cubicBezTo>
                    <a:pt x="4" y="19"/>
                    <a:pt x="4" y="20"/>
                    <a:pt x="5" y="22"/>
                  </a:cubicBezTo>
                  <a:cubicBezTo>
                    <a:pt x="5" y="23"/>
                    <a:pt x="5" y="24"/>
                    <a:pt x="6" y="25"/>
                  </a:cubicBezTo>
                  <a:cubicBezTo>
                    <a:pt x="8" y="26"/>
                    <a:pt x="6" y="27"/>
                    <a:pt x="7" y="28"/>
                  </a:cubicBezTo>
                  <a:cubicBezTo>
                    <a:pt x="7" y="30"/>
                    <a:pt x="8" y="29"/>
                    <a:pt x="8" y="29"/>
                  </a:cubicBezTo>
                  <a:cubicBezTo>
                    <a:pt x="10" y="29"/>
                    <a:pt x="10" y="30"/>
                    <a:pt x="10" y="31"/>
                  </a:cubicBezTo>
                  <a:cubicBezTo>
                    <a:pt x="11" y="31"/>
                    <a:pt x="12" y="30"/>
                    <a:pt x="12" y="30"/>
                  </a:cubicBezTo>
                  <a:cubicBezTo>
                    <a:pt x="13" y="29"/>
                    <a:pt x="13" y="31"/>
                    <a:pt x="13" y="31"/>
                  </a:cubicBezTo>
                  <a:cubicBezTo>
                    <a:pt x="14" y="32"/>
                    <a:pt x="13" y="25"/>
                    <a:pt x="13" y="26"/>
                  </a:cubicBezTo>
                  <a:cubicBezTo>
                    <a:pt x="13" y="25"/>
                    <a:pt x="16" y="26"/>
                    <a:pt x="17" y="26"/>
                  </a:cubicBezTo>
                  <a:cubicBezTo>
                    <a:pt x="17" y="25"/>
                    <a:pt x="14" y="24"/>
                    <a:pt x="14" y="23"/>
                  </a:cubicBezTo>
                  <a:cubicBezTo>
                    <a:pt x="15" y="21"/>
                    <a:pt x="17" y="23"/>
                    <a:pt x="17" y="24"/>
                  </a:cubicBezTo>
                  <a:cubicBezTo>
                    <a:pt x="19" y="25"/>
                    <a:pt x="18" y="23"/>
                    <a:pt x="18" y="22"/>
                  </a:cubicBezTo>
                  <a:cubicBezTo>
                    <a:pt x="18" y="21"/>
                    <a:pt x="21" y="23"/>
                    <a:pt x="21" y="23"/>
                  </a:cubicBezTo>
                  <a:cubicBezTo>
                    <a:pt x="21" y="22"/>
                    <a:pt x="19" y="19"/>
                    <a:pt x="19" y="19"/>
                  </a:cubicBezTo>
                  <a:cubicBezTo>
                    <a:pt x="18" y="18"/>
                    <a:pt x="16" y="18"/>
                    <a:pt x="15" y="17"/>
                  </a:cubicBezTo>
                  <a:cubicBezTo>
                    <a:pt x="15" y="17"/>
                    <a:pt x="15" y="15"/>
                    <a:pt x="15" y="16"/>
                  </a:cubicBezTo>
                  <a:cubicBezTo>
                    <a:pt x="14" y="14"/>
                    <a:pt x="11" y="12"/>
                    <a:pt x="11" y="10"/>
                  </a:cubicBezTo>
                  <a:cubicBezTo>
                    <a:pt x="12" y="6"/>
                    <a:pt x="15" y="10"/>
                    <a:pt x="16" y="11"/>
                  </a:cubicBezTo>
                  <a:cubicBezTo>
                    <a:pt x="16" y="11"/>
                    <a:pt x="16" y="10"/>
                    <a:pt x="16" y="10"/>
                  </a:cubicBezTo>
                  <a:cubicBezTo>
                    <a:pt x="17" y="9"/>
                    <a:pt x="18" y="10"/>
                    <a:pt x="18" y="11"/>
                  </a:cubicBezTo>
                  <a:cubicBezTo>
                    <a:pt x="18" y="11"/>
                    <a:pt x="17" y="9"/>
                    <a:pt x="17" y="9"/>
                  </a:cubicBezTo>
                  <a:cubicBezTo>
                    <a:pt x="18" y="9"/>
                    <a:pt x="20" y="10"/>
                    <a:pt x="21" y="10"/>
                  </a:cubicBezTo>
                  <a:cubicBezTo>
                    <a:pt x="21" y="9"/>
                    <a:pt x="17" y="9"/>
                    <a:pt x="17" y="7"/>
                  </a:cubicBezTo>
                  <a:cubicBezTo>
                    <a:pt x="17" y="7"/>
                    <a:pt x="21" y="5"/>
                    <a:pt x="22" y="5"/>
                  </a:cubicBezTo>
                  <a:cubicBezTo>
                    <a:pt x="22" y="5"/>
                    <a:pt x="21" y="7"/>
                    <a:pt x="21" y="7"/>
                  </a:cubicBezTo>
                  <a:cubicBezTo>
                    <a:pt x="21" y="7"/>
                    <a:pt x="24" y="5"/>
                    <a:pt x="25" y="5"/>
                  </a:cubicBezTo>
                  <a:cubicBezTo>
                    <a:pt x="26" y="5"/>
                    <a:pt x="27" y="6"/>
                    <a:pt x="29" y="7"/>
                  </a:cubicBezTo>
                  <a:cubicBezTo>
                    <a:pt x="30" y="5"/>
                    <a:pt x="31" y="2"/>
                    <a:pt x="31"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98" name="Freeform 672">
              <a:extLst>
                <a:ext uri="{FF2B5EF4-FFF2-40B4-BE49-F238E27FC236}">
                  <a16:creationId xmlns:a16="http://schemas.microsoft.com/office/drawing/2014/main" id="{B42AB537-0CBB-E241-94A1-1F55D6B3A283}"/>
                </a:ext>
              </a:extLst>
            </p:cNvPr>
            <p:cNvSpPr>
              <a:spLocks/>
            </p:cNvSpPr>
            <p:nvPr/>
          </p:nvSpPr>
          <p:spPr bwMode="auto">
            <a:xfrm>
              <a:off x="12881724" y="6940166"/>
              <a:ext cx="140127" cy="92380"/>
            </a:xfrm>
            <a:custGeom>
              <a:avLst/>
              <a:gdLst>
                <a:gd name="T0" fmla="*/ 15 w 15"/>
                <a:gd name="T1" fmla="*/ 6 h 10"/>
                <a:gd name="T2" fmla="*/ 10 w 15"/>
                <a:gd name="T3" fmla="*/ 1 h 10"/>
                <a:gd name="T4" fmla="*/ 2 w 15"/>
                <a:gd name="T5" fmla="*/ 5 h 10"/>
                <a:gd name="T6" fmla="*/ 1 w 15"/>
                <a:gd name="T7" fmla="*/ 9 h 10"/>
                <a:gd name="T8" fmla="*/ 6 w 15"/>
                <a:gd name="T9" fmla="*/ 9 h 10"/>
                <a:gd name="T10" fmla="*/ 11 w 15"/>
                <a:gd name="T11" fmla="*/ 7 h 10"/>
                <a:gd name="T12" fmla="*/ 15 w 15"/>
                <a:gd name="T13" fmla="*/ 6 h 10"/>
                <a:gd name="T14" fmla="*/ 15 w 15"/>
                <a:gd name="T15" fmla="*/ 6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0">
                  <a:moveTo>
                    <a:pt x="15" y="6"/>
                  </a:moveTo>
                  <a:cubicBezTo>
                    <a:pt x="13" y="4"/>
                    <a:pt x="10" y="4"/>
                    <a:pt x="10" y="1"/>
                  </a:cubicBezTo>
                  <a:cubicBezTo>
                    <a:pt x="5" y="0"/>
                    <a:pt x="4" y="0"/>
                    <a:pt x="2" y="5"/>
                  </a:cubicBezTo>
                  <a:cubicBezTo>
                    <a:pt x="2" y="6"/>
                    <a:pt x="0" y="9"/>
                    <a:pt x="1" y="9"/>
                  </a:cubicBezTo>
                  <a:cubicBezTo>
                    <a:pt x="3" y="10"/>
                    <a:pt x="5" y="10"/>
                    <a:pt x="6" y="9"/>
                  </a:cubicBezTo>
                  <a:cubicBezTo>
                    <a:pt x="8" y="8"/>
                    <a:pt x="9" y="7"/>
                    <a:pt x="11" y="7"/>
                  </a:cubicBezTo>
                  <a:cubicBezTo>
                    <a:pt x="11" y="7"/>
                    <a:pt x="15" y="7"/>
                    <a:pt x="15" y="6"/>
                  </a:cubicBezTo>
                  <a:cubicBezTo>
                    <a:pt x="14" y="6"/>
                    <a:pt x="15" y="7"/>
                    <a:pt x="15" y="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299" name="Freeform 673">
              <a:extLst>
                <a:ext uri="{FF2B5EF4-FFF2-40B4-BE49-F238E27FC236}">
                  <a16:creationId xmlns:a16="http://schemas.microsoft.com/office/drawing/2014/main" id="{8C0AB8A7-26E7-4142-BC66-6E9ED382593C}"/>
                </a:ext>
              </a:extLst>
            </p:cNvPr>
            <p:cNvSpPr>
              <a:spLocks/>
            </p:cNvSpPr>
            <p:nvPr/>
          </p:nvSpPr>
          <p:spPr bwMode="auto">
            <a:xfrm>
              <a:off x="12582361" y="6911499"/>
              <a:ext cx="82803" cy="168837"/>
            </a:xfrm>
            <a:custGeom>
              <a:avLst/>
              <a:gdLst>
                <a:gd name="T0" fmla="*/ 6 w 9"/>
                <a:gd name="T1" fmla="*/ 16 h 18"/>
                <a:gd name="T2" fmla="*/ 7 w 9"/>
                <a:gd name="T3" fmla="*/ 11 h 18"/>
                <a:gd name="T4" fmla="*/ 6 w 9"/>
                <a:gd name="T5" fmla="*/ 6 h 18"/>
                <a:gd name="T6" fmla="*/ 7 w 9"/>
                <a:gd name="T7" fmla="*/ 4 h 18"/>
                <a:gd name="T8" fmla="*/ 3 w 9"/>
                <a:gd name="T9" fmla="*/ 1 h 18"/>
                <a:gd name="T10" fmla="*/ 0 w 9"/>
                <a:gd name="T11" fmla="*/ 9 h 18"/>
                <a:gd name="T12" fmla="*/ 4 w 9"/>
                <a:gd name="T13" fmla="*/ 18 h 18"/>
                <a:gd name="T14" fmla="*/ 6 w 9"/>
                <a:gd name="T15" fmla="*/ 16 h 18"/>
                <a:gd name="T16" fmla="*/ 6 w 9"/>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8">
                  <a:moveTo>
                    <a:pt x="6" y="16"/>
                  </a:moveTo>
                  <a:cubicBezTo>
                    <a:pt x="7" y="14"/>
                    <a:pt x="9" y="12"/>
                    <a:pt x="7" y="11"/>
                  </a:cubicBezTo>
                  <a:cubicBezTo>
                    <a:pt x="6" y="10"/>
                    <a:pt x="5" y="8"/>
                    <a:pt x="6" y="6"/>
                  </a:cubicBezTo>
                  <a:cubicBezTo>
                    <a:pt x="6" y="6"/>
                    <a:pt x="7" y="4"/>
                    <a:pt x="7" y="4"/>
                  </a:cubicBezTo>
                  <a:cubicBezTo>
                    <a:pt x="6" y="3"/>
                    <a:pt x="4" y="1"/>
                    <a:pt x="3" y="1"/>
                  </a:cubicBezTo>
                  <a:cubicBezTo>
                    <a:pt x="0" y="0"/>
                    <a:pt x="0" y="7"/>
                    <a:pt x="0" y="9"/>
                  </a:cubicBezTo>
                  <a:cubicBezTo>
                    <a:pt x="0" y="13"/>
                    <a:pt x="2" y="15"/>
                    <a:pt x="4" y="18"/>
                  </a:cubicBezTo>
                  <a:cubicBezTo>
                    <a:pt x="5" y="17"/>
                    <a:pt x="6" y="16"/>
                    <a:pt x="6" y="16"/>
                  </a:cubicBezTo>
                  <a:cubicBezTo>
                    <a:pt x="7" y="14"/>
                    <a:pt x="6" y="16"/>
                    <a:pt x="6" y="1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00" name="Freeform 674">
              <a:extLst>
                <a:ext uri="{FF2B5EF4-FFF2-40B4-BE49-F238E27FC236}">
                  <a16:creationId xmlns:a16="http://schemas.microsoft.com/office/drawing/2014/main" id="{210F7FCD-701C-A349-A254-EC491949C612}"/>
                </a:ext>
              </a:extLst>
            </p:cNvPr>
            <p:cNvSpPr>
              <a:spLocks/>
            </p:cNvSpPr>
            <p:nvPr/>
          </p:nvSpPr>
          <p:spPr bwMode="auto">
            <a:xfrm>
              <a:off x="12630129" y="6930613"/>
              <a:ext cx="121018" cy="82827"/>
            </a:xfrm>
            <a:custGeom>
              <a:avLst/>
              <a:gdLst>
                <a:gd name="T0" fmla="*/ 11 w 13"/>
                <a:gd name="T1" fmla="*/ 0 h 9"/>
                <a:gd name="T2" fmla="*/ 2 w 13"/>
                <a:gd name="T3" fmla="*/ 2 h 9"/>
                <a:gd name="T4" fmla="*/ 3 w 13"/>
                <a:gd name="T5" fmla="*/ 9 h 9"/>
                <a:gd name="T6" fmla="*/ 7 w 13"/>
                <a:gd name="T7" fmla="*/ 8 h 9"/>
                <a:gd name="T8" fmla="*/ 10 w 13"/>
                <a:gd name="T9" fmla="*/ 7 h 9"/>
                <a:gd name="T10" fmla="*/ 11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1" y="0"/>
                  </a:moveTo>
                  <a:cubicBezTo>
                    <a:pt x="9" y="0"/>
                    <a:pt x="2" y="0"/>
                    <a:pt x="2" y="2"/>
                  </a:cubicBezTo>
                  <a:cubicBezTo>
                    <a:pt x="0" y="4"/>
                    <a:pt x="0" y="8"/>
                    <a:pt x="3" y="9"/>
                  </a:cubicBezTo>
                  <a:cubicBezTo>
                    <a:pt x="4" y="8"/>
                    <a:pt x="6" y="9"/>
                    <a:pt x="7" y="8"/>
                  </a:cubicBezTo>
                  <a:cubicBezTo>
                    <a:pt x="8" y="8"/>
                    <a:pt x="9" y="6"/>
                    <a:pt x="10" y="7"/>
                  </a:cubicBezTo>
                  <a:cubicBezTo>
                    <a:pt x="13" y="9"/>
                    <a:pt x="11" y="1"/>
                    <a:pt x="11"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01" name="Freeform 675">
              <a:extLst>
                <a:ext uri="{FF2B5EF4-FFF2-40B4-BE49-F238E27FC236}">
                  <a16:creationId xmlns:a16="http://schemas.microsoft.com/office/drawing/2014/main" id="{0A3550C3-F21C-B843-9EE1-399E9A282CEE}"/>
                </a:ext>
              </a:extLst>
            </p:cNvPr>
            <p:cNvSpPr>
              <a:spLocks/>
            </p:cNvSpPr>
            <p:nvPr/>
          </p:nvSpPr>
          <p:spPr bwMode="auto">
            <a:xfrm>
              <a:off x="13655610" y="6984764"/>
              <a:ext cx="178346" cy="149721"/>
            </a:xfrm>
            <a:custGeom>
              <a:avLst/>
              <a:gdLst>
                <a:gd name="T0" fmla="*/ 19 w 19"/>
                <a:gd name="T1" fmla="*/ 14 h 16"/>
                <a:gd name="T2" fmla="*/ 17 w 19"/>
                <a:gd name="T3" fmla="*/ 10 h 16"/>
                <a:gd name="T4" fmla="*/ 16 w 19"/>
                <a:gd name="T5" fmla="*/ 7 h 16"/>
                <a:gd name="T6" fmla="*/ 14 w 19"/>
                <a:gd name="T7" fmla="*/ 3 h 16"/>
                <a:gd name="T8" fmla="*/ 12 w 19"/>
                <a:gd name="T9" fmla="*/ 0 h 16"/>
                <a:gd name="T10" fmla="*/ 6 w 19"/>
                <a:gd name="T11" fmla="*/ 6 h 16"/>
                <a:gd name="T12" fmla="*/ 9 w 19"/>
                <a:gd name="T13" fmla="*/ 9 h 16"/>
                <a:gd name="T14" fmla="*/ 12 w 19"/>
                <a:gd name="T15" fmla="*/ 11 h 16"/>
                <a:gd name="T16" fmla="*/ 16 w 19"/>
                <a:gd name="T17" fmla="*/ 13 h 16"/>
                <a:gd name="T18" fmla="*/ 19 w 19"/>
                <a:gd name="T19" fmla="*/ 14 h 16"/>
                <a:gd name="T20" fmla="*/ 19 w 19"/>
                <a:gd name="T21"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16">
                  <a:moveTo>
                    <a:pt x="19" y="14"/>
                  </a:moveTo>
                  <a:cubicBezTo>
                    <a:pt x="19" y="12"/>
                    <a:pt x="19" y="11"/>
                    <a:pt x="17" y="10"/>
                  </a:cubicBezTo>
                  <a:cubicBezTo>
                    <a:pt x="15" y="9"/>
                    <a:pt x="17" y="8"/>
                    <a:pt x="16" y="7"/>
                  </a:cubicBezTo>
                  <a:cubicBezTo>
                    <a:pt x="15" y="5"/>
                    <a:pt x="14" y="6"/>
                    <a:pt x="14" y="3"/>
                  </a:cubicBezTo>
                  <a:cubicBezTo>
                    <a:pt x="14" y="3"/>
                    <a:pt x="11" y="1"/>
                    <a:pt x="12" y="0"/>
                  </a:cubicBezTo>
                  <a:cubicBezTo>
                    <a:pt x="9" y="0"/>
                    <a:pt x="0" y="1"/>
                    <a:pt x="6" y="6"/>
                  </a:cubicBezTo>
                  <a:cubicBezTo>
                    <a:pt x="7" y="7"/>
                    <a:pt x="8" y="8"/>
                    <a:pt x="9" y="9"/>
                  </a:cubicBezTo>
                  <a:cubicBezTo>
                    <a:pt x="10" y="10"/>
                    <a:pt x="11" y="10"/>
                    <a:pt x="12" y="11"/>
                  </a:cubicBezTo>
                  <a:cubicBezTo>
                    <a:pt x="14" y="11"/>
                    <a:pt x="16" y="11"/>
                    <a:pt x="16" y="13"/>
                  </a:cubicBezTo>
                  <a:cubicBezTo>
                    <a:pt x="17" y="14"/>
                    <a:pt x="18" y="16"/>
                    <a:pt x="19" y="14"/>
                  </a:cubicBezTo>
                  <a:cubicBezTo>
                    <a:pt x="19" y="13"/>
                    <a:pt x="18" y="15"/>
                    <a:pt x="19" y="1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02" name="Freeform 676">
              <a:extLst>
                <a:ext uri="{FF2B5EF4-FFF2-40B4-BE49-F238E27FC236}">
                  <a16:creationId xmlns:a16="http://schemas.microsoft.com/office/drawing/2014/main" id="{52B48ECE-4871-0D48-8196-E0097D882E2D}"/>
                </a:ext>
              </a:extLst>
            </p:cNvPr>
            <p:cNvSpPr>
              <a:spLocks/>
            </p:cNvSpPr>
            <p:nvPr/>
          </p:nvSpPr>
          <p:spPr bwMode="auto">
            <a:xfrm>
              <a:off x="13722489" y="7061218"/>
              <a:ext cx="923568" cy="783643"/>
            </a:xfrm>
            <a:custGeom>
              <a:avLst/>
              <a:gdLst>
                <a:gd name="T0" fmla="*/ 95 w 99"/>
                <a:gd name="T1" fmla="*/ 73 h 84"/>
                <a:gd name="T2" fmla="*/ 93 w 99"/>
                <a:gd name="T3" fmla="*/ 68 h 84"/>
                <a:gd name="T4" fmla="*/ 90 w 99"/>
                <a:gd name="T5" fmla="*/ 65 h 84"/>
                <a:gd name="T6" fmla="*/ 86 w 99"/>
                <a:gd name="T7" fmla="*/ 60 h 84"/>
                <a:gd name="T8" fmla="*/ 87 w 99"/>
                <a:gd name="T9" fmla="*/ 55 h 84"/>
                <a:gd name="T10" fmla="*/ 89 w 99"/>
                <a:gd name="T11" fmla="*/ 50 h 84"/>
                <a:gd name="T12" fmla="*/ 84 w 99"/>
                <a:gd name="T13" fmla="*/ 49 h 84"/>
                <a:gd name="T14" fmla="*/ 84 w 99"/>
                <a:gd name="T15" fmla="*/ 46 h 84"/>
                <a:gd name="T16" fmla="*/ 84 w 99"/>
                <a:gd name="T17" fmla="*/ 40 h 84"/>
                <a:gd name="T18" fmla="*/ 82 w 99"/>
                <a:gd name="T19" fmla="*/ 36 h 84"/>
                <a:gd name="T20" fmla="*/ 85 w 99"/>
                <a:gd name="T21" fmla="*/ 31 h 84"/>
                <a:gd name="T22" fmla="*/ 86 w 99"/>
                <a:gd name="T23" fmla="*/ 20 h 84"/>
                <a:gd name="T24" fmla="*/ 79 w 99"/>
                <a:gd name="T25" fmla="*/ 18 h 84"/>
                <a:gd name="T26" fmla="*/ 76 w 99"/>
                <a:gd name="T27" fmla="*/ 15 h 84"/>
                <a:gd name="T28" fmla="*/ 71 w 99"/>
                <a:gd name="T29" fmla="*/ 13 h 84"/>
                <a:gd name="T30" fmla="*/ 66 w 99"/>
                <a:gd name="T31" fmla="*/ 12 h 84"/>
                <a:gd name="T32" fmla="*/ 61 w 99"/>
                <a:gd name="T33" fmla="*/ 11 h 84"/>
                <a:gd name="T34" fmla="*/ 57 w 99"/>
                <a:gd name="T35" fmla="*/ 12 h 84"/>
                <a:gd name="T36" fmla="*/ 53 w 99"/>
                <a:gd name="T37" fmla="*/ 15 h 84"/>
                <a:gd name="T38" fmla="*/ 49 w 99"/>
                <a:gd name="T39" fmla="*/ 17 h 84"/>
                <a:gd name="T40" fmla="*/ 46 w 99"/>
                <a:gd name="T41" fmla="*/ 20 h 84"/>
                <a:gd name="T42" fmla="*/ 33 w 99"/>
                <a:gd name="T43" fmla="*/ 18 h 84"/>
                <a:gd name="T44" fmla="*/ 30 w 99"/>
                <a:gd name="T45" fmla="*/ 16 h 84"/>
                <a:gd name="T46" fmla="*/ 25 w 99"/>
                <a:gd name="T47" fmla="*/ 15 h 84"/>
                <a:gd name="T48" fmla="*/ 24 w 99"/>
                <a:gd name="T49" fmla="*/ 10 h 84"/>
                <a:gd name="T50" fmla="*/ 20 w 99"/>
                <a:gd name="T51" fmla="*/ 5 h 84"/>
                <a:gd name="T52" fmla="*/ 14 w 99"/>
                <a:gd name="T53" fmla="*/ 5 h 84"/>
                <a:gd name="T54" fmla="*/ 11 w 99"/>
                <a:gd name="T55" fmla="*/ 7 h 84"/>
                <a:gd name="T56" fmla="*/ 5 w 99"/>
                <a:gd name="T57" fmla="*/ 4 h 84"/>
                <a:gd name="T58" fmla="*/ 1 w 99"/>
                <a:gd name="T59" fmla="*/ 3 h 84"/>
                <a:gd name="T60" fmla="*/ 0 w 99"/>
                <a:gd name="T61" fmla="*/ 5 h 84"/>
                <a:gd name="T62" fmla="*/ 1 w 99"/>
                <a:gd name="T63" fmla="*/ 8 h 84"/>
                <a:gd name="T64" fmla="*/ 1 w 99"/>
                <a:gd name="T65" fmla="*/ 10 h 84"/>
                <a:gd name="T66" fmla="*/ 1 w 99"/>
                <a:gd name="T67" fmla="*/ 12 h 84"/>
                <a:gd name="T68" fmla="*/ 3 w 99"/>
                <a:gd name="T69" fmla="*/ 14 h 84"/>
                <a:gd name="T70" fmla="*/ 3 w 99"/>
                <a:gd name="T71" fmla="*/ 16 h 84"/>
                <a:gd name="T72" fmla="*/ 5 w 99"/>
                <a:gd name="T73" fmla="*/ 21 h 84"/>
                <a:gd name="T74" fmla="*/ 8 w 99"/>
                <a:gd name="T75" fmla="*/ 24 h 84"/>
                <a:gd name="T76" fmla="*/ 10 w 99"/>
                <a:gd name="T77" fmla="*/ 25 h 84"/>
                <a:gd name="T78" fmla="*/ 8 w 99"/>
                <a:gd name="T79" fmla="*/ 37 h 84"/>
                <a:gd name="T80" fmla="*/ 12 w 99"/>
                <a:gd name="T81" fmla="*/ 41 h 84"/>
                <a:gd name="T82" fmla="*/ 18 w 99"/>
                <a:gd name="T83" fmla="*/ 47 h 84"/>
                <a:gd name="T84" fmla="*/ 17 w 99"/>
                <a:gd name="T85" fmla="*/ 50 h 84"/>
                <a:gd name="T86" fmla="*/ 19 w 99"/>
                <a:gd name="T87" fmla="*/ 52 h 84"/>
                <a:gd name="T88" fmla="*/ 22 w 99"/>
                <a:gd name="T89" fmla="*/ 58 h 84"/>
                <a:gd name="T90" fmla="*/ 24 w 99"/>
                <a:gd name="T91" fmla="*/ 55 h 84"/>
                <a:gd name="T92" fmla="*/ 25 w 99"/>
                <a:gd name="T93" fmla="*/ 56 h 84"/>
                <a:gd name="T94" fmla="*/ 26 w 99"/>
                <a:gd name="T95" fmla="*/ 57 h 84"/>
                <a:gd name="T96" fmla="*/ 30 w 99"/>
                <a:gd name="T97" fmla="*/ 57 h 84"/>
                <a:gd name="T98" fmla="*/ 35 w 99"/>
                <a:gd name="T99" fmla="*/ 66 h 84"/>
                <a:gd name="T100" fmla="*/ 46 w 99"/>
                <a:gd name="T101" fmla="*/ 74 h 84"/>
                <a:gd name="T102" fmla="*/ 52 w 99"/>
                <a:gd name="T103" fmla="*/ 76 h 84"/>
                <a:gd name="T104" fmla="*/ 56 w 99"/>
                <a:gd name="T105" fmla="*/ 75 h 84"/>
                <a:gd name="T106" fmla="*/ 56 w 99"/>
                <a:gd name="T107" fmla="*/ 76 h 84"/>
                <a:gd name="T108" fmla="*/ 61 w 99"/>
                <a:gd name="T109" fmla="*/ 73 h 84"/>
                <a:gd name="T110" fmla="*/ 60 w 99"/>
                <a:gd name="T111" fmla="*/ 73 h 84"/>
                <a:gd name="T112" fmla="*/ 62 w 99"/>
                <a:gd name="T113" fmla="*/ 73 h 84"/>
                <a:gd name="T114" fmla="*/ 65 w 99"/>
                <a:gd name="T115" fmla="*/ 77 h 84"/>
                <a:gd name="T116" fmla="*/ 69 w 99"/>
                <a:gd name="T117" fmla="*/ 81 h 84"/>
                <a:gd name="T118" fmla="*/ 88 w 99"/>
                <a:gd name="T119" fmla="*/ 84 h 84"/>
                <a:gd name="T120" fmla="*/ 92 w 99"/>
                <a:gd name="T121" fmla="*/ 77 h 84"/>
                <a:gd name="T122" fmla="*/ 95 w 99"/>
                <a:gd name="T123" fmla="*/ 73 h 84"/>
                <a:gd name="T124" fmla="*/ 95 w 99"/>
                <a:gd name="T125" fmla="*/ 7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9" h="84">
                  <a:moveTo>
                    <a:pt x="95" y="73"/>
                  </a:moveTo>
                  <a:cubicBezTo>
                    <a:pt x="93" y="72"/>
                    <a:pt x="94" y="70"/>
                    <a:pt x="93" y="68"/>
                  </a:cubicBezTo>
                  <a:cubicBezTo>
                    <a:pt x="93" y="67"/>
                    <a:pt x="91" y="66"/>
                    <a:pt x="90" y="65"/>
                  </a:cubicBezTo>
                  <a:cubicBezTo>
                    <a:pt x="88" y="64"/>
                    <a:pt x="87" y="62"/>
                    <a:pt x="86" y="60"/>
                  </a:cubicBezTo>
                  <a:cubicBezTo>
                    <a:pt x="84" y="58"/>
                    <a:pt x="85" y="58"/>
                    <a:pt x="87" y="55"/>
                  </a:cubicBezTo>
                  <a:cubicBezTo>
                    <a:pt x="88" y="54"/>
                    <a:pt x="90" y="52"/>
                    <a:pt x="89" y="50"/>
                  </a:cubicBezTo>
                  <a:cubicBezTo>
                    <a:pt x="88" y="49"/>
                    <a:pt x="85" y="49"/>
                    <a:pt x="84" y="49"/>
                  </a:cubicBezTo>
                  <a:cubicBezTo>
                    <a:pt x="83" y="48"/>
                    <a:pt x="84" y="46"/>
                    <a:pt x="84" y="46"/>
                  </a:cubicBezTo>
                  <a:cubicBezTo>
                    <a:pt x="83" y="44"/>
                    <a:pt x="83" y="41"/>
                    <a:pt x="84" y="40"/>
                  </a:cubicBezTo>
                  <a:cubicBezTo>
                    <a:pt x="86" y="38"/>
                    <a:pt x="83" y="37"/>
                    <a:pt x="82" y="36"/>
                  </a:cubicBezTo>
                  <a:cubicBezTo>
                    <a:pt x="82" y="35"/>
                    <a:pt x="84" y="32"/>
                    <a:pt x="85" y="31"/>
                  </a:cubicBezTo>
                  <a:cubicBezTo>
                    <a:pt x="85" y="30"/>
                    <a:pt x="87" y="20"/>
                    <a:pt x="86" y="20"/>
                  </a:cubicBezTo>
                  <a:cubicBezTo>
                    <a:pt x="83" y="20"/>
                    <a:pt x="82" y="20"/>
                    <a:pt x="79" y="18"/>
                  </a:cubicBezTo>
                  <a:cubicBezTo>
                    <a:pt x="78" y="17"/>
                    <a:pt x="77" y="16"/>
                    <a:pt x="76" y="15"/>
                  </a:cubicBezTo>
                  <a:cubicBezTo>
                    <a:pt x="75" y="14"/>
                    <a:pt x="72" y="14"/>
                    <a:pt x="71" y="13"/>
                  </a:cubicBezTo>
                  <a:cubicBezTo>
                    <a:pt x="69" y="13"/>
                    <a:pt x="68" y="13"/>
                    <a:pt x="66" y="12"/>
                  </a:cubicBezTo>
                  <a:cubicBezTo>
                    <a:pt x="65" y="10"/>
                    <a:pt x="63" y="11"/>
                    <a:pt x="61" y="11"/>
                  </a:cubicBezTo>
                  <a:cubicBezTo>
                    <a:pt x="60" y="12"/>
                    <a:pt x="58" y="11"/>
                    <a:pt x="57" y="12"/>
                  </a:cubicBezTo>
                  <a:cubicBezTo>
                    <a:pt x="55" y="12"/>
                    <a:pt x="54" y="14"/>
                    <a:pt x="53" y="15"/>
                  </a:cubicBezTo>
                  <a:cubicBezTo>
                    <a:pt x="52" y="16"/>
                    <a:pt x="49" y="15"/>
                    <a:pt x="49" y="17"/>
                  </a:cubicBezTo>
                  <a:cubicBezTo>
                    <a:pt x="49" y="19"/>
                    <a:pt x="48" y="19"/>
                    <a:pt x="46" y="20"/>
                  </a:cubicBezTo>
                  <a:cubicBezTo>
                    <a:pt x="41" y="21"/>
                    <a:pt x="37" y="21"/>
                    <a:pt x="33" y="18"/>
                  </a:cubicBezTo>
                  <a:cubicBezTo>
                    <a:pt x="32" y="17"/>
                    <a:pt x="31" y="16"/>
                    <a:pt x="30" y="16"/>
                  </a:cubicBezTo>
                  <a:cubicBezTo>
                    <a:pt x="28" y="14"/>
                    <a:pt x="27" y="15"/>
                    <a:pt x="25" y="15"/>
                  </a:cubicBezTo>
                  <a:cubicBezTo>
                    <a:pt x="24" y="14"/>
                    <a:pt x="24" y="11"/>
                    <a:pt x="24" y="10"/>
                  </a:cubicBezTo>
                  <a:cubicBezTo>
                    <a:pt x="21" y="9"/>
                    <a:pt x="20" y="8"/>
                    <a:pt x="20" y="5"/>
                  </a:cubicBezTo>
                  <a:cubicBezTo>
                    <a:pt x="20" y="0"/>
                    <a:pt x="16" y="3"/>
                    <a:pt x="14" y="5"/>
                  </a:cubicBezTo>
                  <a:cubicBezTo>
                    <a:pt x="13" y="6"/>
                    <a:pt x="12" y="7"/>
                    <a:pt x="11" y="7"/>
                  </a:cubicBezTo>
                  <a:cubicBezTo>
                    <a:pt x="9" y="6"/>
                    <a:pt x="6" y="6"/>
                    <a:pt x="5" y="4"/>
                  </a:cubicBezTo>
                  <a:cubicBezTo>
                    <a:pt x="3" y="2"/>
                    <a:pt x="3" y="1"/>
                    <a:pt x="1" y="3"/>
                  </a:cubicBezTo>
                  <a:cubicBezTo>
                    <a:pt x="1" y="4"/>
                    <a:pt x="0" y="4"/>
                    <a:pt x="0" y="5"/>
                  </a:cubicBezTo>
                  <a:cubicBezTo>
                    <a:pt x="0" y="6"/>
                    <a:pt x="0" y="7"/>
                    <a:pt x="1" y="8"/>
                  </a:cubicBezTo>
                  <a:cubicBezTo>
                    <a:pt x="1" y="8"/>
                    <a:pt x="2" y="10"/>
                    <a:pt x="1" y="10"/>
                  </a:cubicBezTo>
                  <a:cubicBezTo>
                    <a:pt x="1" y="11"/>
                    <a:pt x="0" y="11"/>
                    <a:pt x="1" y="12"/>
                  </a:cubicBezTo>
                  <a:cubicBezTo>
                    <a:pt x="1" y="13"/>
                    <a:pt x="3" y="13"/>
                    <a:pt x="3" y="14"/>
                  </a:cubicBezTo>
                  <a:cubicBezTo>
                    <a:pt x="3" y="15"/>
                    <a:pt x="2" y="16"/>
                    <a:pt x="3" y="16"/>
                  </a:cubicBezTo>
                  <a:cubicBezTo>
                    <a:pt x="4" y="18"/>
                    <a:pt x="4" y="19"/>
                    <a:pt x="5" y="21"/>
                  </a:cubicBezTo>
                  <a:cubicBezTo>
                    <a:pt x="6" y="22"/>
                    <a:pt x="6" y="23"/>
                    <a:pt x="8" y="24"/>
                  </a:cubicBezTo>
                  <a:cubicBezTo>
                    <a:pt x="8" y="24"/>
                    <a:pt x="10" y="25"/>
                    <a:pt x="10" y="25"/>
                  </a:cubicBezTo>
                  <a:cubicBezTo>
                    <a:pt x="11" y="29"/>
                    <a:pt x="2" y="33"/>
                    <a:pt x="8" y="37"/>
                  </a:cubicBezTo>
                  <a:cubicBezTo>
                    <a:pt x="10" y="38"/>
                    <a:pt x="10" y="40"/>
                    <a:pt x="12" y="41"/>
                  </a:cubicBezTo>
                  <a:cubicBezTo>
                    <a:pt x="14" y="43"/>
                    <a:pt x="16" y="44"/>
                    <a:pt x="18" y="47"/>
                  </a:cubicBezTo>
                  <a:cubicBezTo>
                    <a:pt x="18" y="48"/>
                    <a:pt x="17" y="49"/>
                    <a:pt x="17" y="50"/>
                  </a:cubicBezTo>
                  <a:cubicBezTo>
                    <a:pt x="18" y="51"/>
                    <a:pt x="20" y="51"/>
                    <a:pt x="19" y="52"/>
                  </a:cubicBezTo>
                  <a:cubicBezTo>
                    <a:pt x="19" y="55"/>
                    <a:pt x="21" y="56"/>
                    <a:pt x="22" y="58"/>
                  </a:cubicBezTo>
                  <a:cubicBezTo>
                    <a:pt x="24" y="57"/>
                    <a:pt x="23" y="56"/>
                    <a:pt x="24" y="55"/>
                  </a:cubicBezTo>
                  <a:cubicBezTo>
                    <a:pt x="24" y="55"/>
                    <a:pt x="25" y="56"/>
                    <a:pt x="25" y="56"/>
                  </a:cubicBezTo>
                  <a:cubicBezTo>
                    <a:pt x="27" y="56"/>
                    <a:pt x="25" y="56"/>
                    <a:pt x="26" y="57"/>
                  </a:cubicBezTo>
                  <a:cubicBezTo>
                    <a:pt x="27" y="58"/>
                    <a:pt x="28" y="55"/>
                    <a:pt x="30" y="57"/>
                  </a:cubicBezTo>
                  <a:cubicBezTo>
                    <a:pt x="32" y="60"/>
                    <a:pt x="33" y="63"/>
                    <a:pt x="35" y="66"/>
                  </a:cubicBezTo>
                  <a:cubicBezTo>
                    <a:pt x="37" y="69"/>
                    <a:pt x="42" y="72"/>
                    <a:pt x="46" y="74"/>
                  </a:cubicBezTo>
                  <a:cubicBezTo>
                    <a:pt x="48" y="75"/>
                    <a:pt x="50" y="75"/>
                    <a:pt x="52" y="76"/>
                  </a:cubicBezTo>
                  <a:cubicBezTo>
                    <a:pt x="53" y="76"/>
                    <a:pt x="56" y="75"/>
                    <a:pt x="56" y="75"/>
                  </a:cubicBezTo>
                  <a:cubicBezTo>
                    <a:pt x="56" y="75"/>
                    <a:pt x="56" y="76"/>
                    <a:pt x="56" y="76"/>
                  </a:cubicBezTo>
                  <a:cubicBezTo>
                    <a:pt x="57" y="76"/>
                    <a:pt x="60" y="74"/>
                    <a:pt x="61" y="73"/>
                  </a:cubicBezTo>
                  <a:cubicBezTo>
                    <a:pt x="61" y="73"/>
                    <a:pt x="60" y="73"/>
                    <a:pt x="60" y="73"/>
                  </a:cubicBezTo>
                  <a:cubicBezTo>
                    <a:pt x="60" y="72"/>
                    <a:pt x="62" y="73"/>
                    <a:pt x="62" y="73"/>
                  </a:cubicBezTo>
                  <a:cubicBezTo>
                    <a:pt x="64" y="74"/>
                    <a:pt x="64" y="75"/>
                    <a:pt x="65" y="77"/>
                  </a:cubicBezTo>
                  <a:cubicBezTo>
                    <a:pt x="66" y="80"/>
                    <a:pt x="67" y="80"/>
                    <a:pt x="69" y="81"/>
                  </a:cubicBezTo>
                  <a:cubicBezTo>
                    <a:pt x="75" y="82"/>
                    <a:pt x="82" y="83"/>
                    <a:pt x="88" y="84"/>
                  </a:cubicBezTo>
                  <a:cubicBezTo>
                    <a:pt x="88" y="80"/>
                    <a:pt x="89" y="79"/>
                    <a:pt x="92" y="77"/>
                  </a:cubicBezTo>
                  <a:cubicBezTo>
                    <a:pt x="94" y="76"/>
                    <a:pt x="99" y="75"/>
                    <a:pt x="95" y="73"/>
                  </a:cubicBezTo>
                  <a:cubicBezTo>
                    <a:pt x="94" y="72"/>
                    <a:pt x="97" y="74"/>
                    <a:pt x="95" y="7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03" name="Freeform 677">
              <a:extLst>
                <a:ext uri="{FF2B5EF4-FFF2-40B4-BE49-F238E27FC236}">
                  <a16:creationId xmlns:a16="http://schemas.microsoft.com/office/drawing/2014/main" id="{616FECBE-0227-B04E-9BE6-9EC68B0C40E2}"/>
                </a:ext>
              </a:extLst>
            </p:cNvPr>
            <p:cNvSpPr>
              <a:spLocks/>
            </p:cNvSpPr>
            <p:nvPr/>
          </p:nvSpPr>
          <p:spPr bwMode="auto">
            <a:xfrm>
              <a:off x="13741597" y="7070776"/>
              <a:ext cx="73250" cy="54156"/>
            </a:xfrm>
            <a:custGeom>
              <a:avLst/>
              <a:gdLst>
                <a:gd name="T0" fmla="*/ 1 w 8"/>
                <a:gd name="T1" fmla="*/ 1 h 6"/>
                <a:gd name="T2" fmla="*/ 3 w 8"/>
                <a:gd name="T3" fmla="*/ 4 h 6"/>
                <a:gd name="T4" fmla="*/ 8 w 8"/>
                <a:gd name="T5" fmla="*/ 6 h 6"/>
                <a:gd name="T6" fmla="*/ 0 w 8"/>
                <a:gd name="T7" fmla="*/ 0 h 6"/>
                <a:gd name="T8" fmla="*/ 1 w 8"/>
                <a:gd name="T9" fmla="*/ 1 h 6"/>
                <a:gd name="T10" fmla="*/ 1 w 8"/>
                <a:gd name="T11" fmla="*/ 1 h 6"/>
              </a:gdLst>
              <a:ahLst/>
              <a:cxnLst>
                <a:cxn ang="0">
                  <a:pos x="T0" y="T1"/>
                </a:cxn>
                <a:cxn ang="0">
                  <a:pos x="T2" y="T3"/>
                </a:cxn>
                <a:cxn ang="0">
                  <a:pos x="T4" y="T5"/>
                </a:cxn>
                <a:cxn ang="0">
                  <a:pos x="T6" y="T7"/>
                </a:cxn>
                <a:cxn ang="0">
                  <a:pos x="T8" y="T9"/>
                </a:cxn>
                <a:cxn ang="0">
                  <a:pos x="T10" y="T11"/>
                </a:cxn>
              </a:cxnLst>
              <a:rect l="0" t="0" r="r" b="b"/>
              <a:pathLst>
                <a:path w="8" h="6">
                  <a:moveTo>
                    <a:pt x="1" y="1"/>
                  </a:moveTo>
                  <a:cubicBezTo>
                    <a:pt x="2" y="1"/>
                    <a:pt x="2" y="3"/>
                    <a:pt x="3" y="4"/>
                  </a:cubicBezTo>
                  <a:cubicBezTo>
                    <a:pt x="5" y="4"/>
                    <a:pt x="6" y="5"/>
                    <a:pt x="8" y="6"/>
                  </a:cubicBezTo>
                  <a:cubicBezTo>
                    <a:pt x="7" y="2"/>
                    <a:pt x="3" y="1"/>
                    <a:pt x="0" y="0"/>
                  </a:cubicBezTo>
                  <a:cubicBezTo>
                    <a:pt x="0" y="1"/>
                    <a:pt x="0" y="1"/>
                    <a:pt x="1" y="1"/>
                  </a:cubicBezTo>
                  <a:cubicBezTo>
                    <a:pt x="2" y="1"/>
                    <a:pt x="0" y="1"/>
                    <a:pt x="1"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04" name="Freeform 678">
              <a:extLst>
                <a:ext uri="{FF2B5EF4-FFF2-40B4-BE49-F238E27FC236}">
                  <a16:creationId xmlns:a16="http://schemas.microsoft.com/office/drawing/2014/main" id="{501C079D-B1AB-334E-94D5-F007F39B64A1}"/>
                </a:ext>
              </a:extLst>
            </p:cNvPr>
            <p:cNvSpPr>
              <a:spLocks/>
            </p:cNvSpPr>
            <p:nvPr/>
          </p:nvSpPr>
          <p:spPr bwMode="auto">
            <a:xfrm>
              <a:off x="13525034" y="6844600"/>
              <a:ext cx="328029" cy="168837"/>
            </a:xfrm>
            <a:custGeom>
              <a:avLst/>
              <a:gdLst>
                <a:gd name="T0" fmla="*/ 26 w 35"/>
                <a:gd name="T1" fmla="*/ 15 h 18"/>
                <a:gd name="T2" fmla="*/ 30 w 35"/>
                <a:gd name="T3" fmla="*/ 17 h 18"/>
                <a:gd name="T4" fmla="*/ 34 w 35"/>
                <a:gd name="T5" fmla="*/ 17 h 18"/>
                <a:gd name="T6" fmla="*/ 33 w 35"/>
                <a:gd name="T7" fmla="*/ 12 h 18"/>
                <a:gd name="T8" fmla="*/ 30 w 35"/>
                <a:gd name="T9" fmla="*/ 10 h 18"/>
                <a:gd name="T10" fmla="*/ 27 w 35"/>
                <a:gd name="T11" fmla="*/ 7 h 18"/>
                <a:gd name="T12" fmla="*/ 19 w 35"/>
                <a:gd name="T13" fmla="*/ 6 h 18"/>
                <a:gd name="T14" fmla="*/ 9 w 35"/>
                <a:gd name="T15" fmla="*/ 4 h 18"/>
                <a:gd name="T16" fmla="*/ 0 w 35"/>
                <a:gd name="T17" fmla="*/ 2 h 18"/>
                <a:gd name="T18" fmla="*/ 8 w 35"/>
                <a:gd name="T19" fmla="*/ 14 h 18"/>
                <a:gd name="T20" fmla="*/ 18 w 35"/>
                <a:gd name="T21" fmla="*/ 18 h 18"/>
                <a:gd name="T22" fmla="*/ 26 w 35"/>
                <a:gd name="T23" fmla="*/ 15 h 18"/>
                <a:gd name="T24" fmla="*/ 26 w 35"/>
                <a:gd name="T25" fmla="*/ 1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18">
                  <a:moveTo>
                    <a:pt x="26" y="15"/>
                  </a:moveTo>
                  <a:cubicBezTo>
                    <a:pt x="27" y="14"/>
                    <a:pt x="29" y="16"/>
                    <a:pt x="30" y="17"/>
                  </a:cubicBezTo>
                  <a:cubicBezTo>
                    <a:pt x="30" y="17"/>
                    <a:pt x="34" y="17"/>
                    <a:pt x="34" y="17"/>
                  </a:cubicBezTo>
                  <a:cubicBezTo>
                    <a:pt x="35" y="16"/>
                    <a:pt x="30" y="12"/>
                    <a:pt x="33" y="12"/>
                  </a:cubicBezTo>
                  <a:cubicBezTo>
                    <a:pt x="32" y="11"/>
                    <a:pt x="30" y="11"/>
                    <a:pt x="30" y="10"/>
                  </a:cubicBezTo>
                  <a:cubicBezTo>
                    <a:pt x="30" y="8"/>
                    <a:pt x="29" y="7"/>
                    <a:pt x="27" y="7"/>
                  </a:cubicBezTo>
                  <a:cubicBezTo>
                    <a:pt x="24" y="7"/>
                    <a:pt x="22" y="8"/>
                    <a:pt x="19" y="6"/>
                  </a:cubicBezTo>
                  <a:cubicBezTo>
                    <a:pt x="16" y="5"/>
                    <a:pt x="13" y="5"/>
                    <a:pt x="9" y="4"/>
                  </a:cubicBezTo>
                  <a:cubicBezTo>
                    <a:pt x="6" y="3"/>
                    <a:pt x="4" y="0"/>
                    <a:pt x="0" y="2"/>
                  </a:cubicBezTo>
                  <a:cubicBezTo>
                    <a:pt x="3" y="6"/>
                    <a:pt x="11" y="7"/>
                    <a:pt x="8" y="14"/>
                  </a:cubicBezTo>
                  <a:cubicBezTo>
                    <a:pt x="11" y="14"/>
                    <a:pt x="18" y="14"/>
                    <a:pt x="18" y="18"/>
                  </a:cubicBezTo>
                  <a:cubicBezTo>
                    <a:pt x="18" y="15"/>
                    <a:pt x="24" y="15"/>
                    <a:pt x="26" y="15"/>
                  </a:cubicBezTo>
                  <a:cubicBezTo>
                    <a:pt x="27" y="14"/>
                    <a:pt x="19" y="15"/>
                    <a:pt x="26" y="1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05" name="Freeform 679">
              <a:extLst>
                <a:ext uri="{FF2B5EF4-FFF2-40B4-BE49-F238E27FC236}">
                  <a16:creationId xmlns:a16="http://schemas.microsoft.com/office/drawing/2014/main" id="{C559FC7F-5226-2F42-BABF-98DCB261B109}"/>
                </a:ext>
              </a:extLst>
            </p:cNvPr>
            <p:cNvSpPr>
              <a:spLocks/>
            </p:cNvSpPr>
            <p:nvPr/>
          </p:nvSpPr>
          <p:spPr bwMode="auto">
            <a:xfrm>
              <a:off x="13751153" y="6956097"/>
              <a:ext cx="251592" cy="197506"/>
            </a:xfrm>
            <a:custGeom>
              <a:avLst/>
              <a:gdLst>
                <a:gd name="T0" fmla="*/ 8 w 27"/>
                <a:gd name="T1" fmla="*/ 2 h 21"/>
                <a:gd name="T2" fmla="*/ 10 w 27"/>
                <a:gd name="T3" fmla="*/ 5 h 21"/>
                <a:gd name="T4" fmla="*/ 7 w 27"/>
                <a:gd name="T5" fmla="*/ 5 h 21"/>
                <a:gd name="T6" fmla="*/ 4 w 27"/>
                <a:gd name="T7" fmla="*/ 3 h 21"/>
                <a:gd name="T8" fmla="*/ 4 w 27"/>
                <a:gd name="T9" fmla="*/ 7 h 21"/>
                <a:gd name="T10" fmla="*/ 6 w 27"/>
                <a:gd name="T11" fmla="*/ 11 h 21"/>
                <a:gd name="T12" fmla="*/ 8 w 27"/>
                <a:gd name="T13" fmla="*/ 14 h 21"/>
                <a:gd name="T14" fmla="*/ 9 w 27"/>
                <a:gd name="T15" fmla="*/ 17 h 21"/>
                <a:gd name="T16" fmla="*/ 16 w 27"/>
                <a:gd name="T17" fmla="*/ 13 h 21"/>
                <a:gd name="T18" fmla="*/ 17 w 27"/>
                <a:gd name="T19" fmla="*/ 16 h 21"/>
                <a:gd name="T20" fmla="*/ 21 w 27"/>
                <a:gd name="T21" fmla="*/ 21 h 21"/>
                <a:gd name="T22" fmla="*/ 21 w 27"/>
                <a:gd name="T23" fmla="*/ 18 h 21"/>
                <a:gd name="T24" fmla="*/ 23 w 27"/>
                <a:gd name="T25" fmla="*/ 16 h 21"/>
                <a:gd name="T26" fmla="*/ 25 w 27"/>
                <a:gd name="T27" fmla="*/ 11 h 21"/>
                <a:gd name="T28" fmla="*/ 19 w 27"/>
                <a:gd name="T29" fmla="*/ 1 h 21"/>
                <a:gd name="T30" fmla="*/ 12 w 27"/>
                <a:gd name="T31" fmla="*/ 2 h 21"/>
                <a:gd name="T32" fmla="*/ 9 w 27"/>
                <a:gd name="T33" fmla="*/ 0 h 21"/>
                <a:gd name="T34" fmla="*/ 8 w 27"/>
                <a:gd name="T35" fmla="*/ 2 h 21"/>
                <a:gd name="T36" fmla="*/ 8 w 27"/>
                <a:gd name="T37"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21">
                  <a:moveTo>
                    <a:pt x="8" y="2"/>
                  </a:moveTo>
                  <a:cubicBezTo>
                    <a:pt x="8" y="2"/>
                    <a:pt x="11" y="4"/>
                    <a:pt x="10" y="5"/>
                  </a:cubicBezTo>
                  <a:cubicBezTo>
                    <a:pt x="10" y="5"/>
                    <a:pt x="7" y="5"/>
                    <a:pt x="7" y="5"/>
                  </a:cubicBezTo>
                  <a:cubicBezTo>
                    <a:pt x="5" y="5"/>
                    <a:pt x="5" y="3"/>
                    <a:pt x="4" y="3"/>
                  </a:cubicBezTo>
                  <a:cubicBezTo>
                    <a:pt x="0" y="2"/>
                    <a:pt x="4" y="6"/>
                    <a:pt x="4" y="7"/>
                  </a:cubicBezTo>
                  <a:cubicBezTo>
                    <a:pt x="4" y="10"/>
                    <a:pt x="7" y="8"/>
                    <a:pt x="6" y="11"/>
                  </a:cubicBezTo>
                  <a:cubicBezTo>
                    <a:pt x="5" y="13"/>
                    <a:pt x="7" y="13"/>
                    <a:pt x="8" y="14"/>
                  </a:cubicBezTo>
                  <a:cubicBezTo>
                    <a:pt x="9" y="14"/>
                    <a:pt x="9" y="16"/>
                    <a:pt x="9" y="17"/>
                  </a:cubicBezTo>
                  <a:cubicBezTo>
                    <a:pt x="10" y="16"/>
                    <a:pt x="14" y="14"/>
                    <a:pt x="16" y="13"/>
                  </a:cubicBezTo>
                  <a:cubicBezTo>
                    <a:pt x="17" y="13"/>
                    <a:pt x="17" y="15"/>
                    <a:pt x="17" y="16"/>
                  </a:cubicBezTo>
                  <a:cubicBezTo>
                    <a:pt x="17" y="19"/>
                    <a:pt x="18" y="20"/>
                    <a:pt x="21" y="21"/>
                  </a:cubicBezTo>
                  <a:cubicBezTo>
                    <a:pt x="21" y="20"/>
                    <a:pt x="21" y="18"/>
                    <a:pt x="21" y="18"/>
                  </a:cubicBezTo>
                  <a:cubicBezTo>
                    <a:pt x="22" y="17"/>
                    <a:pt x="23" y="17"/>
                    <a:pt x="23" y="16"/>
                  </a:cubicBezTo>
                  <a:cubicBezTo>
                    <a:pt x="24" y="14"/>
                    <a:pt x="24" y="12"/>
                    <a:pt x="25" y="11"/>
                  </a:cubicBezTo>
                  <a:cubicBezTo>
                    <a:pt x="27" y="8"/>
                    <a:pt x="21" y="2"/>
                    <a:pt x="19" y="1"/>
                  </a:cubicBezTo>
                  <a:cubicBezTo>
                    <a:pt x="17" y="4"/>
                    <a:pt x="15" y="4"/>
                    <a:pt x="12" y="2"/>
                  </a:cubicBezTo>
                  <a:cubicBezTo>
                    <a:pt x="12" y="1"/>
                    <a:pt x="10" y="0"/>
                    <a:pt x="9" y="0"/>
                  </a:cubicBezTo>
                  <a:cubicBezTo>
                    <a:pt x="8" y="0"/>
                    <a:pt x="8" y="1"/>
                    <a:pt x="8" y="2"/>
                  </a:cubicBezTo>
                  <a:cubicBezTo>
                    <a:pt x="9" y="3"/>
                    <a:pt x="7" y="0"/>
                    <a:pt x="8"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06" name="Freeform 680">
              <a:extLst>
                <a:ext uri="{FF2B5EF4-FFF2-40B4-BE49-F238E27FC236}">
                  <a16:creationId xmlns:a16="http://schemas.microsoft.com/office/drawing/2014/main" id="{6AA36958-CBCA-2946-8260-719C3BBA69B3}"/>
                </a:ext>
              </a:extLst>
            </p:cNvPr>
            <p:cNvSpPr>
              <a:spLocks/>
            </p:cNvSpPr>
            <p:nvPr/>
          </p:nvSpPr>
          <p:spPr bwMode="auto">
            <a:xfrm>
              <a:off x="13833954" y="7574093"/>
              <a:ext cx="82803" cy="95566"/>
            </a:xfrm>
            <a:custGeom>
              <a:avLst/>
              <a:gdLst>
                <a:gd name="T0" fmla="*/ 3 w 9"/>
                <a:gd name="T1" fmla="*/ 2 h 10"/>
                <a:gd name="T2" fmla="*/ 0 w 9"/>
                <a:gd name="T3" fmla="*/ 7 h 10"/>
                <a:gd name="T4" fmla="*/ 4 w 9"/>
                <a:gd name="T5" fmla="*/ 8 h 10"/>
                <a:gd name="T6" fmla="*/ 9 w 9"/>
                <a:gd name="T7" fmla="*/ 10 h 10"/>
                <a:gd name="T8" fmla="*/ 7 w 9"/>
                <a:gd name="T9" fmla="*/ 5 h 10"/>
                <a:gd name="T10" fmla="*/ 8 w 9"/>
                <a:gd name="T11" fmla="*/ 3 h 10"/>
                <a:gd name="T12" fmla="*/ 3 w 9"/>
                <a:gd name="T13" fmla="*/ 2 h 10"/>
                <a:gd name="T14" fmla="*/ 3 w 9"/>
                <a:gd name="T15" fmla="*/ 2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3" y="2"/>
                  </a:moveTo>
                  <a:cubicBezTo>
                    <a:pt x="1" y="3"/>
                    <a:pt x="0" y="5"/>
                    <a:pt x="0" y="7"/>
                  </a:cubicBezTo>
                  <a:cubicBezTo>
                    <a:pt x="1" y="7"/>
                    <a:pt x="4" y="7"/>
                    <a:pt x="4" y="8"/>
                  </a:cubicBezTo>
                  <a:cubicBezTo>
                    <a:pt x="6" y="10"/>
                    <a:pt x="7" y="10"/>
                    <a:pt x="9" y="10"/>
                  </a:cubicBezTo>
                  <a:cubicBezTo>
                    <a:pt x="9" y="10"/>
                    <a:pt x="7" y="5"/>
                    <a:pt x="7" y="5"/>
                  </a:cubicBezTo>
                  <a:cubicBezTo>
                    <a:pt x="8" y="5"/>
                    <a:pt x="9" y="5"/>
                    <a:pt x="8" y="3"/>
                  </a:cubicBezTo>
                  <a:cubicBezTo>
                    <a:pt x="6" y="2"/>
                    <a:pt x="5" y="0"/>
                    <a:pt x="3" y="2"/>
                  </a:cubicBezTo>
                  <a:cubicBezTo>
                    <a:pt x="1" y="4"/>
                    <a:pt x="4" y="1"/>
                    <a:pt x="3"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07" name="Freeform 681">
              <a:extLst>
                <a:ext uri="{FF2B5EF4-FFF2-40B4-BE49-F238E27FC236}">
                  <a16:creationId xmlns:a16="http://schemas.microsoft.com/office/drawing/2014/main" id="{9387CBBA-3A1A-8148-9EE9-FA3F3E9F3B59}"/>
                </a:ext>
              </a:extLst>
            </p:cNvPr>
            <p:cNvSpPr>
              <a:spLocks/>
            </p:cNvSpPr>
            <p:nvPr/>
          </p:nvSpPr>
          <p:spPr bwMode="auto">
            <a:xfrm>
              <a:off x="13311662" y="7220495"/>
              <a:ext cx="324842" cy="251657"/>
            </a:xfrm>
            <a:custGeom>
              <a:avLst/>
              <a:gdLst>
                <a:gd name="T0" fmla="*/ 29 w 35"/>
                <a:gd name="T1" fmla="*/ 10 h 27"/>
                <a:gd name="T2" fmla="*/ 30 w 35"/>
                <a:gd name="T3" fmla="*/ 7 h 27"/>
                <a:gd name="T4" fmla="*/ 29 w 35"/>
                <a:gd name="T5" fmla="*/ 5 h 27"/>
                <a:gd name="T6" fmla="*/ 35 w 35"/>
                <a:gd name="T7" fmla="*/ 0 h 27"/>
                <a:gd name="T8" fmla="*/ 25 w 35"/>
                <a:gd name="T9" fmla="*/ 1 h 27"/>
                <a:gd name="T10" fmla="*/ 19 w 35"/>
                <a:gd name="T11" fmla="*/ 2 h 27"/>
                <a:gd name="T12" fmla="*/ 13 w 35"/>
                <a:gd name="T13" fmla="*/ 2 h 27"/>
                <a:gd name="T14" fmla="*/ 8 w 35"/>
                <a:gd name="T15" fmla="*/ 2 h 27"/>
                <a:gd name="T16" fmla="*/ 7 w 35"/>
                <a:gd name="T17" fmla="*/ 4 h 27"/>
                <a:gd name="T18" fmla="*/ 6 w 35"/>
                <a:gd name="T19" fmla="*/ 6 h 27"/>
                <a:gd name="T20" fmla="*/ 3 w 35"/>
                <a:gd name="T21" fmla="*/ 6 h 27"/>
                <a:gd name="T22" fmla="*/ 3 w 35"/>
                <a:gd name="T23" fmla="*/ 10 h 27"/>
                <a:gd name="T24" fmla="*/ 4 w 35"/>
                <a:gd name="T25" fmla="*/ 14 h 27"/>
                <a:gd name="T26" fmla="*/ 2 w 35"/>
                <a:gd name="T27" fmla="*/ 22 h 27"/>
                <a:gd name="T28" fmla="*/ 7 w 35"/>
                <a:gd name="T29" fmla="*/ 27 h 27"/>
                <a:gd name="T30" fmla="*/ 13 w 35"/>
                <a:gd name="T31" fmla="*/ 24 h 27"/>
                <a:gd name="T32" fmla="*/ 22 w 35"/>
                <a:gd name="T33" fmla="*/ 19 h 27"/>
                <a:gd name="T34" fmla="*/ 28 w 35"/>
                <a:gd name="T35" fmla="*/ 15 h 27"/>
                <a:gd name="T36" fmla="*/ 29 w 35"/>
                <a:gd name="T37" fmla="*/ 10 h 27"/>
                <a:gd name="T38" fmla="*/ 29 w 35"/>
                <a:gd name="T39"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27">
                  <a:moveTo>
                    <a:pt x="29" y="10"/>
                  </a:moveTo>
                  <a:cubicBezTo>
                    <a:pt x="30" y="9"/>
                    <a:pt x="31" y="8"/>
                    <a:pt x="30" y="7"/>
                  </a:cubicBezTo>
                  <a:cubicBezTo>
                    <a:pt x="29" y="6"/>
                    <a:pt x="28" y="6"/>
                    <a:pt x="29" y="5"/>
                  </a:cubicBezTo>
                  <a:cubicBezTo>
                    <a:pt x="31" y="3"/>
                    <a:pt x="35" y="3"/>
                    <a:pt x="35" y="0"/>
                  </a:cubicBezTo>
                  <a:cubicBezTo>
                    <a:pt x="32" y="0"/>
                    <a:pt x="28" y="0"/>
                    <a:pt x="25" y="1"/>
                  </a:cubicBezTo>
                  <a:cubicBezTo>
                    <a:pt x="23" y="1"/>
                    <a:pt x="21" y="2"/>
                    <a:pt x="19" y="2"/>
                  </a:cubicBezTo>
                  <a:cubicBezTo>
                    <a:pt x="16" y="2"/>
                    <a:pt x="15" y="1"/>
                    <a:pt x="13" y="2"/>
                  </a:cubicBezTo>
                  <a:cubicBezTo>
                    <a:pt x="11" y="3"/>
                    <a:pt x="10" y="3"/>
                    <a:pt x="8" y="2"/>
                  </a:cubicBezTo>
                  <a:cubicBezTo>
                    <a:pt x="6" y="0"/>
                    <a:pt x="7" y="4"/>
                    <a:pt x="7" y="4"/>
                  </a:cubicBezTo>
                  <a:cubicBezTo>
                    <a:pt x="6" y="5"/>
                    <a:pt x="6" y="6"/>
                    <a:pt x="6" y="6"/>
                  </a:cubicBezTo>
                  <a:cubicBezTo>
                    <a:pt x="5" y="8"/>
                    <a:pt x="4" y="6"/>
                    <a:pt x="3" y="6"/>
                  </a:cubicBezTo>
                  <a:cubicBezTo>
                    <a:pt x="2" y="7"/>
                    <a:pt x="3" y="9"/>
                    <a:pt x="3" y="10"/>
                  </a:cubicBezTo>
                  <a:cubicBezTo>
                    <a:pt x="3" y="11"/>
                    <a:pt x="2" y="13"/>
                    <a:pt x="4" y="14"/>
                  </a:cubicBezTo>
                  <a:cubicBezTo>
                    <a:pt x="9" y="17"/>
                    <a:pt x="5" y="19"/>
                    <a:pt x="2" y="22"/>
                  </a:cubicBezTo>
                  <a:cubicBezTo>
                    <a:pt x="0" y="24"/>
                    <a:pt x="5" y="27"/>
                    <a:pt x="7" y="27"/>
                  </a:cubicBezTo>
                  <a:cubicBezTo>
                    <a:pt x="9" y="27"/>
                    <a:pt x="11" y="25"/>
                    <a:pt x="13" y="24"/>
                  </a:cubicBezTo>
                  <a:cubicBezTo>
                    <a:pt x="16" y="22"/>
                    <a:pt x="19" y="21"/>
                    <a:pt x="22" y="19"/>
                  </a:cubicBezTo>
                  <a:cubicBezTo>
                    <a:pt x="24" y="18"/>
                    <a:pt x="26" y="17"/>
                    <a:pt x="28" y="15"/>
                  </a:cubicBezTo>
                  <a:cubicBezTo>
                    <a:pt x="29" y="13"/>
                    <a:pt x="28" y="11"/>
                    <a:pt x="29" y="10"/>
                  </a:cubicBezTo>
                  <a:cubicBezTo>
                    <a:pt x="30" y="8"/>
                    <a:pt x="29" y="11"/>
                    <a:pt x="29" y="1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08" name="Freeform 682">
              <a:extLst>
                <a:ext uri="{FF2B5EF4-FFF2-40B4-BE49-F238E27FC236}">
                  <a16:creationId xmlns:a16="http://schemas.microsoft.com/office/drawing/2014/main" id="{C7D67FCA-A7AE-DA49-BCB6-BECC1CE3ACED}"/>
                </a:ext>
              </a:extLst>
            </p:cNvPr>
            <p:cNvSpPr>
              <a:spLocks/>
            </p:cNvSpPr>
            <p:nvPr/>
          </p:nvSpPr>
          <p:spPr bwMode="auto">
            <a:xfrm>
              <a:off x="13461341" y="7201383"/>
              <a:ext cx="464969" cy="439605"/>
            </a:xfrm>
            <a:custGeom>
              <a:avLst/>
              <a:gdLst>
                <a:gd name="T0" fmla="*/ 47 w 50"/>
                <a:gd name="T1" fmla="*/ 36 h 47"/>
                <a:gd name="T2" fmla="*/ 45 w 50"/>
                <a:gd name="T3" fmla="*/ 34 h 47"/>
                <a:gd name="T4" fmla="*/ 46 w 50"/>
                <a:gd name="T5" fmla="*/ 32 h 47"/>
                <a:gd name="T6" fmla="*/ 41 w 50"/>
                <a:gd name="T7" fmla="*/ 27 h 47"/>
                <a:gd name="T8" fmla="*/ 38 w 50"/>
                <a:gd name="T9" fmla="*/ 25 h 47"/>
                <a:gd name="T10" fmla="*/ 35 w 50"/>
                <a:gd name="T11" fmla="*/ 18 h 47"/>
                <a:gd name="T12" fmla="*/ 38 w 50"/>
                <a:gd name="T13" fmla="*/ 10 h 47"/>
                <a:gd name="T14" fmla="*/ 34 w 50"/>
                <a:gd name="T15" fmla="*/ 6 h 47"/>
                <a:gd name="T16" fmla="*/ 32 w 50"/>
                <a:gd name="T17" fmla="*/ 2 h 47"/>
                <a:gd name="T18" fmla="*/ 30 w 50"/>
                <a:gd name="T19" fmla="*/ 3 h 47"/>
                <a:gd name="T20" fmla="*/ 28 w 50"/>
                <a:gd name="T21" fmla="*/ 1 h 47"/>
                <a:gd name="T22" fmla="*/ 25 w 50"/>
                <a:gd name="T23" fmla="*/ 2 h 47"/>
                <a:gd name="T24" fmla="*/ 20 w 50"/>
                <a:gd name="T25" fmla="*/ 1 h 47"/>
                <a:gd name="T26" fmla="*/ 18 w 50"/>
                <a:gd name="T27" fmla="*/ 4 h 47"/>
                <a:gd name="T28" fmla="*/ 13 w 50"/>
                <a:gd name="T29" fmla="*/ 7 h 47"/>
                <a:gd name="T30" fmla="*/ 14 w 50"/>
                <a:gd name="T31" fmla="*/ 10 h 47"/>
                <a:gd name="T32" fmla="*/ 13 w 50"/>
                <a:gd name="T33" fmla="*/ 13 h 47"/>
                <a:gd name="T34" fmla="*/ 9 w 50"/>
                <a:gd name="T35" fmla="*/ 19 h 47"/>
                <a:gd name="T36" fmla="*/ 1 w 50"/>
                <a:gd name="T37" fmla="*/ 25 h 47"/>
                <a:gd name="T38" fmla="*/ 3 w 50"/>
                <a:gd name="T39" fmla="*/ 30 h 47"/>
                <a:gd name="T40" fmla="*/ 9 w 50"/>
                <a:gd name="T41" fmla="*/ 31 h 47"/>
                <a:gd name="T42" fmla="*/ 18 w 50"/>
                <a:gd name="T43" fmla="*/ 36 h 47"/>
                <a:gd name="T44" fmla="*/ 29 w 50"/>
                <a:gd name="T45" fmla="*/ 45 h 47"/>
                <a:gd name="T46" fmla="*/ 38 w 50"/>
                <a:gd name="T47" fmla="*/ 47 h 47"/>
                <a:gd name="T48" fmla="*/ 43 w 50"/>
                <a:gd name="T49" fmla="*/ 42 h 47"/>
                <a:gd name="T50" fmla="*/ 50 w 50"/>
                <a:gd name="T51" fmla="*/ 43 h 47"/>
                <a:gd name="T52" fmla="*/ 47 w 50"/>
                <a:gd name="T53" fmla="*/ 39 h 47"/>
                <a:gd name="T54" fmla="*/ 47 w 50"/>
                <a:gd name="T55" fmla="*/ 36 h 47"/>
                <a:gd name="T56" fmla="*/ 47 w 50"/>
                <a:gd name="T57" fmla="*/ 3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 h="47">
                  <a:moveTo>
                    <a:pt x="47" y="36"/>
                  </a:moveTo>
                  <a:cubicBezTo>
                    <a:pt x="47" y="36"/>
                    <a:pt x="45" y="35"/>
                    <a:pt x="45" y="34"/>
                  </a:cubicBezTo>
                  <a:cubicBezTo>
                    <a:pt x="45" y="33"/>
                    <a:pt x="46" y="33"/>
                    <a:pt x="46" y="32"/>
                  </a:cubicBezTo>
                  <a:cubicBezTo>
                    <a:pt x="45" y="30"/>
                    <a:pt x="43" y="29"/>
                    <a:pt x="41" y="27"/>
                  </a:cubicBezTo>
                  <a:cubicBezTo>
                    <a:pt x="40" y="27"/>
                    <a:pt x="38" y="26"/>
                    <a:pt x="38" y="25"/>
                  </a:cubicBezTo>
                  <a:cubicBezTo>
                    <a:pt x="37" y="23"/>
                    <a:pt x="35" y="21"/>
                    <a:pt x="35" y="18"/>
                  </a:cubicBezTo>
                  <a:cubicBezTo>
                    <a:pt x="34" y="16"/>
                    <a:pt x="40" y="12"/>
                    <a:pt x="38" y="10"/>
                  </a:cubicBezTo>
                  <a:cubicBezTo>
                    <a:pt x="36" y="9"/>
                    <a:pt x="35" y="8"/>
                    <a:pt x="34" y="6"/>
                  </a:cubicBezTo>
                  <a:cubicBezTo>
                    <a:pt x="33" y="5"/>
                    <a:pt x="33" y="3"/>
                    <a:pt x="32" y="2"/>
                  </a:cubicBezTo>
                  <a:cubicBezTo>
                    <a:pt x="31" y="2"/>
                    <a:pt x="31" y="3"/>
                    <a:pt x="30" y="3"/>
                  </a:cubicBezTo>
                  <a:cubicBezTo>
                    <a:pt x="28" y="3"/>
                    <a:pt x="29" y="1"/>
                    <a:pt x="28" y="1"/>
                  </a:cubicBezTo>
                  <a:cubicBezTo>
                    <a:pt x="27" y="1"/>
                    <a:pt x="25" y="2"/>
                    <a:pt x="25" y="2"/>
                  </a:cubicBezTo>
                  <a:cubicBezTo>
                    <a:pt x="23" y="0"/>
                    <a:pt x="22" y="1"/>
                    <a:pt x="20" y="1"/>
                  </a:cubicBezTo>
                  <a:cubicBezTo>
                    <a:pt x="18" y="2"/>
                    <a:pt x="19" y="3"/>
                    <a:pt x="18" y="4"/>
                  </a:cubicBezTo>
                  <a:cubicBezTo>
                    <a:pt x="16" y="5"/>
                    <a:pt x="14" y="5"/>
                    <a:pt x="13" y="7"/>
                  </a:cubicBezTo>
                  <a:cubicBezTo>
                    <a:pt x="12" y="9"/>
                    <a:pt x="14" y="8"/>
                    <a:pt x="14" y="10"/>
                  </a:cubicBezTo>
                  <a:cubicBezTo>
                    <a:pt x="14" y="11"/>
                    <a:pt x="13" y="11"/>
                    <a:pt x="13" y="13"/>
                  </a:cubicBezTo>
                  <a:cubicBezTo>
                    <a:pt x="13" y="16"/>
                    <a:pt x="12" y="17"/>
                    <a:pt x="9" y="19"/>
                  </a:cubicBezTo>
                  <a:cubicBezTo>
                    <a:pt x="7" y="20"/>
                    <a:pt x="0" y="23"/>
                    <a:pt x="1" y="25"/>
                  </a:cubicBezTo>
                  <a:cubicBezTo>
                    <a:pt x="2" y="26"/>
                    <a:pt x="2" y="29"/>
                    <a:pt x="3" y="30"/>
                  </a:cubicBezTo>
                  <a:cubicBezTo>
                    <a:pt x="4" y="31"/>
                    <a:pt x="8" y="31"/>
                    <a:pt x="9" y="31"/>
                  </a:cubicBezTo>
                  <a:cubicBezTo>
                    <a:pt x="12" y="32"/>
                    <a:pt x="15" y="34"/>
                    <a:pt x="18" y="36"/>
                  </a:cubicBezTo>
                  <a:cubicBezTo>
                    <a:pt x="22" y="39"/>
                    <a:pt x="25" y="42"/>
                    <a:pt x="29" y="45"/>
                  </a:cubicBezTo>
                  <a:cubicBezTo>
                    <a:pt x="32" y="47"/>
                    <a:pt x="35" y="47"/>
                    <a:pt x="38" y="47"/>
                  </a:cubicBezTo>
                  <a:cubicBezTo>
                    <a:pt x="41" y="47"/>
                    <a:pt x="41" y="44"/>
                    <a:pt x="43" y="42"/>
                  </a:cubicBezTo>
                  <a:cubicBezTo>
                    <a:pt x="45" y="40"/>
                    <a:pt x="49" y="44"/>
                    <a:pt x="50" y="43"/>
                  </a:cubicBezTo>
                  <a:cubicBezTo>
                    <a:pt x="49" y="42"/>
                    <a:pt x="48" y="41"/>
                    <a:pt x="47" y="39"/>
                  </a:cubicBezTo>
                  <a:cubicBezTo>
                    <a:pt x="47" y="38"/>
                    <a:pt x="48" y="37"/>
                    <a:pt x="47" y="36"/>
                  </a:cubicBezTo>
                  <a:cubicBezTo>
                    <a:pt x="46" y="35"/>
                    <a:pt x="48" y="37"/>
                    <a:pt x="47" y="3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09" name="Freeform 683">
              <a:extLst>
                <a:ext uri="{FF2B5EF4-FFF2-40B4-BE49-F238E27FC236}">
                  <a16:creationId xmlns:a16="http://schemas.microsoft.com/office/drawing/2014/main" id="{17F7AF39-23E5-7D42-AB10-F8F1E5B0FBDB}"/>
                </a:ext>
              </a:extLst>
            </p:cNvPr>
            <p:cNvSpPr>
              <a:spLocks/>
            </p:cNvSpPr>
            <p:nvPr/>
          </p:nvSpPr>
          <p:spPr bwMode="auto">
            <a:xfrm>
              <a:off x="12872168" y="6946541"/>
              <a:ext cx="885351" cy="337667"/>
            </a:xfrm>
            <a:custGeom>
              <a:avLst/>
              <a:gdLst>
                <a:gd name="T0" fmla="*/ 52 w 95"/>
                <a:gd name="T1" fmla="*/ 36 h 36"/>
                <a:gd name="T2" fmla="*/ 54 w 95"/>
                <a:gd name="T3" fmla="*/ 33 h 36"/>
                <a:gd name="T4" fmla="*/ 55 w 95"/>
                <a:gd name="T5" fmla="*/ 31 h 36"/>
                <a:gd name="T6" fmla="*/ 60 w 95"/>
                <a:gd name="T7" fmla="*/ 31 h 36"/>
                <a:gd name="T8" fmla="*/ 64 w 95"/>
                <a:gd name="T9" fmla="*/ 31 h 36"/>
                <a:gd name="T10" fmla="*/ 75 w 95"/>
                <a:gd name="T11" fmla="*/ 29 h 36"/>
                <a:gd name="T12" fmla="*/ 85 w 95"/>
                <a:gd name="T13" fmla="*/ 28 h 36"/>
                <a:gd name="T14" fmla="*/ 90 w 95"/>
                <a:gd name="T15" fmla="*/ 28 h 36"/>
                <a:gd name="T16" fmla="*/ 92 w 95"/>
                <a:gd name="T17" fmla="*/ 30 h 36"/>
                <a:gd name="T18" fmla="*/ 94 w 95"/>
                <a:gd name="T19" fmla="*/ 28 h 36"/>
                <a:gd name="T20" fmla="*/ 92 w 95"/>
                <a:gd name="T21" fmla="*/ 24 h 36"/>
                <a:gd name="T22" fmla="*/ 92 w 95"/>
                <a:gd name="T23" fmla="*/ 22 h 36"/>
                <a:gd name="T24" fmla="*/ 91 w 95"/>
                <a:gd name="T25" fmla="*/ 17 h 36"/>
                <a:gd name="T26" fmla="*/ 93 w 95"/>
                <a:gd name="T27" fmla="*/ 14 h 36"/>
                <a:gd name="T28" fmla="*/ 89 w 95"/>
                <a:gd name="T29" fmla="*/ 8 h 36"/>
                <a:gd name="T30" fmla="*/ 83 w 95"/>
                <a:gd name="T31" fmla="*/ 3 h 36"/>
                <a:gd name="T32" fmla="*/ 80 w 95"/>
                <a:gd name="T33" fmla="*/ 3 h 36"/>
                <a:gd name="T34" fmla="*/ 78 w 95"/>
                <a:gd name="T35" fmla="*/ 3 h 36"/>
                <a:gd name="T36" fmla="*/ 73 w 95"/>
                <a:gd name="T37" fmla="*/ 6 h 36"/>
                <a:gd name="T38" fmla="*/ 63 w 95"/>
                <a:gd name="T39" fmla="*/ 6 h 36"/>
                <a:gd name="T40" fmla="*/ 58 w 95"/>
                <a:gd name="T41" fmla="*/ 6 h 36"/>
                <a:gd name="T42" fmla="*/ 54 w 95"/>
                <a:gd name="T43" fmla="*/ 4 h 36"/>
                <a:gd name="T44" fmla="*/ 50 w 95"/>
                <a:gd name="T45" fmla="*/ 2 h 36"/>
                <a:gd name="T46" fmla="*/ 46 w 95"/>
                <a:gd name="T47" fmla="*/ 0 h 36"/>
                <a:gd name="T48" fmla="*/ 37 w 95"/>
                <a:gd name="T49" fmla="*/ 0 h 36"/>
                <a:gd name="T50" fmla="*/ 29 w 95"/>
                <a:gd name="T51" fmla="*/ 4 h 36"/>
                <a:gd name="T52" fmla="*/ 18 w 95"/>
                <a:gd name="T53" fmla="*/ 5 h 36"/>
                <a:gd name="T54" fmla="*/ 16 w 95"/>
                <a:gd name="T55" fmla="*/ 6 h 36"/>
                <a:gd name="T56" fmla="*/ 18 w 95"/>
                <a:gd name="T57" fmla="*/ 7 h 36"/>
                <a:gd name="T58" fmla="*/ 15 w 95"/>
                <a:gd name="T59" fmla="*/ 8 h 36"/>
                <a:gd name="T60" fmla="*/ 13 w 95"/>
                <a:gd name="T61" fmla="*/ 9 h 36"/>
                <a:gd name="T62" fmla="*/ 4 w 95"/>
                <a:gd name="T63" fmla="*/ 9 h 36"/>
                <a:gd name="T64" fmla="*/ 3 w 95"/>
                <a:gd name="T65" fmla="*/ 11 h 36"/>
                <a:gd name="T66" fmla="*/ 3 w 95"/>
                <a:gd name="T67" fmla="*/ 15 h 36"/>
                <a:gd name="T68" fmla="*/ 5 w 95"/>
                <a:gd name="T69" fmla="*/ 14 h 36"/>
                <a:gd name="T70" fmla="*/ 3 w 95"/>
                <a:gd name="T71" fmla="*/ 17 h 36"/>
                <a:gd name="T72" fmla="*/ 5 w 95"/>
                <a:gd name="T73" fmla="*/ 17 h 36"/>
                <a:gd name="T74" fmla="*/ 5 w 95"/>
                <a:gd name="T75" fmla="*/ 19 h 36"/>
                <a:gd name="T76" fmla="*/ 3 w 95"/>
                <a:gd name="T77" fmla="*/ 20 h 36"/>
                <a:gd name="T78" fmla="*/ 4 w 95"/>
                <a:gd name="T79" fmla="*/ 22 h 36"/>
                <a:gd name="T80" fmla="*/ 4 w 95"/>
                <a:gd name="T81" fmla="*/ 25 h 36"/>
                <a:gd name="T82" fmla="*/ 8 w 95"/>
                <a:gd name="T83" fmla="*/ 27 h 36"/>
                <a:gd name="T84" fmla="*/ 7 w 95"/>
                <a:gd name="T85" fmla="*/ 30 h 36"/>
                <a:gd name="T86" fmla="*/ 10 w 95"/>
                <a:gd name="T87" fmla="*/ 30 h 36"/>
                <a:gd name="T88" fmla="*/ 8 w 95"/>
                <a:gd name="T89" fmla="*/ 31 h 36"/>
                <a:gd name="T90" fmla="*/ 10 w 95"/>
                <a:gd name="T91" fmla="*/ 31 h 36"/>
                <a:gd name="T92" fmla="*/ 9 w 95"/>
                <a:gd name="T93" fmla="*/ 34 h 36"/>
                <a:gd name="T94" fmla="*/ 11 w 95"/>
                <a:gd name="T95" fmla="*/ 35 h 36"/>
                <a:gd name="T96" fmla="*/ 12 w 95"/>
                <a:gd name="T97" fmla="*/ 31 h 36"/>
                <a:gd name="T98" fmla="*/ 16 w 95"/>
                <a:gd name="T99" fmla="*/ 32 h 36"/>
                <a:gd name="T100" fmla="*/ 22 w 95"/>
                <a:gd name="T101" fmla="*/ 33 h 36"/>
                <a:gd name="T102" fmla="*/ 27 w 95"/>
                <a:gd name="T103" fmla="*/ 31 h 36"/>
                <a:gd name="T104" fmla="*/ 35 w 95"/>
                <a:gd name="T105" fmla="*/ 35 h 36"/>
                <a:gd name="T106" fmla="*/ 42 w 95"/>
                <a:gd name="T107" fmla="*/ 32 h 36"/>
                <a:gd name="T108" fmla="*/ 44 w 95"/>
                <a:gd name="T109" fmla="*/ 30 h 36"/>
                <a:gd name="T110" fmla="*/ 48 w 95"/>
                <a:gd name="T111" fmla="*/ 31 h 36"/>
                <a:gd name="T112" fmla="*/ 50 w 95"/>
                <a:gd name="T113" fmla="*/ 33 h 36"/>
                <a:gd name="T114" fmla="*/ 50 w 95"/>
                <a:gd name="T115" fmla="*/ 35 h 36"/>
                <a:gd name="T116" fmla="*/ 52 w 95"/>
                <a:gd name="T117" fmla="*/ 36 h 36"/>
                <a:gd name="T118" fmla="*/ 52 w 95"/>
                <a:gd name="T11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36">
                  <a:moveTo>
                    <a:pt x="52" y="36"/>
                  </a:moveTo>
                  <a:cubicBezTo>
                    <a:pt x="53" y="35"/>
                    <a:pt x="54" y="33"/>
                    <a:pt x="54" y="33"/>
                  </a:cubicBezTo>
                  <a:cubicBezTo>
                    <a:pt x="53" y="31"/>
                    <a:pt x="54" y="30"/>
                    <a:pt x="55" y="31"/>
                  </a:cubicBezTo>
                  <a:cubicBezTo>
                    <a:pt x="57" y="32"/>
                    <a:pt x="58" y="31"/>
                    <a:pt x="60" y="31"/>
                  </a:cubicBezTo>
                  <a:cubicBezTo>
                    <a:pt x="62" y="30"/>
                    <a:pt x="62" y="30"/>
                    <a:pt x="64" y="31"/>
                  </a:cubicBezTo>
                  <a:cubicBezTo>
                    <a:pt x="68" y="31"/>
                    <a:pt x="71" y="29"/>
                    <a:pt x="75" y="29"/>
                  </a:cubicBezTo>
                  <a:cubicBezTo>
                    <a:pt x="78" y="29"/>
                    <a:pt x="82" y="29"/>
                    <a:pt x="85" y="28"/>
                  </a:cubicBezTo>
                  <a:cubicBezTo>
                    <a:pt x="87" y="27"/>
                    <a:pt x="87" y="29"/>
                    <a:pt x="90" y="28"/>
                  </a:cubicBezTo>
                  <a:cubicBezTo>
                    <a:pt x="92" y="27"/>
                    <a:pt x="91" y="29"/>
                    <a:pt x="92" y="30"/>
                  </a:cubicBezTo>
                  <a:cubicBezTo>
                    <a:pt x="93" y="31"/>
                    <a:pt x="95" y="29"/>
                    <a:pt x="94" y="28"/>
                  </a:cubicBezTo>
                  <a:cubicBezTo>
                    <a:pt x="93" y="27"/>
                    <a:pt x="95" y="25"/>
                    <a:pt x="92" y="24"/>
                  </a:cubicBezTo>
                  <a:cubicBezTo>
                    <a:pt x="91" y="23"/>
                    <a:pt x="93" y="23"/>
                    <a:pt x="92" y="22"/>
                  </a:cubicBezTo>
                  <a:cubicBezTo>
                    <a:pt x="92" y="20"/>
                    <a:pt x="91" y="19"/>
                    <a:pt x="91" y="17"/>
                  </a:cubicBezTo>
                  <a:cubicBezTo>
                    <a:pt x="91" y="16"/>
                    <a:pt x="93" y="14"/>
                    <a:pt x="93" y="14"/>
                  </a:cubicBezTo>
                  <a:cubicBezTo>
                    <a:pt x="92" y="12"/>
                    <a:pt x="90" y="11"/>
                    <a:pt x="89" y="8"/>
                  </a:cubicBezTo>
                  <a:cubicBezTo>
                    <a:pt x="87" y="5"/>
                    <a:pt x="87" y="4"/>
                    <a:pt x="83" y="3"/>
                  </a:cubicBezTo>
                  <a:cubicBezTo>
                    <a:pt x="82" y="3"/>
                    <a:pt x="81" y="3"/>
                    <a:pt x="80" y="3"/>
                  </a:cubicBezTo>
                  <a:cubicBezTo>
                    <a:pt x="78" y="2"/>
                    <a:pt x="79" y="3"/>
                    <a:pt x="78" y="3"/>
                  </a:cubicBezTo>
                  <a:cubicBezTo>
                    <a:pt x="76" y="5"/>
                    <a:pt x="74" y="5"/>
                    <a:pt x="73" y="6"/>
                  </a:cubicBezTo>
                  <a:cubicBezTo>
                    <a:pt x="70" y="7"/>
                    <a:pt x="66" y="6"/>
                    <a:pt x="63" y="6"/>
                  </a:cubicBezTo>
                  <a:cubicBezTo>
                    <a:pt x="61" y="6"/>
                    <a:pt x="59" y="6"/>
                    <a:pt x="58" y="6"/>
                  </a:cubicBezTo>
                  <a:cubicBezTo>
                    <a:pt x="56" y="5"/>
                    <a:pt x="56" y="4"/>
                    <a:pt x="54" y="4"/>
                  </a:cubicBezTo>
                  <a:cubicBezTo>
                    <a:pt x="52" y="4"/>
                    <a:pt x="51" y="3"/>
                    <a:pt x="50" y="2"/>
                  </a:cubicBezTo>
                  <a:cubicBezTo>
                    <a:pt x="49" y="2"/>
                    <a:pt x="45" y="0"/>
                    <a:pt x="46" y="0"/>
                  </a:cubicBezTo>
                  <a:cubicBezTo>
                    <a:pt x="44" y="1"/>
                    <a:pt x="39" y="0"/>
                    <a:pt x="37" y="0"/>
                  </a:cubicBezTo>
                  <a:cubicBezTo>
                    <a:pt x="34" y="0"/>
                    <a:pt x="31" y="3"/>
                    <a:pt x="29" y="4"/>
                  </a:cubicBezTo>
                  <a:cubicBezTo>
                    <a:pt x="26" y="6"/>
                    <a:pt x="21" y="4"/>
                    <a:pt x="18" y="5"/>
                  </a:cubicBezTo>
                  <a:cubicBezTo>
                    <a:pt x="17" y="5"/>
                    <a:pt x="16" y="5"/>
                    <a:pt x="16" y="6"/>
                  </a:cubicBezTo>
                  <a:cubicBezTo>
                    <a:pt x="16" y="6"/>
                    <a:pt x="18" y="6"/>
                    <a:pt x="18" y="7"/>
                  </a:cubicBezTo>
                  <a:cubicBezTo>
                    <a:pt x="18" y="7"/>
                    <a:pt x="15" y="7"/>
                    <a:pt x="15" y="8"/>
                  </a:cubicBezTo>
                  <a:cubicBezTo>
                    <a:pt x="15" y="9"/>
                    <a:pt x="15" y="9"/>
                    <a:pt x="13" y="9"/>
                  </a:cubicBezTo>
                  <a:cubicBezTo>
                    <a:pt x="10" y="9"/>
                    <a:pt x="7" y="9"/>
                    <a:pt x="4" y="9"/>
                  </a:cubicBezTo>
                  <a:cubicBezTo>
                    <a:pt x="2" y="9"/>
                    <a:pt x="3" y="10"/>
                    <a:pt x="3" y="11"/>
                  </a:cubicBezTo>
                  <a:cubicBezTo>
                    <a:pt x="2" y="13"/>
                    <a:pt x="0" y="14"/>
                    <a:pt x="3" y="15"/>
                  </a:cubicBezTo>
                  <a:cubicBezTo>
                    <a:pt x="3" y="15"/>
                    <a:pt x="5" y="14"/>
                    <a:pt x="5" y="14"/>
                  </a:cubicBezTo>
                  <a:cubicBezTo>
                    <a:pt x="5" y="15"/>
                    <a:pt x="3" y="17"/>
                    <a:pt x="3" y="17"/>
                  </a:cubicBezTo>
                  <a:cubicBezTo>
                    <a:pt x="4" y="18"/>
                    <a:pt x="4" y="17"/>
                    <a:pt x="5" y="17"/>
                  </a:cubicBezTo>
                  <a:cubicBezTo>
                    <a:pt x="5" y="17"/>
                    <a:pt x="5" y="19"/>
                    <a:pt x="5" y="19"/>
                  </a:cubicBezTo>
                  <a:cubicBezTo>
                    <a:pt x="7" y="22"/>
                    <a:pt x="4" y="20"/>
                    <a:pt x="3" y="20"/>
                  </a:cubicBezTo>
                  <a:cubicBezTo>
                    <a:pt x="3" y="20"/>
                    <a:pt x="2" y="23"/>
                    <a:pt x="4" y="22"/>
                  </a:cubicBezTo>
                  <a:cubicBezTo>
                    <a:pt x="6" y="22"/>
                    <a:pt x="4" y="24"/>
                    <a:pt x="4" y="25"/>
                  </a:cubicBezTo>
                  <a:cubicBezTo>
                    <a:pt x="4" y="26"/>
                    <a:pt x="7" y="26"/>
                    <a:pt x="8" y="27"/>
                  </a:cubicBezTo>
                  <a:cubicBezTo>
                    <a:pt x="9" y="28"/>
                    <a:pt x="7" y="30"/>
                    <a:pt x="7" y="30"/>
                  </a:cubicBezTo>
                  <a:cubicBezTo>
                    <a:pt x="8" y="30"/>
                    <a:pt x="9" y="28"/>
                    <a:pt x="10" y="30"/>
                  </a:cubicBezTo>
                  <a:cubicBezTo>
                    <a:pt x="10" y="31"/>
                    <a:pt x="8" y="31"/>
                    <a:pt x="8" y="31"/>
                  </a:cubicBezTo>
                  <a:cubicBezTo>
                    <a:pt x="8" y="31"/>
                    <a:pt x="10" y="31"/>
                    <a:pt x="10" y="31"/>
                  </a:cubicBezTo>
                  <a:cubicBezTo>
                    <a:pt x="11" y="32"/>
                    <a:pt x="10" y="33"/>
                    <a:pt x="9" y="34"/>
                  </a:cubicBezTo>
                  <a:cubicBezTo>
                    <a:pt x="9" y="35"/>
                    <a:pt x="11" y="36"/>
                    <a:pt x="11" y="35"/>
                  </a:cubicBezTo>
                  <a:cubicBezTo>
                    <a:pt x="12" y="34"/>
                    <a:pt x="11" y="32"/>
                    <a:pt x="12" y="31"/>
                  </a:cubicBezTo>
                  <a:cubicBezTo>
                    <a:pt x="13" y="30"/>
                    <a:pt x="15" y="32"/>
                    <a:pt x="16" y="32"/>
                  </a:cubicBezTo>
                  <a:cubicBezTo>
                    <a:pt x="18" y="33"/>
                    <a:pt x="20" y="35"/>
                    <a:pt x="22" y="33"/>
                  </a:cubicBezTo>
                  <a:cubicBezTo>
                    <a:pt x="25" y="32"/>
                    <a:pt x="23" y="29"/>
                    <a:pt x="27" y="31"/>
                  </a:cubicBezTo>
                  <a:cubicBezTo>
                    <a:pt x="29" y="33"/>
                    <a:pt x="32" y="35"/>
                    <a:pt x="35" y="35"/>
                  </a:cubicBezTo>
                  <a:cubicBezTo>
                    <a:pt x="37" y="34"/>
                    <a:pt x="40" y="33"/>
                    <a:pt x="42" y="32"/>
                  </a:cubicBezTo>
                  <a:cubicBezTo>
                    <a:pt x="43" y="31"/>
                    <a:pt x="43" y="30"/>
                    <a:pt x="44" y="30"/>
                  </a:cubicBezTo>
                  <a:cubicBezTo>
                    <a:pt x="46" y="31"/>
                    <a:pt x="47" y="32"/>
                    <a:pt x="48" y="31"/>
                  </a:cubicBezTo>
                  <a:cubicBezTo>
                    <a:pt x="51" y="30"/>
                    <a:pt x="51" y="31"/>
                    <a:pt x="50" y="33"/>
                  </a:cubicBezTo>
                  <a:cubicBezTo>
                    <a:pt x="50" y="34"/>
                    <a:pt x="52" y="34"/>
                    <a:pt x="50" y="35"/>
                  </a:cubicBezTo>
                  <a:cubicBezTo>
                    <a:pt x="51" y="36"/>
                    <a:pt x="51" y="36"/>
                    <a:pt x="52" y="36"/>
                  </a:cubicBezTo>
                  <a:cubicBezTo>
                    <a:pt x="53" y="35"/>
                    <a:pt x="51" y="36"/>
                    <a:pt x="52" y="3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10" name="Freeform 684">
              <a:extLst>
                <a:ext uri="{FF2B5EF4-FFF2-40B4-BE49-F238E27FC236}">
                  <a16:creationId xmlns:a16="http://schemas.microsoft.com/office/drawing/2014/main" id="{F40365E9-C4DA-7044-B83F-91E9957A0A4A}"/>
                </a:ext>
              </a:extLst>
            </p:cNvPr>
            <p:cNvSpPr>
              <a:spLocks/>
            </p:cNvSpPr>
            <p:nvPr/>
          </p:nvSpPr>
          <p:spPr bwMode="auto">
            <a:xfrm>
              <a:off x="13273442" y="7481712"/>
              <a:ext cx="980892" cy="786831"/>
            </a:xfrm>
            <a:custGeom>
              <a:avLst/>
              <a:gdLst>
                <a:gd name="T0" fmla="*/ 65 w 105"/>
                <a:gd name="T1" fmla="*/ 20 h 84"/>
                <a:gd name="T2" fmla="*/ 61 w 105"/>
                <a:gd name="T3" fmla="*/ 17 h 84"/>
                <a:gd name="T4" fmla="*/ 52 w 105"/>
                <a:gd name="T5" fmla="*/ 17 h 84"/>
                <a:gd name="T6" fmla="*/ 48 w 105"/>
                <a:gd name="T7" fmla="*/ 15 h 84"/>
                <a:gd name="T8" fmla="*/ 40 w 105"/>
                <a:gd name="T9" fmla="*/ 8 h 84"/>
                <a:gd name="T10" fmla="*/ 27 w 105"/>
                <a:gd name="T11" fmla="*/ 1 h 84"/>
                <a:gd name="T12" fmla="*/ 21 w 105"/>
                <a:gd name="T13" fmla="*/ 1 h 84"/>
                <a:gd name="T14" fmla="*/ 13 w 105"/>
                <a:gd name="T15" fmla="*/ 3 h 84"/>
                <a:gd name="T16" fmla="*/ 17 w 105"/>
                <a:gd name="T17" fmla="*/ 9 h 84"/>
                <a:gd name="T18" fmla="*/ 13 w 105"/>
                <a:gd name="T19" fmla="*/ 12 h 84"/>
                <a:gd name="T20" fmla="*/ 10 w 105"/>
                <a:gd name="T21" fmla="*/ 12 h 84"/>
                <a:gd name="T22" fmla="*/ 9 w 105"/>
                <a:gd name="T23" fmla="*/ 14 h 84"/>
                <a:gd name="T24" fmla="*/ 2 w 105"/>
                <a:gd name="T25" fmla="*/ 14 h 84"/>
                <a:gd name="T26" fmla="*/ 1 w 105"/>
                <a:gd name="T27" fmla="*/ 19 h 84"/>
                <a:gd name="T28" fmla="*/ 3 w 105"/>
                <a:gd name="T29" fmla="*/ 22 h 84"/>
                <a:gd name="T30" fmla="*/ 8 w 105"/>
                <a:gd name="T31" fmla="*/ 31 h 84"/>
                <a:gd name="T32" fmla="*/ 12 w 105"/>
                <a:gd name="T33" fmla="*/ 38 h 84"/>
                <a:gd name="T34" fmla="*/ 15 w 105"/>
                <a:gd name="T35" fmla="*/ 42 h 84"/>
                <a:gd name="T36" fmla="*/ 20 w 105"/>
                <a:gd name="T37" fmla="*/ 46 h 84"/>
                <a:gd name="T38" fmla="*/ 22 w 105"/>
                <a:gd name="T39" fmla="*/ 53 h 84"/>
                <a:gd name="T40" fmla="*/ 23 w 105"/>
                <a:gd name="T41" fmla="*/ 59 h 84"/>
                <a:gd name="T42" fmla="*/ 31 w 105"/>
                <a:gd name="T43" fmla="*/ 67 h 84"/>
                <a:gd name="T44" fmla="*/ 36 w 105"/>
                <a:gd name="T45" fmla="*/ 76 h 84"/>
                <a:gd name="T46" fmla="*/ 40 w 105"/>
                <a:gd name="T47" fmla="*/ 81 h 84"/>
                <a:gd name="T48" fmla="*/ 41 w 105"/>
                <a:gd name="T49" fmla="*/ 84 h 84"/>
                <a:gd name="T50" fmla="*/ 43 w 105"/>
                <a:gd name="T51" fmla="*/ 81 h 84"/>
                <a:gd name="T52" fmla="*/ 50 w 105"/>
                <a:gd name="T53" fmla="*/ 79 h 84"/>
                <a:gd name="T54" fmla="*/ 60 w 105"/>
                <a:gd name="T55" fmla="*/ 80 h 84"/>
                <a:gd name="T56" fmla="*/ 66 w 105"/>
                <a:gd name="T57" fmla="*/ 77 h 84"/>
                <a:gd name="T58" fmla="*/ 76 w 105"/>
                <a:gd name="T59" fmla="*/ 72 h 84"/>
                <a:gd name="T60" fmla="*/ 94 w 105"/>
                <a:gd name="T61" fmla="*/ 68 h 84"/>
                <a:gd name="T62" fmla="*/ 102 w 105"/>
                <a:gd name="T63" fmla="*/ 66 h 84"/>
                <a:gd name="T64" fmla="*/ 104 w 105"/>
                <a:gd name="T65" fmla="*/ 61 h 84"/>
                <a:gd name="T66" fmla="*/ 105 w 105"/>
                <a:gd name="T67" fmla="*/ 56 h 84"/>
                <a:gd name="T68" fmla="*/ 103 w 105"/>
                <a:gd name="T69" fmla="*/ 51 h 84"/>
                <a:gd name="T70" fmla="*/ 93 w 105"/>
                <a:gd name="T71" fmla="*/ 50 h 84"/>
                <a:gd name="T72" fmla="*/ 88 w 105"/>
                <a:gd name="T73" fmla="*/ 47 h 84"/>
                <a:gd name="T74" fmla="*/ 81 w 105"/>
                <a:gd name="T75" fmla="*/ 39 h 84"/>
                <a:gd name="T76" fmla="*/ 77 w 105"/>
                <a:gd name="T77" fmla="*/ 34 h 84"/>
                <a:gd name="T78" fmla="*/ 77 w 105"/>
                <a:gd name="T79" fmla="*/ 29 h 84"/>
                <a:gd name="T80" fmla="*/ 74 w 105"/>
                <a:gd name="T81" fmla="*/ 27 h 84"/>
                <a:gd name="T82" fmla="*/ 70 w 105"/>
                <a:gd name="T83" fmla="*/ 22 h 84"/>
                <a:gd name="T84" fmla="*/ 65 w 105"/>
                <a:gd name="T85" fmla="*/ 2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84">
                  <a:moveTo>
                    <a:pt x="65" y="20"/>
                  </a:moveTo>
                  <a:cubicBezTo>
                    <a:pt x="64" y="17"/>
                    <a:pt x="64" y="17"/>
                    <a:pt x="61" y="17"/>
                  </a:cubicBezTo>
                  <a:cubicBezTo>
                    <a:pt x="58" y="17"/>
                    <a:pt x="55" y="17"/>
                    <a:pt x="52" y="17"/>
                  </a:cubicBezTo>
                  <a:cubicBezTo>
                    <a:pt x="50" y="17"/>
                    <a:pt x="49" y="15"/>
                    <a:pt x="48" y="15"/>
                  </a:cubicBezTo>
                  <a:cubicBezTo>
                    <a:pt x="45" y="12"/>
                    <a:pt x="42" y="10"/>
                    <a:pt x="40" y="8"/>
                  </a:cubicBezTo>
                  <a:cubicBezTo>
                    <a:pt x="36" y="5"/>
                    <a:pt x="32" y="2"/>
                    <a:pt x="27" y="1"/>
                  </a:cubicBezTo>
                  <a:cubicBezTo>
                    <a:pt x="25" y="0"/>
                    <a:pt x="24" y="0"/>
                    <a:pt x="21" y="1"/>
                  </a:cubicBezTo>
                  <a:cubicBezTo>
                    <a:pt x="19" y="1"/>
                    <a:pt x="16" y="2"/>
                    <a:pt x="13" y="3"/>
                  </a:cubicBezTo>
                  <a:cubicBezTo>
                    <a:pt x="14" y="5"/>
                    <a:pt x="17" y="7"/>
                    <a:pt x="17" y="9"/>
                  </a:cubicBezTo>
                  <a:cubicBezTo>
                    <a:pt x="17" y="11"/>
                    <a:pt x="14" y="12"/>
                    <a:pt x="13" y="12"/>
                  </a:cubicBezTo>
                  <a:cubicBezTo>
                    <a:pt x="12" y="13"/>
                    <a:pt x="11" y="12"/>
                    <a:pt x="10" y="12"/>
                  </a:cubicBezTo>
                  <a:cubicBezTo>
                    <a:pt x="9" y="13"/>
                    <a:pt x="9" y="14"/>
                    <a:pt x="9" y="14"/>
                  </a:cubicBezTo>
                  <a:cubicBezTo>
                    <a:pt x="7" y="17"/>
                    <a:pt x="3" y="15"/>
                    <a:pt x="2" y="14"/>
                  </a:cubicBezTo>
                  <a:cubicBezTo>
                    <a:pt x="1" y="16"/>
                    <a:pt x="1" y="17"/>
                    <a:pt x="1" y="19"/>
                  </a:cubicBezTo>
                  <a:cubicBezTo>
                    <a:pt x="0" y="22"/>
                    <a:pt x="1" y="21"/>
                    <a:pt x="3" y="22"/>
                  </a:cubicBezTo>
                  <a:cubicBezTo>
                    <a:pt x="5" y="24"/>
                    <a:pt x="7" y="28"/>
                    <a:pt x="8" y="31"/>
                  </a:cubicBezTo>
                  <a:cubicBezTo>
                    <a:pt x="10" y="33"/>
                    <a:pt x="11" y="35"/>
                    <a:pt x="12" y="38"/>
                  </a:cubicBezTo>
                  <a:cubicBezTo>
                    <a:pt x="13" y="40"/>
                    <a:pt x="14" y="41"/>
                    <a:pt x="15" y="42"/>
                  </a:cubicBezTo>
                  <a:cubicBezTo>
                    <a:pt x="17" y="44"/>
                    <a:pt x="19" y="44"/>
                    <a:pt x="20" y="46"/>
                  </a:cubicBezTo>
                  <a:cubicBezTo>
                    <a:pt x="21" y="48"/>
                    <a:pt x="22" y="50"/>
                    <a:pt x="22" y="53"/>
                  </a:cubicBezTo>
                  <a:cubicBezTo>
                    <a:pt x="23" y="55"/>
                    <a:pt x="22" y="57"/>
                    <a:pt x="23" y="59"/>
                  </a:cubicBezTo>
                  <a:cubicBezTo>
                    <a:pt x="25" y="63"/>
                    <a:pt x="29" y="64"/>
                    <a:pt x="31" y="67"/>
                  </a:cubicBezTo>
                  <a:cubicBezTo>
                    <a:pt x="33" y="70"/>
                    <a:pt x="34" y="74"/>
                    <a:pt x="36" y="76"/>
                  </a:cubicBezTo>
                  <a:cubicBezTo>
                    <a:pt x="37" y="78"/>
                    <a:pt x="39" y="80"/>
                    <a:pt x="40" y="81"/>
                  </a:cubicBezTo>
                  <a:cubicBezTo>
                    <a:pt x="40" y="82"/>
                    <a:pt x="40" y="84"/>
                    <a:pt x="41" y="84"/>
                  </a:cubicBezTo>
                  <a:cubicBezTo>
                    <a:pt x="43" y="84"/>
                    <a:pt x="42" y="82"/>
                    <a:pt x="43" y="81"/>
                  </a:cubicBezTo>
                  <a:cubicBezTo>
                    <a:pt x="43" y="78"/>
                    <a:pt x="48" y="79"/>
                    <a:pt x="50" y="79"/>
                  </a:cubicBezTo>
                  <a:cubicBezTo>
                    <a:pt x="53" y="79"/>
                    <a:pt x="58" y="78"/>
                    <a:pt x="60" y="80"/>
                  </a:cubicBezTo>
                  <a:cubicBezTo>
                    <a:pt x="63" y="81"/>
                    <a:pt x="64" y="79"/>
                    <a:pt x="66" y="77"/>
                  </a:cubicBezTo>
                  <a:cubicBezTo>
                    <a:pt x="69" y="73"/>
                    <a:pt x="72" y="73"/>
                    <a:pt x="76" y="72"/>
                  </a:cubicBezTo>
                  <a:cubicBezTo>
                    <a:pt x="82" y="72"/>
                    <a:pt x="88" y="70"/>
                    <a:pt x="94" y="68"/>
                  </a:cubicBezTo>
                  <a:cubicBezTo>
                    <a:pt x="96" y="67"/>
                    <a:pt x="99" y="66"/>
                    <a:pt x="102" y="66"/>
                  </a:cubicBezTo>
                  <a:cubicBezTo>
                    <a:pt x="103" y="65"/>
                    <a:pt x="103" y="63"/>
                    <a:pt x="104" y="61"/>
                  </a:cubicBezTo>
                  <a:cubicBezTo>
                    <a:pt x="104" y="60"/>
                    <a:pt x="105" y="58"/>
                    <a:pt x="105" y="56"/>
                  </a:cubicBezTo>
                  <a:cubicBezTo>
                    <a:pt x="105" y="55"/>
                    <a:pt x="104" y="52"/>
                    <a:pt x="103" y="51"/>
                  </a:cubicBezTo>
                  <a:cubicBezTo>
                    <a:pt x="100" y="51"/>
                    <a:pt x="96" y="51"/>
                    <a:pt x="93" y="50"/>
                  </a:cubicBezTo>
                  <a:cubicBezTo>
                    <a:pt x="90" y="50"/>
                    <a:pt x="90" y="49"/>
                    <a:pt x="88" y="47"/>
                  </a:cubicBezTo>
                  <a:cubicBezTo>
                    <a:pt x="86" y="43"/>
                    <a:pt x="83" y="42"/>
                    <a:pt x="81" y="39"/>
                  </a:cubicBezTo>
                  <a:cubicBezTo>
                    <a:pt x="80" y="39"/>
                    <a:pt x="78" y="35"/>
                    <a:pt x="77" y="34"/>
                  </a:cubicBezTo>
                  <a:cubicBezTo>
                    <a:pt x="76" y="32"/>
                    <a:pt x="81" y="31"/>
                    <a:pt x="77" y="29"/>
                  </a:cubicBezTo>
                  <a:cubicBezTo>
                    <a:pt x="76" y="29"/>
                    <a:pt x="75" y="27"/>
                    <a:pt x="74" y="27"/>
                  </a:cubicBezTo>
                  <a:cubicBezTo>
                    <a:pt x="72" y="27"/>
                    <a:pt x="71" y="24"/>
                    <a:pt x="70" y="22"/>
                  </a:cubicBezTo>
                  <a:cubicBezTo>
                    <a:pt x="69" y="19"/>
                    <a:pt x="69" y="20"/>
                    <a:pt x="65" y="2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11" name="Freeform 685">
              <a:extLst>
                <a:ext uri="{FF2B5EF4-FFF2-40B4-BE49-F238E27FC236}">
                  <a16:creationId xmlns:a16="http://schemas.microsoft.com/office/drawing/2014/main" id="{69049B53-0B62-BE4D-8CAD-2DDC72B55760}"/>
                </a:ext>
              </a:extLst>
            </p:cNvPr>
            <p:cNvSpPr>
              <a:spLocks/>
            </p:cNvSpPr>
            <p:nvPr/>
          </p:nvSpPr>
          <p:spPr bwMode="auto">
            <a:xfrm>
              <a:off x="13292551" y="7424369"/>
              <a:ext cx="194268" cy="207060"/>
            </a:xfrm>
            <a:custGeom>
              <a:avLst/>
              <a:gdLst>
                <a:gd name="T0" fmla="*/ 5 w 21"/>
                <a:gd name="T1" fmla="*/ 22 h 22"/>
                <a:gd name="T2" fmla="*/ 8 w 21"/>
                <a:gd name="T3" fmla="*/ 19 h 22"/>
                <a:gd name="T4" fmla="*/ 12 w 21"/>
                <a:gd name="T5" fmla="*/ 18 h 22"/>
                <a:gd name="T6" fmla="*/ 15 w 21"/>
                <a:gd name="T7" fmla="*/ 15 h 22"/>
                <a:gd name="T8" fmla="*/ 11 w 21"/>
                <a:gd name="T9" fmla="*/ 9 h 22"/>
                <a:gd name="T10" fmla="*/ 21 w 21"/>
                <a:gd name="T11" fmla="*/ 6 h 22"/>
                <a:gd name="T12" fmla="*/ 19 w 21"/>
                <a:gd name="T13" fmla="*/ 0 h 22"/>
                <a:gd name="T14" fmla="*/ 9 w 21"/>
                <a:gd name="T15" fmla="*/ 5 h 22"/>
                <a:gd name="T16" fmla="*/ 4 w 21"/>
                <a:gd name="T17" fmla="*/ 1 h 22"/>
                <a:gd name="T18" fmla="*/ 3 w 21"/>
                <a:gd name="T19" fmla="*/ 11 h 22"/>
                <a:gd name="T20" fmla="*/ 0 w 21"/>
                <a:gd name="T21" fmla="*/ 18 h 22"/>
                <a:gd name="T22" fmla="*/ 1 w 21"/>
                <a:gd name="T23" fmla="*/ 21 h 22"/>
                <a:gd name="T24" fmla="*/ 5 w 21"/>
                <a:gd name="T25"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2">
                  <a:moveTo>
                    <a:pt x="5" y="22"/>
                  </a:moveTo>
                  <a:cubicBezTo>
                    <a:pt x="7" y="22"/>
                    <a:pt x="7" y="19"/>
                    <a:pt x="8" y="19"/>
                  </a:cubicBezTo>
                  <a:cubicBezTo>
                    <a:pt x="9" y="17"/>
                    <a:pt x="11" y="18"/>
                    <a:pt x="12" y="18"/>
                  </a:cubicBezTo>
                  <a:cubicBezTo>
                    <a:pt x="13" y="17"/>
                    <a:pt x="16" y="16"/>
                    <a:pt x="15" y="15"/>
                  </a:cubicBezTo>
                  <a:cubicBezTo>
                    <a:pt x="14" y="13"/>
                    <a:pt x="13" y="11"/>
                    <a:pt x="11" y="9"/>
                  </a:cubicBezTo>
                  <a:cubicBezTo>
                    <a:pt x="15" y="8"/>
                    <a:pt x="18" y="7"/>
                    <a:pt x="21" y="6"/>
                  </a:cubicBezTo>
                  <a:cubicBezTo>
                    <a:pt x="21" y="4"/>
                    <a:pt x="20" y="2"/>
                    <a:pt x="19" y="0"/>
                  </a:cubicBezTo>
                  <a:cubicBezTo>
                    <a:pt x="16" y="1"/>
                    <a:pt x="12" y="5"/>
                    <a:pt x="9" y="5"/>
                  </a:cubicBezTo>
                  <a:cubicBezTo>
                    <a:pt x="7" y="5"/>
                    <a:pt x="4" y="3"/>
                    <a:pt x="4" y="1"/>
                  </a:cubicBezTo>
                  <a:cubicBezTo>
                    <a:pt x="3" y="5"/>
                    <a:pt x="3" y="8"/>
                    <a:pt x="3" y="11"/>
                  </a:cubicBezTo>
                  <a:cubicBezTo>
                    <a:pt x="2" y="13"/>
                    <a:pt x="0" y="16"/>
                    <a:pt x="0" y="18"/>
                  </a:cubicBezTo>
                  <a:cubicBezTo>
                    <a:pt x="0" y="20"/>
                    <a:pt x="0" y="20"/>
                    <a:pt x="1" y="21"/>
                  </a:cubicBezTo>
                  <a:cubicBezTo>
                    <a:pt x="3" y="21"/>
                    <a:pt x="4" y="22"/>
                    <a:pt x="5" y="2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12" name="Freeform 686">
              <a:extLst>
                <a:ext uri="{FF2B5EF4-FFF2-40B4-BE49-F238E27FC236}">
                  <a16:creationId xmlns:a16="http://schemas.microsoft.com/office/drawing/2014/main" id="{0108B7F9-57C9-CE41-AC35-C777B669655C}"/>
                </a:ext>
              </a:extLst>
            </p:cNvPr>
            <p:cNvSpPr>
              <a:spLocks/>
            </p:cNvSpPr>
            <p:nvPr/>
          </p:nvSpPr>
          <p:spPr bwMode="auto">
            <a:xfrm>
              <a:off x="13302106" y="7351105"/>
              <a:ext cx="73250" cy="82827"/>
            </a:xfrm>
            <a:custGeom>
              <a:avLst/>
              <a:gdLst>
                <a:gd name="T0" fmla="*/ 7 w 8"/>
                <a:gd name="T1" fmla="*/ 2 h 9"/>
                <a:gd name="T2" fmla="*/ 4 w 8"/>
                <a:gd name="T3" fmla="*/ 0 h 9"/>
                <a:gd name="T4" fmla="*/ 2 w 8"/>
                <a:gd name="T5" fmla="*/ 2 h 9"/>
                <a:gd name="T6" fmla="*/ 0 w 8"/>
                <a:gd name="T7" fmla="*/ 8 h 9"/>
                <a:gd name="T8" fmla="*/ 4 w 8"/>
                <a:gd name="T9" fmla="*/ 8 h 9"/>
                <a:gd name="T10" fmla="*/ 7 w 8"/>
                <a:gd name="T11" fmla="*/ 2 h 9"/>
              </a:gdLst>
              <a:ahLst/>
              <a:cxnLst>
                <a:cxn ang="0">
                  <a:pos x="T0" y="T1"/>
                </a:cxn>
                <a:cxn ang="0">
                  <a:pos x="T2" y="T3"/>
                </a:cxn>
                <a:cxn ang="0">
                  <a:pos x="T4" y="T5"/>
                </a:cxn>
                <a:cxn ang="0">
                  <a:pos x="T6" y="T7"/>
                </a:cxn>
                <a:cxn ang="0">
                  <a:pos x="T8" y="T9"/>
                </a:cxn>
                <a:cxn ang="0">
                  <a:pos x="T10" y="T11"/>
                </a:cxn>
              </a:cxnLst>
              <a:rect l="0" t="0" r="r" b="b"/>
              <a:pathLst>
                <a:path w="8" h="9">
                  <a:moveTo>
                    <a:pt x="7" y="2"/>
                  </a:moveTo>
                  <a:cubicBezTo>
                    <a:pt x="7" y="1"/>
                    <a:pt x="5" y="0"/>
                    <a:pt x="4" y="0"/>
                  </a:cubicBezTo>
                  <a:cubicBezTo>
                    <a:pt x="3" y="1"/>
                    <a:pt x="3" y="1"/>
                    <a:pt x="2" y="2"/>
                  </a:cubicBezTo>
                  <a:cubicBezTo>
                    <a:pt x="2" y="4"/>
                    <a:pt x="1" y="6"/>
                    <a:pt x="0" y="8"/>
                  </a:cubicBezTo>
                  <a:cubicBezTo>
                    <a:pt x="2" y="8"/>
                    <a:pt x="2" y="9"/>
                    <a:pt x="4" y="8"/>
                  </a:cubicBezTo>
                  <a:cubicBezTo>
                    <a:pt x="5" y="7"/>
                    <a:pt x="8" y="4"/>
                    <a:pt x="7"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13" name="Freeform 687">
              <a:extLst>
                <a:ext uri="{FF2B5EF4-FFF2-40B4-BE49-F238E27FC236}">
                  <a16:creationId xmlns:a16="http://schemas.microsoft.com/office/drawing/2014/main" id="{990404DD-943A-154E-AF18-60952A4D16A9}"/>
                </a:ext>
              </a:extLst>
            </p:cNvPr>
            <p:cNvSpPr>
              <a:spLocks/>
            </p:cNvSpPr>
            <p:nvPr/>
          </p:nvSpPr>
          <p:spPr bwMode="auto">
            <a:xfrm>
              <a:off x="13292551" y="7462599"/>
              <a:ext cx="28664" cy="66896"/>
            </a:xfrm>
            <a:custGeom>
              <a:avLst/>
              <a:gdLst>
                <a:gd name="T0" fmla="*/ 0 w 3"/>
                <a:gd name="T1" fmla="*/ 3 h 7"/>
                <a:gd name="T2" fmla="*/ 3 w 3"/>
                <a:gd name="T3" fmla="*/ 7 h 7"/>
                <a:gd name="T4" fmla="*/ 3 w 3"/>
                <a:gd name="T5" fmla="*/ 1 h 7"/>
                <a:gd name="T6" fmla="*/ 2 w 3"/>
                <a:gd name="T7" fmla="*/ 0 h 7"/>
                <a:gd name="T8" fmla="*/ 0 w 3"/>
                <a:gd name="T9" fmla="*/ 3 h 7"/>
              </a:gdLst>
              <a:ahLst/>
              <a:cxnLst>
                <a:cxn ang="0">
                  <a:pos x="T0" y="T1"/>
                </a:cxn>
                <a:cxn ang="0">
                  <a:pos x="T2" y="T3"/>
                </a:cxn>
                <a:cxn ang="0">
                  <a:pos x="T4" y="T5"/>
                </a:cxn>
                <a:cxn ang="0">
                  <a:pos x="T6" y="T7"/>
                </a:cxn>
                <a:cxn ang="0">
                  <a:pos x="T8" y="T9"/>
                </a:cxn>
              </a:cxnLst>
              <a:rect l="0" t="0" r="r" b="b"/>
              <a:pathLst>
                <a:path w="3" h="7">
                  <a:moveTo>
                    <a:pt x="0" y="3"/>
                  </a:moveTo>
                  <a:cubicBezTo>
                    <a:pt x="0" y="5"/>
                    <a:pt x="1" y="6"/>
                    <a:pt x="3" y="7"/>
                  </a:cubicBezTo>
                  <a:cubicBezTo>
                    <a:pt x="3" y="5"/>
                    <a:pt x="3" y="3"/>
                    <a:pt x="3" y="1"/>
                  </a:cubicBezTo>
                  <a:cubicBezTo>
                    <a:pt x="3" y="0"/>
                    <a:pt x="3" y="0"/>
                    <a:pt x="2" y="0"/>
                  </a:cubicBezTo>
                  <a:cubicBezTo>
                    <a:pt x="0" y="0"/>
                    <a:pt x="0" y="2"/>
                    <a:pt x="0"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14" name="Freeform 688">
              <a:extLst>
                <a:ext uri="{FF2B5EF4-FFF2-40B4-BE49-F238E27FC236}">
                  <a16:creationId xmlns:a16="http://schemas.microsoft.com/office/drawing/2014/main" id="{637D94EA-52F7-404D-B982-04C4D3920097}"/>
                </a:ext>
              </a:extLst>
            </p:cNvPr>
            <p:cNvSpPr>
              <a:spLocks/>
            </p:cNvSpPr>
            <p:nvPr/>
          </p:nvSpPr>
          <p:spPr bwMode="auto">
            <a:xfrm>
              <a:off x="13254336" y="7424369"/>
              <a:ext cx="76432" cy="245289"/>
            </a:xfrm>
            <a:custGeom>
              <a:avLst/>
              <a:gdLst>
                <a:gd name="T0" fmla="*/ 4 w 8"/>
                <a:gd name="T1" fmla="*/ 17 h 26"/>
                <a:gd name="T2" fmla="*/ 6 w 8"/>
                <a:gd name="T3" fmla="*/ 13 h 26"/>
                <a:gd name="T4" fmla="*/ 5 w 8"/>
                <a:gd name="T5" fmla="*/ 10 h 26"/>
                <a:gd name="T6" fmla="*/ 7 w 8"/>
                <a:gd name="T7" fmla="*/ 4 h 26"/>
                <a:gd name="T8" fmla="*/ 6 w 8"/>
                <a:gd name="T9" fmla="*/ 0 h 26"/>
                <a:gd name="T10" fmla="*/ 2 w 8"/>
                <a:gd name="T11" fmla="*/ 7 h 26"/>
                <a:gd name="T12" fmla="*/ 0 w 8"/>
                <a:gd name="T13" fmla="*/ 11 h 26"/>
                <a:gd name="T14" fmla="*/ 1 w 8"/>
                <a:gd name="T15" fmla="*/ 16 h 26"/>
                <a:gd name="T16" fmla="*/ 2 w 8"/>
                <a:gd name="T17" fmla="*/ 26 h 26"/>
                <a:gd name="T18" fmla="*/ 2 w 8"/>
                <a:gd name="T19" fmla="*/ 25 h 26"/>
                <a:gd name="T20" fmla="*/ 4 w 8"/>
                <a:gd name="T21" fmla="*/ 17 h 26"/>
                <a:gd name="T22" fmla="*/ 4 w 8"/>
                <a:gd name="T23"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26">
                  <a:moveTo>
                    <a:pt x="4" y="17"/>
                  </a:moveTo>
                  <a:cubicBezTo>
                    <a:pt x="4" y="16"/>
                    <a:pt x="5" y="15"/>
                    <a:pt x="6" y="13"/>
                  </a:cubicBezTo>
                  <a:cubicBezTo>
                    <a:pt x="7" y="11"/>
                    <a:pt x="6" y="12"/>
                    <a:pt x="5" y="10"/>
                  </a:cubicBezTo>
                  <a:cubicBezTo>
                    <a:pt x="3" y="8"/>
                    <a:pt x="4" y="3"/>
                    <a:pt x="7" y="4"/>
                  </a:cubicBezTo>
                  <a:cubicBezTo>
                    <a:pt x="8" y="1"/>
                    <a:pt x="8" y="1"/>
                    <a:pt x="6" y="0"/>
                  </a:cubicBezTo>
                  <a:cubicBezTo>
                    <a:pt x="4" y="0"/>
                    <a:pt x="3" y="5"/>
                    <a:pt x="2" y="7"/>
                  </a:cubicBezTo>
                  <a:cubicBezTo>
                    <a:pt x="1" y="8"/>
                    <a:pt x="0" y="9"/>
                    <a:pt x="0" y="11"/>
                  </a:cubicBezTo>
                  <a:cubicBezTo>
                    <a:pt x="0" y="12"/>
                    <a:pt x="1" y="14"/>
                    <a:pt x="1" y="16"/>
                  </a:cubicBezTo>
                  <a:cubicBezTo>
                    <a:pt x="1" y="19"/>
                    <a:pt x="2" y="22"/>
                    <a:pt x="2" y="26"/>
                  </a:cubicBezTo>
                  <a:cubicBezTo>
                    <a:pt x="2" y="25"/>
                    <a:pt x="2" y="25"/>
                    <a:pt x="2" y="25"/>
                  </a:cubicBezTo>
                  <a:cubicBezTo>
                    <a:pt x="3" y="23"/>
                    <a:pt x="3" y="20"/>
                    <a:pt x="4" y="17"/>
                  </a:cubicBezTo>
                  <a:cubicBezTo>
                    <a:pt x="4" y="16"/>
                    <a:pt x="4" y="18"/>
                    <a:pt x="4" y="17"/>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15" name="Freeform 689">
              <a:extLst>
                <a:ext uri="{FF2B5EF4-FFF2-40B4-BE49-F238E27FC236}">
                  <a16:creationId xmlns:a16="http://schemas.microsoft.com/office/drawing/2014/main" id="{69FD4493-92E7-414F-9595-9BF324FB4E98}"/>
                </a:ext>
              </a:extLst>
            </p:cNvPr>
            <p:cNvSpPr>
              <a:spLocks/>
            </p:cNvSpPr>
            <p:nvPr/>
          </p:nvSpPr>
          <p:spPr bwMode="auto">
            <a:xfrm>
              <a:off x="14028220" y="7790708"/>
              <a:ext cx="47770" cy="73269"/>
            </a:xfrm>
            <a:custGeom>
              <a:avLst/>
              <a:gdLst>
                <a:gd name="T0" fmla="*/ 3 w 5"/>
                <a:gd name="T1" fmla="*/ 8 h 8"/>
                <a:gd name="T2" fmla="*/ 2 w 5"/>
                <a:gd name="T3" fmla="*/ 0 h 8"/>
                <a:gd name="T4" fmla="*/ 0 w 5"/>
                <a:gd name="T5" fmla="*/ 4 h 8"/>
                <a:gd name="T6" fmla="*/ 3 w 5"/>
                <a:gd name="T7" fmla="*/ 8 h 8"/>
                <a:gd name="T8" fmla="*/ 3 w 5"/>
                <a:gd name="T9" fmla="*/ 8 h 8"/>
              </a:gdLst>
              <a:ahLst/>
              <a:cxnLst>
                <a:cxn ang="0">
                  <a:pos x="T0" y="T1"/>
                </a:cxn>
                <a:cxn ang="0">
                  <a:pos x="T2" y="T3"/>
                </a:cxn>
                <a:cxn ang="0">
                  <a:pos x="T4" y="T5"/>
                </a:cxn>
                <a:cxn ang="0">
                  <a:pos x="T6" y="T7"/>
                </a:cxn>
                <a:cxn ang="0">
                  <a:pos x="T8" y="T9"/>
                </a:cxn>
              </a:cxnLst>
              <a:rect l="0" t="0" r="r" b="b"/>
              <a:pathLst>
                <a:path w="5" h="8">
                  <a:moveTo>
                    <a:pt x="3" y="8"/>
                  </a:moveTo>
                  <a:cubicBezTo>
                    <a:pt x="3" y="7"/>
                    <a:pt x="5" y="0"/>
                    <a:pt x="2" y="0"/>
                  </a:cubicBezTo>
                  <a:cubicBezTo>
                    <a:pt x="1" y="1"/>
                    <a:pt x="0" y="3"/>
                    <a:pt x="0" y="4"/>
                  </a:cubicBezTo>
                  <a:cubicBezTo>
                    <a:pt x="0" y="6"/>
                    <a:pt x="1" y="7"/>
                    <a:pt x="3" y="8"/>
                  </a:cubicBezTo>
                  <a:cubicBezTo>
                    <a:pt x="3" y="8"/>
                    <a:pt x="2" y="8"/>
                    <a:pt x="3" y="8"/>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16" name="Freeform 690">
              <a:extLst>
                <a:ext uri="{FF2B5EF4-FFF2-40B4-BE49-F238E27FC236}">
                  <a16:creationId xmlns:a16="http://schemas.microsoft.com/office/drawing/2014/main" id="{353D88F3-1A79-7949-9C68-DD7FB551AD5F}"/>
                </a:ext>
              </a:extLst>
            </p:cNvPr>
            <p:cNvSpPr>
              <a:spLocks/>
            </p:cNvSpPr>
            <p:nvPr/>
          </p:nvSpPr>
          <p:spPr bwMode="auto">
            <a:xfrm>
              <a:off x="13646057" y="8137935"/>
              <a:ext cx="496815" cy="315371"/>
            </a:xfrm>
            <a:custGeom>
              <a:avLst/>
              <a:gdLst>
                <a:gd name="T0" fmla="*/ 47 w 53"/>
                <a:gd name="T1" fmla="*/ 0 h 34"/>
                <a:gd name="T2" fmla="*/ 38 w 53"/>
                <a:gd name="T3" fmla="*/ 2 h 34"/>
                <a:gd name="T4" fmla="*/ 28 w 53"/>
                <a:gd name="T5" fmla="*/ 4 h 34"/>
                <a:gd name="T6" fmla="*/ 23 w 53"/>
                <a:gd name="T7" fmla="*/ 10 h 34"/>
                <a:gd name="T8" fmla="*/ 17 w 53"/>
                <a:gd name="T9" fmla="*/ 9 h 34"/>
                <a:gd name="T10" fmla="*/ 9 w 53"/>
                <a:gd name="T11" fmla="*/ 9 h 34"/>
                <a:gd name="T12" fmla="*/ 3 w 53"/>
                <a:gd name="T13" fmla="*/ 12 h 34"/>
                <a:gd name="T14" fmla="*/ 1 w 53"/>
                <a:gd name="T15" fmla="*/ 15 h 34"/>
                <a:gd name="T16" fmla="*/ 1 w 53"/>
                <a:gd name="T17" fmla="*/ 21 h 34"/>
                <a:gd name="T18" fmla="*/ 3 w 53"/>
                <a:gd name="T19" fmla="*/ 28 h 34"/>
                <a:gd name="T20" fmla="*/ 4 w 53"/>
                <a:gd name="T21" fmla="*/ 32 h 34"/>
                <a:gd name="T22" fmla="*/ 12 w 53"/>
                <a:gd name="T23" fmla="*/ 32 h 34"/>
                <a:gd name="T24" fmla="*/ 16 w 53"/>
                <a:gd name="T25" fmla="*/ 29 h 34"/>
                <a:gd name="T26" fmla="*/ 21 w 53"/>
                <a:gd name="T27" fmla="*/ 29 h 34"/>
                <a:gd name="T28" fmla="*/ 24 w 53"/>
                <a:gd name="T29" fmla="*/ 26 h 34"/>
                <a:gd name="T30" fmla="*/ 32 w 53"/>
                <a:gd name="T31" fmla="*/ 24 h 34"/>
                <a:gd name="T32" fmla="*/ 41 w 53"/>
                <a:gd name="T33" fmla="*/ 21 h 34"/>
                <a:gd name="T34" fmla="*/ 47 w 53"/>
                <a:gd name="T35" fmla="*/ 17 h 34"/>
                <a:gd name="T36" fmla="*/ 52 w 53"/>
                <a:gd name="T37" fmla="*/ 12 h 34"/>
                <a:gd name="T38" fmla="*/ 47 w 53"/>
                <a:gd name="T3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 h="34">
                  <a:moveTo>
                    <a:pt x="47" y="0"/>
                  </a:moveTo>
                  <a:cubicBezTo>
                    <a:pt x="44" y="1"/>
                    <a:pt x="41" y="2"/>
                    <a:pt x="38" y="2"/>
                  </a:cubicBezTo>
                  <a:cubicBezTo>
                    <a:pt x="35" y="3"/>
                    <a:pt x="31" y="2"/>
                    <a:pt x="28" y="4"/>
                  </a:cubicBezTo>
                  <a:cubicBezTo>
                    <a:pt x="26" y="6"/>
                    <a:pt x="25" y="8"/>
                    <a:pt x="23" y="10"/>
                  </a:cubicBezTo>
                  <a:cubicBezTo>
                    <a:pt x="22" y="11"/>
                    <a:pt x="19" y="9"/>
                    <a:pt x="17" y="9"/>
                  </a:cubicBezTo>
                  <a:cubicBezTo>
                    <a:pt x="14" y="9"/>
                    <a:pt x="12" y="9"/>
                    <a:pt x="9" y="9"/>
                  </a:cubicBezTo>
                  <a:cubicBezTo>
                    <a:pt x="6" y="9"/>
                    <a:pt x="3" y="8"/>
                    <a:pt x="3" y="12"/>
                  </a:cubicBezTo>
                  <a:cubicBezTo>
                    <a:pt x="2" y="14"/>
                    <a:pt x="1" y="13"/>
                    <a:pt x="1" y="15"/>
                  </a:cubicBezTo>
                  <a:cubicBezTo>
                    <a:pt x="0" y="17"/>
                    <a:pt x="0" y="19"/>
                    <a:pt x="1" y="21"/>
                  </a:cubicBezTo>
                  <a:cubicBezTo>
                    <a:pt x="1" y="23"/>
                    <a:pt x="2" y="26"/>
                    <a:pt x="3" y="28"/>
                  </a:cubicBezTo>
                  <a:cubicBezTo>
                    <a:pt x="3" y="29"/>
                    <a:pt x="3" y="31"/>
                    <a:pt x="4" y="32"/>
                  </a:cubicBezTo>
                  <a:cubicBezTo>
                    <a:pt x="5" y="34"/>
                    <a:pt x="10" y="33"/>
                    <a:pt x="12" y="32"/>
                  </a:cubicBezTo>
                  <a:cubicBezTo>
                    <a:pt x="13" y="31"/>
                    <a:pt x="14" y="30"/>
                    <a:pt x="16" y="29"/>
                  </a:cubicBezTo>
                  <a:cubicBezTo>
                    <a:pt x="17" y="29"/>
                    <a:pt x="19" y="29"/>
                    <a:pt x="21" y="29"/>
                  </a:cubicBezTo>
                  <a:cubicBezTo>
                    <a:pt x="22" y="28"/>
                    <a:pt x="23" y="27"/>
                    <a:pt x="24" y="26"/>
                  </a:cubicBezTo>
                  <a:cubicBezTo>
                    <a:pt x="27" y="25"/>
                    <a:pt x="29" y="25"/>
                    <a:pt x="32" y="24"/>
                  </a:cubicBezTo>
                  <a:cubicBezTo>
                    <a:pt x="35" y="23"/>
                    <a:pt x="38" y="22"/>
                    <a:pt x="41" y="21"/>
                  </a:cubicBezTo>
                  <a:cubicBezTo>
                    <a:pt x="43" y="20"/>
                    <a:pt x="47" y="19"/>
                    <a:pt x="47" y="17"/>
                  </a:cubicBezTo>
                  <a:cubicBezTo>
                    <a:pt x="48" y="14"/>
                    <a:pt x="53" y="14"/>
                    <a:pt x="52" y="12"/>
                  </a:cubicBezTo>
                  <a:cubicBezTo>
                    <a:pt x="50" y="8"/>
                    <a:pt x="49" y="4"/>
                    <a:pt x="47"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17" name="Freeform 691">
              <a:extLst>
                <a:ext uri="{FF2B5EF4-FFF2-40B4-BE49-F238E27FC236}">
                  <a16:creationId xmlns:a16="http://schemas.microsoft.com/office/drawing/2014/main" id="{AB84E7E7-FB2A-1D43-854F-5732611BCE03}"/>
                </a:ext>
              </a:extLst>
            </p:cNvPr>
            <p:cNvSpPr>
              <a:spLocks/>
            </p:cNvSpPr>
            <p:nvPr/>
          </p:nvSpPr>
          <p:spPr bwMode="auto">
            <a:xfrm>
              <a:off x="14085545" y="7790708"/>
              <a:ext cx="382165" cy="458719"/>
            </a:xfrm>
            <a:custGeom>
              <a:avLst/>
              <a:gdLst>
                <a:gd name="T0" fmla="*/ 39 w 41"/>
                <a:gd name="T1" fmla="*/ 19 h 49"/>
                <a:gd name="T2" fmla="*/ 34 w 41"/>
                <a:gd name="T3" fmla="*/ 14 h 49"/>
                <a:gd name="T4" fmla="*/ 28 w 41"/>
                <a:gd name="T5" fmla="*/ 12 h 49"/>
                <a:gd name="T6" fmla="*/ 22 w 41"/>
                <a:gd name="T7" fmla="*/ 6 h 49"/>
                <a:gd name="T8" fmla="*/ 21 w 41"/>
                <a:gd name="T9" fmla="*/ 3 h 49"/>
                <a:gd name="T10" fmla="*/ 22 w 41"/>
                <a:gd name="T11" fmla="*/ 0 h 49"/>
                <a:gd name="T12" fmla="*/ 17 w 41"/>
                <a:gd name="T13" fmla="*/ 5 h 49"/>
                <a:gd name="T14" fmla="*/ 10 w 41"/>
                <a:gd name="T15" fmla="*/ 10 h 49"/>
                <a:gd name="T16" fmla="*/ 5 w 41"/>
                <a:gd name="T17" fmla="*/ 10 h 49"/>
                <a:gd name="T18" fmla="*/ 0 w 41"/>
                <a:gd name="T19" fmla="*/ 11 h 49"/>
                <a:gd name="T20" fmla="*/ 5 w 41"/>
                <a:gd name="T21" fmla="*/ 17 h 49"/>
                <a:gd name="T22" fmla="*/ 16 w 41"/>
                <a:gd name="T23" fmla="*/ 19 h 49"/>
                <a:gd name="T24" fmla="*/ 16 w 41"/>
                <a:gd name="T25" fmla="*/ 32 h 49"/>
                <a:gd name="T26" fmla="*/ 11 w 41"/>
                <a:gd name="T27" fmla="*/ 34 h 49"/>
                <a:gd name="T28" fmla="*/ 0 w 41"/>
                <a:gd name="T29" fmla="*/ 37 h 49"/>
                <a:gd name="T30" fmla="*/ 5 w 41"/>
                <a:gd name="T31" fmla="*/ 49 h 49"/>
                <a:gd name="T32" fmla="*/ 14 w 41"/>
                <a:gd name="T33" fmla="*/ 48 h 49"/>
                <a:gd name="T34" fmla="*/ 17 w 41"/>
                <a:gd name="T35" fmla="*/ 44 h 49"/>
                <a:gd name="T36" fmla="*/ 23 w 41"/>
                <a:gd name="T37" fmla="*/ 42 h 49"/>
                <a:gd name="T38" fmla="*/ 28 w 41"/>
                <a:gd name="T39" fmla="*/ 38 h 49"/>
                <a:gd name="T40" fmla="*/ 29 w 41"/>
                <a:gd name="T41" fmla="*/ 32 h 49"/>
                <a:gd name="T42" fmla="*/ 32 w 41"/>
                <a:gd name="T43" fmla="*/ 30 h 49"/>
                <a:gd name="T44" fmla="*/ 37 w 41"/>
                <a:gd name="T45" fmla="*/ 24 h 49"/>
                <a:gd name="T46" fmla="*/ 39 w 41"/>
                <a:gd name="T47" fmla="*/ 19 h 49"/>
                <a:gd name="T48" fmla="*/ 39 w 41"/>
                <a:gd name="T49" fmla="*/ 1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49">
                  <a:moveTo>
                    <a:pt x="39" y="19"/>
                  </a:moveTo>
                  <a:cubicBezTo>
                    <a:pt x="36" y="19"/>
                    <a:pt x="35" y="16"/>
                    <a:pt x="34" y="14"/>
                  </a:cubicBezTo>
                  <a:cubicBezTo>
                    <a:pt x="33" y="13"/>
                    <a:pt x="29" y="13"/>
                    <a:pt x="28" y="12"/>
                  </a:cubicBezTo>
                  <a:cubicBezTo>
                    <a:pt x="25" y="11"/>
                    <a:pt x="24" y="9"/>
                    <a:pt x="22" y="6"/>
                  </a:cubicBezTo>
                  <a:cubicBezTo>
                    <a:pt x="22" y="5"/>
                    <a:pt x="21" y="4"/>
                    <a:pt x="21" y="3"/>
                  </a:cubicBezTo>
                  <a:cubicBezTo>
                    <a:pt x="21" y="3"/>
                    <a:pt x="22" y="0"/>
                    <a:pt x="22" y="0"/>
                  </a:cubicBezTo>
                  <a:cubicBezTo>
                    <a:pt x="21" y="0"/>
                    <a:pt x="18" y="4"/>
                    <a:pt x="17" y="5"/>
                  </a:cubicBezTo>
                  <a:cubicBezTo>
                    <a:pt x="15" y="7"/>
                    <a:pt x="13" y="10"/>
                    <a:pt x="10" y="10"/>
                  </a:cubicBezTo>
                  <a:cubicBezTo>
                    <a:pt x="8" y="11"/>
                    <a:pt x="7" y="10"/>
                    <a:pt x="5" y="10"/>
                  </a:cubicBezTo>
                  <a:cubicBezTo>
                    <a:pt x="3" y="11"/>
                    <a:pt x="1" y="13"/>
                    <a:pt x="0" y="11"/>
                  </a:cubicBezTo>
                  <a:cubicBezTo>
                    <a:pt x="1" y="14"/>
                    <a:pt x="2" y="17"/>
                    <a:pt x="5" y="17"/>
                  </a:cubicBezTo>
                  <a:cubicBezTo>
                    <a:pt x="7" y="17"/>
                    <a:pt x="15" y="17"/>
                    <a:pt x="16" y="19"/>
                  </a:cubicBezTo>
                  <a:cubicBezTo>
                    <a:pt x="19" y="23"/>
                    <a:pt x="17" y="27"/>
                    <a:pt x="16" y="32"/>
                  </a:cubicBezTo>
                  <a:cubicBezTo>
                    <a:pt x="15" y="33"/>
                    <a:pt x="11" y="34"/>
                    <a:pt x="11" y="34"/>
                  </a:cubicBezTo>
                  <a:cubicBezTo>
                    <a:pt x="7" y="35"/>
                    <a:pt x="3" y="36"/>
                    <a:pt x="0" y="37"/>
                  </a:cubicBezTo>
                  <a:cubicBezTo>
                    <a:pt x="2" y="41"/>
                    <a:pt x="4" y="45"/>
                    <a:pt x="5" y="49"/>
                  </a:cubicBezTo>
                  <a:cubicBezTo>
                    <a:pt x="8" y="48"/>
                    <a:pt x="11" y="48"/>
                    <a:pt x="14" y="48"/>
                  </a:cubicBezTo>
                  <a:cubicBezTo>
                    <a:pt x="18" y="47"/>
                    <a:pt x="15" y="46"/>
                    <a:pt x="17" y="44"/>
                  </a:cubicBezTo>
                  <a:cubicBezTo>
                    <a:pt x="19" y="43"/>
                    <a:pt x="22" y="44"/>
                    <a:pt x="23" y="42"/>
                  </a:cubicBezTo>
                  <a:cubicBezTo>
                    <a:pt x="25" y="40"/>
                    <a:pt x="25" y="39"/>
                    <a:pt x="28" y="38"/>
                  </a:cubicBezTo>
                  <a:cubicBezTo>
                    <a:pt x="30" y="37"/>
                    <a:pt x="29" y="34"/>
                    <a:pt x="29" y="32"/>
                  </a:cubicBezTo>
                  <a:cubicBezTo>
                    <a:pt x="28" y="30"/>
                    <a:pt x="30" y="30"/>
                    <a:pt x="32" y="30"/>
                  </a:cubicBezTo>
                  <a:cubicBezTo>
                    <a:pt x="35" y="29"/>
                    <a:pt x="35" y="26"/>
                    <a:pt x="37" y="24"/>
                  </a:cubicBezTo>
                  <a:cubicBezTo>
                    <a:pt x="38" y="23"/>
                    <a:pt x="41" y="20"/>
                    <a:pt x="39" y="19"/>
                  </a:cubicBezTo>
                  <a:cubicBezTo>
                    <a:pt x="38" y="19"/>
                    <a:pt x="40" y="20"/>
                    <a:pt x="39" y="19"/>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18" name="Freeform 692">
              <a:extLst>
                <a:ext uri="{FF2B5EF4-FFF2-40B4-BE49-F238E27FC236}">
                  <a16:creationId xmlns:a16="http://schemas.microsoft.com/office/drawing/2014/main" id="{1578A667-5880-ED47-845B-B7F83204F370}"/>
                </a:ext>
              </a:extLst>
            </p:cNvPr>
            <p:cNvSpPr>
              <a:spLocks/>
            </p:cNvSpPr>
            <p:nvPr/>
          </p:nvSpPr>
          <p:spPr bwMode="auto">
            <a:xfrm>
              <a:off x="14897646" y="6892386"/>
              <a:ext cx="512741" cy="222990"/>
            </a:xfrm>
            <a:custGeom>
              <a:avLst/>
              <a:gdLst>
                <a:gd name="T0" fmla="*/ 55 w 55"/>
                <a:gd name="T1" fmla="*/ 5 h 24"/>
                <a:gd name="T2" fmla="*/ 47 w 55"/>
                <a:gd name="T3" fmla="*/ 3 h 24"/>
                <a:gd name="T4" fmla="*/ 36 w 55"/>
                <a:gd name="T5" fmla="*/ 2 h 24"/>
                <a:gd name="T6" fmla="*/ 27 w 55"/>
                <a:gd name="T7" fmla="*/ 0 h 24"/>
                <a:gd name="T8" fmla="*/ 22 w 55"/>
                <a:gd name="T9" fmla="*/ 2 h 24"/>
                <a:gd name="T10" fmla="*/ 19 w 55"/>
                <a:gd name="T11" fmla="*/ 4 h 24"/>
                <a:gd name="T12" fmla="*/ 11 w 55"/>
                <a:gd name="T13" fmla="*/ 5 h 24"/>
                <a:gd name="T14" fmla="*/ 9 w 55"/>
                <a:gd name="T15" fmla="*/ 7 h 24"/>
                <a:gd name="T16" fmla="*/ 8 w 55"/>
                <a:gd name="T17" fmla="*/ 11 h 24"/>
                <a:gd name="T18" fmla="*/ 12 w 55"/>
                <a:gd name="T19" fmla="*/ 12 h 24"/>
                <a:gd name="T20" fmla="*/ 15 w 55"/>
                <a:gd name="T21" fmla="*/ 12 h 24"/>
                <a:gd name="T22" fmla="*/ 19 w 55"/>
                <a:gd name="T23" fmla="*/ 15 h 24"/>
                <a:gd name="T24" fmla="*/ 15 w 55"/>
                <a:gd name="T25" fmla="*/ 17 h 24"/>
                <a:gd name="T26" fmla="*/ 11 w 55"/>
                <a:gd name="T27" fmla="*/ 17 h 24"/>
                <a:gd name="T28" fmla="*/ 10 w 55"/>
                <a:gd name="T29" fmla="*/ 20 h 24"/>
                <a:gd name="T30" fmla="*/ 1 w 55"/>
                <a:gd name="T31" fmla="*/ 20 h 24"/>
                <a:gd name="T32" fmla="*/ 11 w 55"/>
                <a:gd name="T33" fmla="*/ 22 h 24"/>
                <a:gd name="T34" fmla="*/ 15 w 55"/>
                <a:gd name="T35" fmla="*/ 23 h 24"/>
                <a:gd name="T36" fmla="*/ 21 w 55"/>
                <a:gd name="T37" fmla="*/ 23 h 24"/>
                <a:gd name="T38" fmla="*/ 25 w 55"/>
                <a:gd name="T39" fmla="*/ 20 h 24"/>
                <a:gd name="T40" fmla="*/ 28 w 55"/>
                <a:gd name="T41" fmla="*/ 17 h 24"/>
                <a:gd name="T42" fmla="*/ 33 w 55"/>
                <a:gd name="T43" fmla="*/ 16 h 24"/>
                <a:gd name="T44" fmla="*/ 37 w 55"/>
                <a:gd name="T45" fmla="*/ 16 h 24"/>
                <a:gd name="T46" fmla="*/ 40 w 55"/>
                <a:gd name="T47" fmla="*/ 13 h 24"/>
                <a:gd name="T48" fmla="*/ 44 w 55"/>
                <a:gd name="T49" fmla="*/ 12 h 24"/>
                <a:gd name="T50" fmla="*/ 54 w 55"/>
                <a:gd name="T51" fmla="*/ 7 h 24"/>
                <a:gd name="T52" fmla="*/ 55 w 55"/>
                <a:gd name="T53" fmla="*/ 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24">
                  <a:moveTo>
                    <a:pt x="55" y="5"/>
                  </a:moveTo>
                  <a:cubicBezTo>
                    <a:pt x="52" y="5"/>
                    <a:pt x="50" y="3"/>
                    <a:pt x="47" y="3"/>
                  </a:cubicBezTo>
                  <a:cubicBezTo>
                    <a:pt x="44" y="2"/>
                    <a:pt x="40" y="2"/>
                    <a:pt x="36" y="2"/>
                  </a:cubicBezTo>
                  <a:cubicBezTo>
                    <a:pt x="33" y="2"/>
                    <a:pt x="30" y="2"/>
                    <a:pt x="27" y="0"/>
                  </a:cubicBezTo>
                  <a:cubicBezTo>
                    <a:pt x="25" y="0"/>
                    <a:pt x="23" y="0"/>
                    <a:pt x="22" y="2"/>
                  </a:cubicBezTo>
                  <a:cubicBezTo>
                    <a:pt x="22" y="4"/>
                    <a:pt x="21" y="5"/>
                    <a:pt x="19" y="4"/>
                  </a:cubicBezTo>
                  <a:cubicBezTo>
                    <a:pt x="17" y="3"/>
                    <a:pt x="12" y="1"/>
                    <a:pt x="11" y="5"/>
                  </a:cubicBezTo>
                  <a:cubicBezTo>
                    <a:pt x="10" y="6"/>
                    <a:pt x="11" y="6"/>
                    <a:pt x="9" y="7"/>
                  </a:cubicBezTo>
                  <a:cubicBezTo>
                    <a:pt x="8" y="8"/>
                    <a:pt x="6" y="10"/>
                    <a:pt x="8" y="11"/>
                  </a:cubicBezTo>
                  <a:cubicBezTo>
                    <a:pt x="9" y="12"/>
                    <a:pt x="12" y="13"/>
                    <a:pt x="12" y="12"/>
                  </a:cubicBezTo>
                  <a:cubicBezTo>
                    <a:pt x="13" y="10"/>
                    <a:pt x="14" y="11"/>
                    <a:pt x="15" y="12"/>
                  </a:cubicBezTo>
                  <a:cubicBezTo>
                    <a:pt x="16" y="13"/>
                    <a:pt x="20" y="14"/>
                    <a:pt x="19" y="15"/>
                  </a:cubicBezTo>
                  <a:cubicBezTo>
                    <a:pt x="19" y="16"/>
                    <a:pt x="16" y="16"/>
                    <a:pt x="15" y="17"/>
                  </a:cubicBezTo>
                  <a:cubicBezTo>
                    <a:pt x="14" y="18"/>
                    <a:pt x="13" y="19"/>
                    <a:pt x="11" y="17"/>
                  </a:cubicBezTo>
                  <a:cubicBezTo>
                    <a:pt x="10" y="16"/>
                    <a:pt x="10" y="19"/>
                    <a:pt x="10" y="20"/>
                  </a:cubicBezTo>
                  <a:cubicBezTo>
                    <a:pt x="6" y="22"/>
                    <a:pt x="4" y="15"/>
                    <a:pt x="1" y="20"/>
                  </a:cubicBezTo>
                  <a:cubicBezTo>
                    <a:pt x="0" y="21"/>
                    <a:pt x="10" y="23"/>
                    <a:pt x="11" y="22"/>
                  </a:cubicBezTo>
                  <a:cubicBezTo>
                    <a:pt x="12" y="21"/>
                    <a:pt x="14" y="22"/>
                    <a:pt x="15" y="23"/>
                  </a:cubicBezTo>
                  <a:cubicBezTo>
                    <a:pt x="16" y="23"/>
                    <a:pt x="19" y="24"/>
                    <a:pt x="21" y="23"/>
                  </a:cubicBezTo>
                  <a:cubicBezTo>
                    <a:pt x="22" y="22"/>
                    <a:pt x="24" y="23"/>
                    <a:pt x="25" y="20"/>
                  </a:cubicBezTo>
                  <a:cubicBezTo>
                    <a:pt x="25" y="19"/>
                    <a:pt x="27" y="18"/>
                    <a:pt x="28" y="17"/>
                  </a:cubicBezTo>
                  <a:cubicBezTo>
                    <a:pt x="29" y="16"/>
                    <a:pt x="33" y="16"/>
                    <a:pt x="33" y="16"/>
                  </a:cubicBezTo>
                  <a:cubicBezTo>
                    <a:pt x="34" y="18"/>
                    <a:pt x="35" y="16"/>
                    <a:pt x="37" y="16"/>
                  </a:cubicBezTo>
                  <a:cubicBezTo>
                    <a:pt x="38" y="16"/>
                    <a:pt x="39" y="13"/>
                    <a:pt x="40" y="13"/>
                  </a:cubicBezTo>
                  <a:cubicBezTo>
                    <a:pt x="41" y="12"/>
                    <a:pt x="43" y="13"/>
                    <a:pt x="44" y="12"/>
                  </a:cubicBezTo>
                  <a:cubicBezTo>
                    <a:pt x="48" y="11"/>
                    <a:pt x="50" y="9"/>
                    <a:pt x="54" y="7"/>
                  </a:cubicBezTo>
                  <a:cubicBezTo>
                    <a:pt x="55" y="7"/>
                    <a:pt x="55" y="7"/>
                    <a:pt x="55" y="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19" name="Freeform 693">
              <a:extLst>
                <a:ext uri="{FF2B5EF4-FFF2-40B4-BE49-F238E27FC236}">
                  <a16:creationId xmlns:a16="http://schemas.microsoft.com/office/drawing/2014/main" id="{AC248E8E-81B3-0647-A69F-09E9825CF9E9}"/>
                </a:ext>
              </a:extLst>
            </p:cNvPr>
            <p:cNvSpPr>
              <a:spLocks/>
            </p:cNvSpPr>
            <p:nvPr/>
          </p:nvSpPr>
          <p:spPr bwMode="auto">
            <a:xfrm>
              <a:off x="14273445" y="6752222"/>
              <a:ext cx="831212" cy="487388"/>
            </a:xfrm>
            <a:custGeom>
              <a:avLst/>
              <a:gdLst>
                <a:gd name="T0" fmla="*/ 78 w 89"/>
                <a:gd name="T1" fmla="*/ 32 h 52"/>
                <a:gd name="T2" fmla="*/ 81 w 89"/>
                <a:gd name="T3" fmla="*/ 33 h 52"/>
                <a:gd name="T4" fmla="*/ 84 w 89"/>
                <a:gd name="T5" fmla="*/ 31 h 52"/>
                <a:gd name="T6" fmla="*/ 81 w 89"/>
                <a:gd name="T7" fmla="*/ 26 h 52"/>
                <a:gd name="T8" fmla="*/ 79 w 89"/>
                <a:gd name="T9" fmla="*/ 27 h 52"/>
                <a:gd name="T10" fmla="*/ 75 w 89"/>
                <a:gd name="T11" fmla="*/ 27 h 52"/>
                <a:gd name="T12" fmla="*/ 78 w 89"/>
                <a:gd name="T13" fmla="*/ 21 h 52"/>
                <a:gd name="T14" fmla="*/ 74 w 89"/>
                <a:gd name="T15" fmla="*/ 22 h 52"/>
                <a:gd name="T16" fmla="*/ 68 w 89"/>
                <a:gd name="T17" fmla="*/ 25 h 52"/>
                <a:gd name="T18" fmla="*/ 65 w 89"/>
                <a:gd name="T19" fmla="*/ 29 h 52"/>
                <a:gd name="T20" fmla="*/ 62 w 89"/>
                <a:gd name="T21" fmla="*/ 28 h 52"/>
                <a:gd name="T22" fmla="*/ 57 w 89"/>
                <a:gd name="T23" fmla="*/ 27 h 52"/>
                <a:gd name="T24" fmla="*/ 53 w 89"/>
                <a:gd name="T25" fmla="*/ 23 h 52"/>
                <a:gd name="T26" fmla="*/ 52 w 89"/>
                <a:gd name="T27" fmla="*/ 17 h 52"/>
                <a:gd name="T28" fmla="*/ 49 w 89"/>
                <a:gd name="T29" fmla="*/ 13 h 52"/>
                <a:gd name="T30" fmla="*/ 45 w 89"/>
                <a:gd name="T31" fmla="*/ 12 h 52"/>
                <a:gd name="T32" fmla="*/ 38 w 89"/>
                <a:gd name="T33" fmla="*/ 12 h 52"/>
                <a:gd name="T34" fmla="*/ 31 w 89"/>
                <a:gd name="T35" fmla="*/ 12 h 52"/>
                <a:gd name="T36" fmla="*/ 27 w 89"/>
                <a:gd name="T37" fmla="*/ 8 h 52"/>
                <a:gd name="T38" fmla="*/ 23 w 89"/>
                <a:gd name="T39" fmla="*/ 8 h 52"/>
                <a:gd name="T40" fmla="*/ 19 w 89"/>
                <a:gd name="T41" fmla="*/ 10 h 52"/>
                <a:gd name="T42" fmla="*/ 17 w 89"/>
                <a:gd name="T43" fmla="*/ 6 h 52"/>
                <a:gd name="T44" fmla="*/ 15 w 89"/>
                <a:gd name="T45" fmla="*/ 1 h 52"/>
                <a:gd name="T46" fmla="*/ 15 w 89"/>
                <a:gd name="T47" fmla="*/ 5 h 52"/>
                <a:gd name="T48" fmla="*/ 14 w 89"/>
                <a:gd name="T49" fmla="*/ 8 h 52"/>
                <a:gd name="T50" fmla="*/ 13 w 89"/>
                <a:gd name="T51" fmla="*/ 3 h 52"/>
                <a:gd name="T52" fmla="*/ 14 w 89"/>
                <a:gd name="T53" fmla="*/ 0 h 52"/>
                <a:gd name="T54" fmla="*/ 1 w 89"/>
                <a:gd name="T55" fmla="*/ 4 h 52"/>
                <a:gd name="T56" fmla="*/ 1 w 89"/>
                <a:gd name="T57" fmla="*/ 15 h 52"/>
                <a:gd name="T58" fmla="*/ 1 w 89"/>
                <a:gd name="T59" fmla="*/ 23 h 52"/>
                <a:gd name="T60" fmla="*/ 2 w 89"/>
                <a:gd name="T61" fmla="*/ 26 h 52"/>
                <a:gd name="T62" fmla="*/ 6 w 89"/>
                <a:gd name="T63" fmla="*/ 26 h 52"/>
                <a:gd name="T64" fmla="*/ 6 w 89"/>
                <a:gd name="T65" fmla="*/ 23 h 52"/>
                <a:gd name="T66" fmla="*/ 10 w 89"/>
                <a:gd name="T67" fmla="*/ 20 h 52"/>
                <a:gd name="T68" fmla="*/ 13 w 89"/>
                <a:gd name="T69" fmla="*/ 18 h 52"/>
                <a:gd name="T70" fmla="*/ 17 w 89"/>
                <a:gd name="T71" fmla="*/ 19 h 52"/>
                <a:gd name="T72" fmla="*/ 21 w 89"/>
                <a:gd name="T73" fmla="*/ 20 h 52"/>
                <a:gd name="T74" fmla="*/ 21 w 89"/>
                <a:gd name="T75" fmla="*/ 24 h 52"/>
                <a:gd name="T76" fmla="*/ 26 w 89"/>
                <a:gd name="T77" fmla="*/ 27 h 52"/>
                <a:gd name="T78" fmla="*/ 33 w 89"/>
                <a:gd name="T79" fmla="*/ 34 h 52"/>
                <a:gd name="T80" fmla="*/ 38 w 89"/>
                <a:gd name="T81" fmla="*/ 37 h 52"/>
                <a:gd name="T82" fmla="*/ 41 w 89"/>
                <a:gd name="T83" fmla="*/ 39 h 52"/>
                <a:gd name="T84" fmla="*/ 50 w 89"/>
                <a:gd name="T85" fmla="*/ 45 h 52"/>
                <a:gd name="T86" fmla="*/ 54 w 89"/>
                <a:gd name="T87" fmla="*/ 49 h 52"/>
                <a:gd name="T88" fmla="*/ 61 w 89"/>
                <a:gd name="T89" fmla="*/ 52 h 52"/>
                <a:gd name="T90" fmla="*/ 63 w 89"/>
                <a:gd name="T91" fmla="*/ 47 h 52"/>
                <a:gd name="T92" fmla="*/ 62 w 89"/>
                <a:gd name="T93" fmla="*/ 42 h 52"/>
                <a:gd name="T94" fmla="*/ 59 w 89"/>
                <a:gd name="T95" fmla="*/ 38 h 52"/>
                <a:gd name="T96" fmla="*/ 64 w 89"/>
                <a:gd name="T97" fmla="*/ 36 h 52"/>
                <a:gd name="T98" fmla="*/ 66 w 89"/>
                <a:gd name="T99" fmla="*/ 33 h 52"/>
                <a:gd name="T100" fmla="*/ 68 w 89"/>
                <a:gd name="T101" fmla="*/ 30 h 52"/>
                <a:gd name="T102" fmla="*/ 71 w 89"/>
                <a:gd name="T103" fmla="*/ 30 h 52"/>
                <a:gd name="T104" fmla="*/ 74 w 89"/>
                <a:gd name="T105" fmla="*/ 29 h 52"/>
                <a:gd name="T106" fmla="*/ 74 w 89"/>
                <a:gd name="T107" fmla="*/ 34 h 52"/>
                <a:gd name="T108" fmla="*/ 77 w 89"/>
                <a:gd name="T109" fmla="*/ 34 h 52"/>
                <a:gd name="T110" fmla="*/ 78 w 89"/>
                <a:gd name="T111" fmla="*/ 32 h 52"/>
                <a:gd name="T112" fmla="*/ 78 w 89"/>
                <a:gd name="T113" fmla="*/ 3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52">
                  <a:moveTo>
                    <a:pt x="78" y="32"/>
                  </a:moveTo>
                  <a:cubicBezTo>
                    <a:pt x="79" y="33"/>
                    <a:pt x="79" y="34"/>
                    <a:pt x="81" y="33"/>
                  </a:cubicBezTo>
                  <a:cubicBezTo>
                    <a:pt x="82" y="33"/>
                    <a:pt x="83" y="31"/>
                    <a:pt x="84" y="31"/>
                  </a:cubicBezTo>
                  <a:cubicBezTo>
                    <a:pt x="89" y="30"/>
                    <a:pt x="83" y="28"/>
                    <a:pt x="81" y="26"/>
                  </a:cubicBezTo>
                  <a:cubicBezTo>
                    <a:pt x="80" y="25"/>
                    <a:pt x="80" y="26"/>
                    <a:pt x="79" y="27"/>
                  </a:cubicBezTo>
                  <a:cubicBezTo>
                    <a:pt x="79" y="28"/>
                    <a:pt x="76" y="27"/>
                    <a:pt x="75" y="27"/>
                  </a:cubicBezTo>
                  <a:cubicBezTo>
                    <a:pt x="71" y="25"/>
                    <a:pt x="77" y="22"/>
                    <a:pt x="78" y="21"/>
                  </a:cubicBezTo>
                  <a:cubicBezTo>
                    <a:pt x="78" y="21"/>
                    <a:pt x="74" y="22"/>
                    <a:pt x="74" y="22"/>
                  </a:cubicBezTo>
                  <a:cubicBezTo>
                    <a:pt x="72" y="23"/>
                    <a:pt x="70" y="23"/>
                    <a:pt x="68" y="25"/>
                  </a:cubicBezTo>
                  <a:cubicBezTo>
                    <a:pt x="67" y="26"/>
                    <a:pt x="66" y="28"/>
                    <a:pt x="65" y="29"/>
                  </a:cubicBezTo>
                  <a:cubicBezTo>
                    <a:pt x="64" y="32"/>
                    <a:pt x="63" y="30"/>
                    <a:pt x="62" y="28"/>
                  </a:cubicBezTo>
                  <a:cubicBezTo>
                    <a:pt x="61" y="26"/>
                    <a:pt x="59" y="27"/>
                    <a:pt x="57" y="27"/>
                  </a:cubicBezTo>
                  <a:cubicBezTo>
                    <a:pt x="55" y="27"/>
                    <a:pt x="54" y="24"/>
                    <a:pt x="53" y="23"/>
                  </a:cubicBezTo>
                  <a:cubicBezTo>
                    <a:pt x="51" y="21"/>
                    <a:pt x="54" y="19"/>
                    <a:pt x="52" y="17"/>
                  </a:cubicBezTo>
                  <a:cubicBezTo>
                    <a:pt x="51" y="16"/>
                    <a:pt x="50" y="14"/>
                    <a:pt x="49" y="13"/>
                  </a:cubicBezTo>
                  <a:cubicBezTo>
                    <a:pt x="48" y="12"/>
                    <a:pt x="46" y="11"/>
                    <a:pt x="45" y="12"/>
                  </a:cubicBezTo>
                  <a:cubicBezTo>
                    <a:pt x="43" y="13"/>
                    <a:pt x="41" y="12"/>
                    <a:pt x="38" y="12"/>
                  </a:cubicBezTo>
                  <a:cubicBezTo>
                    <a:pt x="36" y="12"/>
                    <a:pt x="33" y="13"/>
                    <a:pt x="31" y="12"/>
                  </a:cubicBezTo>
                  <a:cubicBezTo>
                    <a:pt x="30" y="11"/>
                    <a:pt x="28" y="9"/>
                    <a:pt x="27" y="8"/>
                  </a:cubicBezTo>
                  <a:cubicBezTo>
                    <a:pt x="25" y="6"/>
                    <a:pt x="24" y="6"/>
                    <a:pt x="23" y="8"/>
                  </a:cubicBezTo>
                  <a:cubicBezTo>
                    <a:pt x="22" y="9"/>
                    <a:pt x="21" y="10"/>
                    <a:pt x="19" y="10"/>
                  </a:cubicBezTo>
                  <a:cubicBezTo>
                    <a:pt x="16" y="10"/>
                    <a:pt x="16" y="8"/>
                    <a:pt x="17" y="6"/>
                  </a:cubicBezTo>
                  <a:cubicBezTo>
                    <a:pt x="18" y="3"/>
                    <a:pt x="18" y="3"/>
                    <a:pt x="15" y="1"/>
                  </a:cubicBezTo>
                  <a:cubicBezTo>
                    <a:pt x="15" y="2"/>
                    <a:pt x="15" y="4"/>
                    <a:pt x="15" y="5"/>
                  </a:cubicBezTo>
                  <a:cubicBezTo>
                    <a:pt x="15" y="7"/>
                    <a:pt x="16" y="8"/>
                    <a:pt x="14" y="8"/>
                  </a:cubicBezTo>
                  <a:cubicBezTo>
                    <a:pt x="12" y="7"/>
                    <a:pt x="12" y="4"/>
                    <a:pt x="13" y="3"/>
                  </a:cubicBezTo>
                  <a:cubicBezTo>
                    <a:pt x="13" y="3"/>
                    <a:pt x="15" y="0"/>
                    <a:pt x="14" y="0"/>
                  </a:cubicBezTo>
                  <a:cubicBezTo>
                    <a:pt x="9" y="1"/>
                    <a:pt x="5" y="2"/>
                    <a:pt x="1" y="4"/>
                  </a:cubicBezTo>
                  <a:cubicBezTo>
                    <a:pt x="0" y="4"/>
                    <a:pt x="1" y="14"/>
                    <a:pt x="1" y="15"/>
                  </a:cubicBezTo>
                  <a:cubicBezTo>
                    <a:pt x="1" y="18"/>
                    <a:pt x="1" y="21"/>
                    <a:pt x="1" y="23"/>
                  </a:cubicBezTo>
                  <a:cubicBezTo>
                    <a:pt x="1" y="25"/>
                    <a:pt x="0" y="26"/>
                    <a:pt x="2" y="26"/>
                  </a:cubicBezTo>
                  <a:cubicBezTo>
                    <a:pt x="3" y="26"/>
                    <a:pt x="4" y="26"/>
                    <a:pt x="6" y="26"/>
                  </a:cubicBezTo>
                  <a:cubicBezTo>
                    <a:pt x="8" y="26"/>
                    <a:pt x="5" y="24"/>
                    <a:pt x="6" y="23"/>
                  </a:cubicBezTo>
                  <a:cubicBezTo>
                    <a:pt x="7" y="21"/>
                    <a:pt x="9" y="22"/>
                    <a:pt x="10" y="20"/>
                  </a:cubicBezTo>
                  <a:cubicBezTo>
                    <a:pt x="12" y="19"/>
                    <a:pt x="12" y="19"/>
                    <a:pt x="13" y="18"/>
                  </a:cubicBezTo>
                  <a:cubicBezTo>
                    <a:pt x="15" y="17"/>
                    <a:pt x="16" y="18"/>
                    <a:pt x="17" y="19"/>
                  </a:cubicBezTo>
                  <a:cubicBezTo>
                    <a:pt x="18" y="20"/>
                    <a:pt x="21" y="20"/>
                    <a:pt x="21" y="20"/>
                  </a:cubicBezTo>
                  <a:cubicBezTo>
                    <a:pt x="22" y="22"/>
                    <a:pt x="21" y="23"/>
                    <a:pt x="21" y="24"/>
                  </a:cubicBezTo>
                  <a:cubicBezTo>
                    <a:pt x="22" y="27"/>
                    <a:pt x="25" y="27"/>
                    <a:pt x="26" y="27"/>
                  </a:cubicBezTo>
                  <a:cubicBezTo>
                    <a:pt x="31" y="27"/>
                    <a:pt x="31" y="30"/>
                    <a:pt x="33" y="34"/>
                  </a:cubicBezTo>
                  <a:cubicBezTo>
                    <a:pt x="34" y="35"/>
                    <a:pt x="36" y="36"/>
                    <a:pt x="38" y="37"/>
                  </a:cubicBezTo>
                  <a:cubicBezTo>
                    <a:pt x="39" y="37"/>
                    <a:pt x="40" y="38"/>
                    <a:pt x="41" y="39"/>
                  </a:cubicBezTo>
                  <a:cubicBezTo>
                    <a:pt x="44" y="41"/>
                    <a:pt x="47" y="44"/>
                    <a:pt x="50" y="45"/>
                  </a:cubicBezTo>
                  <a:cubicBezTo>
                    <a:pt x="54" y="46"/>
                    <a:pt x="54" y="46"/>
                    <a:pt x="54" y="49"/>
                  </a:cubicBezTo>
                  <a:cubicBezTo>
                    <a:pt x="56" y="49"/>
                    <a:pt x="59" y="51"/>
                    <a:pt x="61" y="52"/>
                  </a:cubicBezTo>
                  <a:cubicBezTo>
                    <a:pt x="61" y="49"/>
                    <a:pt x="60" y="49"/>
                    <a:pt x="63" y="47"/>
                  </a:cubicBezTo>
                  <a:cubicBezTo>
                    <a:pt x="64" y="45"/>
                    <a:pt x="62" y="44"/>
                    <a:pt x="62" y="42"/>
                  </a:cubicBezTo>
                  <a:cubicBezTo>
                    <a:pt x="63" y="39"/>
                    <a:pt x="60" y="40"/>
                    <a:pt x="59" y="38"/>
                  </a:cubicBezTo>
                  <a:cubicBezTo>
                    <a:pt x="58" y="36"/>
                    <a:pt x="63" y="37"/>
                    <a:pt x="64" y="36"/>
                  </a:cubicBezTo>
                  <a:cubicBezTo>
                    <a:pt x="67" y="35"/>
                    <a:pt x="64" y="32"/>
                    <a:pt x="66" y="33"/>
                  </a:cubicBezTo>
                  <a:cubicBezTo>
                    <a:pt x="70" y="33"/>
                    <a:pt x="66" y="30"/>
                    <a:pt x="68" y="30"/>
                  </a:cubicBezTo>
                  <a:cubicBezTo>
                    <a:pt x="69" y="29"/>
                    <a:pt x="70" y="31"/>
                    <a:pt x="71" y="30"/>
                  </a:cubicBezTo>
                  <a:cubicBezTo>
                    <a:pt x="72" y="30"/>
                    <a:pt x="73" y="29"/>
                    <a:pt x="74" y="29"/>
                  </a:cubicBezTo>
                  <a:cubicBezTo>
                    <a:pt x="76" y="29"/>
                    <a:pt x="74" y="33"/>
                    <a:pt x="74" y="34"/>
                  </a:cubicBezTo>
                  <a:cubicBezTo>
                    <a:pt x="75" y="34"/>
                    <a:pt x="77" y="31"/>
                    <a:pt x="77" y="34"/>
                  </a:cubicBezTo>
                  <a:cubicBezTo>
                    <a:pt x="77" y="34"/>
                    <a:pt x="77" y="32"/>
                    <a:pt x="78" y="32"/>
                  </a:cubicBezTo>
                  <a:cubicBezTo>
                    <a:pt x="79" y="32"/>
                    <a:pt x="77" y="32"/>
                    <a:pt x="78" y="3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20" name="Freeform 694">
              <a:extLst>
                <a:ext uri="{FF2B5EF4-FFF2-40B4-BE49-F238E27FC236}">
                  <a16:creationId xmlns:a16="http://schemas.microsoft.com/office/drawing/2014/main" id="{A94FFDD5-E4D1-884C-B5CB-C34942DCEA6B}"/>
                </a:ext>
              </a:extLst>
            </p:cNvPr>
            <p:cNvSpPr>
              <a:spLocks/>
            </p:cNvSpPr>
            <p:nvPr/>
          </p:nvSpPr>
          <p:spPr bwMode="auto">
            <a:xfrm>
              <a:off x="14525037" y="7293764"/>
              <a:ext cx="0" cy="9558"/>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21" name="Freeform 695">
              <a:extLst>
                <a:ext uri="{FF2B5EF4-FFF2-40B4-BE49-F238E27FC236}">
                  <a16:creationId xmlns:a16="http://schemas.microsoft.com/office/drawing/2014/main" id="{D04AEA42-9F1A-A445-9BF3-8844D2B13B00}"/>
                </a:ext>
              </a:extLst>
            </p:cNvPr>
            <p:cNvSpPr>
              <a:spLocks/>
            </p:cNvSpPr>
            <p:nvPr/>
          </p:nvSpPr>
          <p:spPr bwMode="auto">
            <a:xfrm>
              <a:off x="14095099" y="6921055"/>
              <a:ext cx="681527" cy="401378"/>
            </a:xfrm>
            <a:custGeom>
              <a:avLst/>
              <a:gdLst>
                <a:gd name="T0" fmla="*/ 73 w 73"/>
                <a:gd name="T1" fmla="*/ 28 h 43"/>
                <a:gd name="T2" fmla="*/ 69 w 73"/>
                <a:gd name="T3" fmla="*/ 27 h 43"/>
                <a:gd name="T4" fmla="*/ 65 w 73"/>
                <a:gd name="T5" fmla="*/ 24 h 43"/>
                <a:gd name="T6" fmla="*/ 58 w 73"/>
                <a:gd name="T7" fmla="*/ 20 h 43"/>
                <a:gd name="T8" fmla="*/ 52 w 73"/>
                <a:gd name="T9" fmla="*/ 16 h 43"/>
                <a:gd name="T10" fmla="*/ 47 w 73"/>
                <a:gd name="T11" fmla="*/ 9 h 43"/>
                <a:gd name="T12" fmla="*/ 40 w 73"/>
                <a:gd name="T13" fmla="*/ 5 h 43"/>
                <a:gd name="T14" fmla="*/ 40 w 73"/>
                <a:gd name="T15" fmla="*/ 2 h 43"/>
                <a:gd name="T16" fmla="*/ 36 w 73"/>
                <a:gd name="T17" fmla="*/ 1 h 43"/>
                <a:gd name="T18" fmla="*/ 34 w 73"/>
                <a:gd name="T19" fmla="*/ 0 h 43"/>
                <a:gd name="T20" fmla="*/ 31 w 73"/>
                <a:gd name="T21" fmla="*/ 1 h 43"/>
                <a:gd name="T22" fmla="*/ 28 w 73"/>
                <a:gd name="T23" fmla="*/ 3 h 43"/>
                <a:gd name="T24" fmla="*/ 25 w 73"/>
                <a:gd name="T25" fmla="*/ 6 h 43"/>
                <a:gd name="T26" fmla="*/ 22 w 73"/>
                <a:gd name="T27" fmla="*/ 8 h 43"/>
                <a:gd name="T28" fmla="*/ 17 w 73"/>
                <a:gd name="T29" fmla="*/ 8 h 43"/>
                <a:gd name="T30" fmla="*/ 12 w 73"/>
                <a:gd name="T31" fmla="*/ 2 h 43"/>
                <a:gd name="T32" fmla="*/ 2 w 73"/>
                <a:gd name="T33" fmla="*/ 5 h 43"/>
                <a:gd name="T34" fmla="*/ 5 w 73"/>
                <a:gd name="T35" fmla="*/ 12 h 43"/>
                <a:gd name="T36" fmla="*/ 8 w 73"/>
                <a:gd name="T37" fmla="*/ 17 h 43"/>
                <a:gd name="T38" fmla="*/ 8 w 73"/>
                <a:gd name="T39" fmla="*/ 19 h 43"/>
                <a:gd name="T40" fmla="*/ 10 w 73"/>
                <a:gd name="T41" fmla="*/ 22 h 43"/>
                <a:gd name="T42" fmla="*/ 9 w 73"/>
                <a:gd name="T43" fmla="*/ 26 h 43"/>
                <a:gd name="T44" fmla="*/ 9 w 73"/>
                <a:gd name="T45" fmla="*/ 31 h 43"/>
                <a:gd name="T46" fmla="*/ 14 w 73"/>
                <a:gd name="T47" fmla="*/ 29 h 43"/>
                <a:gd name="T48" fmla="*/ 17 w 73"/>
                <a:gd name="T49" fmla="*/ 26 h 43"/>
                <a:gd name="T50" fmla="*/ 27 w 73"/>
                <a:gd name="T51" fmla="*/ 27 h 43"/>
                <a:gd name="T52" fmla="*/ 37 w 73"/>
                <a:gd name="T53" fmla="*/ 31 h 43"/>
                <a:gd name="T54" fmla="*/ 45 w 73"/>
                <a:gd name="T55" fmla="*/ 35 h 43"/>
                <a:gd name="T56" fmla="*/ 46 w 73"/>
                <a:gd name="T57" fmla="*/ 37 h 43"/>
                <a:gd name="T58" fmla="*/ 48 w 73"/>
                <a:gd name="T59" fmla="*/ 42 h 43"/>
                <a:gd name="T60" fmla="*/ 53 w 73"/>
                <a:gd name="T61" fmla="*/ 43 h 43"/>
                <a:gd name="T62" fmla="*/ 57 w 73"/>
                <a:gd name="T63" fmla="*/ 40 h 43"/>
                <a:gd name="T64" fmla="*/ 62 w 73"/>
                <a:gd name="T65" fmla="*/ 38 h 43"/>
                <a:gd name="T66" fmla="*/ 65 w 73"/>
                <a:gd name="T67" fmla="*/ 33 h 43"/>
                <a:gd name="T68" fmla="*/ 69 w 73"/>
                <a:gd name="T69" fmla="*/ 31 h 43"/>
                <a:gd name="T70" fmla="*/ 73 w 73"/>
                <a:gd name="T71" fmla="*/ 31 h 43"/>
                <a:gd name="T72" fmla="*/ 73 w 73"/>
                <a:gd name="T73" fmla="*/ 2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3" h="43">
                  <a:moveTo>
                    <a:pt x="73" y="28"/>
                  </a:moveTo>
                  <a:cubicBezTo>
                    <a:pt x="72" y="27"/>
                    <a:pt x="71" y="27"/>
                    <a:pt x="69" y="27"/>
                  </a:cubicBezTo>
                  <a:cubicBezTo>
                    <a:pt x="68" y="26"/>
                    <a:pt x="66" y="25"/>
                    <a:pt x="65" y="24"/>
                  </a:cubicBezTo>
                  <a:cubicBezTo>
                    <a:pt x="63" y="23"/>
                    <a:pt x="60" y="22"/>
                    <a:pt x="58" y="20"/>
                  </a:cubicBezTo>
                  <a:cubicBezTo>
                    <a:pt x="57" y="18"/>
                    <a:pt x="54" y="18"/>
                    <a:pt x="52" y="16"/>
                  </a:cubicBezTo>
                  <a:cubicBezTo>
                    <a:pt x="51" y="13"/>
                    <a:pt x="50" y="9"/>
                    <a:pt x="47" y="9"/>
                  </a:cubicBezTo>
                  <a:cubicBezTo>
                    <a:pt x="44" y="9"/>
                    <a:pt x="40" y="9"/>
                    <a:pt x="40" y="5"/>
                  </a:cubicBezTo>
                  <a:cubicBezTo>
                    <a:pt x="40" y="4"/>
                    <a:pt x="41" y="2"/>
                    <a:pt x="40" y="2"/>
                  </a:cubicBezTo>
                  <a:cubicBezTo>
                    <a:pt x="39" y="1"/>
                    <a:pt x="38" y="2"/>
                    <a:pt x="36" y="1"/>
                  </a:cubicBezTo>
                  <a:cubicBezTo>
                    <a:pt x="36" y="1"/>
                    <a:pt x="35" y="0"/>
                    <a:pt x="34" y="0"/>
                  </a:cubicBezTo>
                  <a:cubicBezTo>
                    <a:pt x="33" y="0"/>
                    <a:pt x="32" y="1"/>
                    <a:pt x="31" y="1"/>
                  </a:cubicBezTo>
                  <a:cubicBezTo>
                    <a:pt x="30" y="0"/>
                    <a:pt x="29" y="3"/>
                    <a:pt x="28" y="3"/>
                  </a:cubicBezTo>
                  <a:cubicBezTo>
                    <a:pt x="27" y="3"/>
                    <a:pt x="24" y="4"/>
                    <a:pt x="25" y="6"/>
                  </a:cubicBezTo>
                  <a:cubicBezTo>
                    <a:pt x="26" y="9"/>
                    <a:pt x="25" y="8"/>
                    <a:pt x="22" y="8"/>
                  </a:cubicBezTo>
                  <a:cubicBezTo>
                    <a:pt x="21" y="8"/>
                    <a:pt x="18" y="8"/>
                    <a:pt x="17" y="8"/>
                  </a:cubicBezTo>
                  <a:cubicBezTo>
                    <a:pt x="15" y="6"/>
                    <a:pt x="14" y="4"/>
                    <a:pt x="12" y="2"/>
                  </a:cubicBezTo>
                  <a:cubicBezTo>
                    <a:pt x="9" y="0"/>
                    <a:pt x="5" y="3"/>
                    <a:pt x="2" y="5"/>
                  </a:cubicBezTo>
                  <a:cubicBezTo>
                    <a:pt x="3" y="6"/>
                    <a:pt x="6" y="10"/>
                    <a:pt x="5" y="12"/>
                  </a:cubicBezTo>
                  <a:cubicBezTo>
                    <a:pt x="0" y="15"/>
                    <a:pt x="6" y="15"/>
                    <a:pt x="8" y="17"/>
                  </a:cubicBezTo>
                  <a:cubicBezTo>
                    <a:pt x="8" y="17"/>
                    <a:pt x="8" y="19"/>
                    <a:pt x="8" y="19"/>
                  </a:cubicBezTo>
                  <a:cubicBezTo>
                    <a:pt x="7" y="20"/>
                    <a:pt x="9" y="22"/>
                    <a:pt x="10" y="22"/>
                  </a:cubicBezTo>
                  <a:cubicBezTo>
                    <a:pt x="10" y="23"/>
                    <a:pt x="9" y="24"/>
                    <a:pt x="9" y="26"/>
                  </a:cubicBezTo>
                  <a:cubicBezTo>
                    <a:pt x="9" y="27"/>
                    <a:pt x="9" y="29"/>
                    <a:pt x="9" y="31"/>
                  </a:cubicBezTo>
                  <a:cubicBezTo>
                    <a:pt x="11" y="31"/>
                    <a:pt x="12" y="31"/>
                    <a:pt x="14" y="29"/>
                  </a:cubicBezTo>
                  <a:cubicBezTo>
                    <a:pt x="15" y="28"/>
                    <a:pt x="16" y="27"/>
                    <a:pt x="17" y="26"/>
                  </a:cubicBezTo>
                  <a:cubicBezTo>
                    <a:pt x="21" y="26"/>
                    <a:pt x="24" y="25"/>
                    <a:pt x="27" y="27"/>
                  </a:cubicBezTo>
                  <a:cubicBezTo>
                    <a:pt x="29" y="30"/>
                    <a:pt x="35" y="28"/>
                    <a:pt x="37" y="31"/>
                  </a:cubicBezTo>
                  <a:cubicBezTo>
                    <a:pt x="39" y="34"/>
                    <a:pt x="41" y="35"/>
                    <a:pt x="45" y="35"/>
                  </a:cubicBezTo>
                  <a:cubicBezTo>
                    <a:pt x="46" y="35"/>
                    <a:pt x="46" y="35"/>
                    <a:pt x="46" y="37"/>
                  </a:cubicBezTo>
                  <a:cubicBezTo>
                    <a:pt x="46" y="40"/>
                    <a:pt x="46" y="40"/>
                    <a:pt x="48" y="42"/>
                  </a:cubicBezTo>
                  <a:cubicBezTo>
                    <a:pt x="50" y="42"/>
                    <a:pt x="51" y="43"/>
                    <a:pt x="53" y="43"/>
                  </a:cubicBezTo>
                  <a:cubicBezTo>
                    <a:pt x="56" y="43"/>
                    <a:pt x="56" y="42"/>
                    <a:pt x="57" y="40"/>
                  </a:cubicBezTo>
                  <a:cubicBezTo>
                    <a:pt x="58" y="38"/>
                    <a:pt x="60" y="39"/>
                    <a:pt x="62" y="38"/>
                  </a:cubicBezTo>
                  <a:cubicBezTo>
                    <a:pt x="64" y="37"/>
                    <a:pt x="64" y="35"/>
                    <a:pt x="65" y="33"/>
                  </a:cubicBezTo>
                  <a:cubicBezTo>
                    <a:pt x="65" y="31"/>
                    <a:pt x="68" y="33"/>
                    <a:pt x="69" y="31"/>
                  </a:cubicBezTo>
                  <a:cubicBezTo>
                    <a:pt x="69" y="29"/>
                    <a:pt x="72" y="31"/>
                    <a:pt x="73" y="31"/>
                  </a:cubicBezTo>
                  <a:cubicBezTo>
                    <a:pt x="73" y="30"/>
                    <a:pt x="73" y="29"/>
                    <a:pt x="73" y="28"/>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22" name="Freeform 696">
              <a:extLst>
                <a:ext uri="{FF2B5EF4-FFF2-40B4-BE49-F238E27FC236}">
                  <a16:creationId xmlns:a16="http://schemas.microsoft.com/office/drawing/2014/main" id="{DEA3BC20-6473-CD44-8E34-EC5D2D38105B}"/>
                </a:ext>
              </a:extLst>
            </p:cNvPr>
            <p:cNvSpPr>
              <a:spLocks/>
            </p:cNvSpPr>
            <p:nvPr/>
          </p:nvSpPr>
          <p:spPr bwMode="auto">
            <a:xfrm>
              <a:off x="14814846" y="7013435"/>
              <a:ext cx="372610" cy="251657"/>
            </a:xfrm>
            <a:custGeom>
              <a:avLst/>
              <a:gdLst>
                <a:gd name="T0" fmla="*/ 30 w 40"/>
                <a:gd name="T1" fmla="*/ 10 h 27"/>
                <a:gd name="T2" fmla="*/ 25 w 40"/>
                <a:gd name="T3" fmla="*/ 10 h 27"/>
                <a:gd name="T4" fmla="*/ 21 w 40"/>
                <a:gd name="T5" fmla="*/ 8 h 27"/>
                <a:gd name="T6" fmla="*/ 19 w 40"/>
                <a:gd name="T7" fmla="*/ 9 h 27"/>
                <a:gd name="T8" fmla="*/ 17 w 40"/>
                <a:gd name="T9" fmla="*/ 9 h 27"/>
                <a:gd name="T10" fmla="*/ 10 w 40"/>
                <a:gd name="T11" fmla="*/ 8 h 27"/>
                <a:gd name="T12" fmla="*/ 12 w 40"/>
                <a:gd name="T13" fmla="*/ 5 h 27"/>
                <a:gd name="T14" fmla="*/ 16 w 40"/>
                <a:gd name="T15" fmla="*/ 7 h 27"/>
                <a:gd name="T16" fmla="*/ 19 w 40"/>
                <a:gd name="T17" fmla="*/ 5 h 27"/>
                <a:gd name="T18" fmla="*/ 16 w 40"/>
                <a:gd name="T19" fmla="*/ 6 h 27"/>
                <a:gd name="T20" fmla="*/ 16 w 40"/>
                <a:gd name="T21" fmla="*/ 1 h 27"/>
                <a:gd name="T22" fmla="*/ 14 w 40"/>
                <a:gd name="T23" fmla="*/ 2 h 27"/>
                <a:gd name="T24" fmla="*/ 10 w 40"/>
                <a:gd name="T25" fmla="*/ 2 h 27"/>
                <a:gd name="T26" fmla="*/ 8 w 40"/>
                <a:gd name="T27" fmla="*/ 5 h 27"/>
                <a:gd name="T28" fmla="*/ 6 w 40"/>
                <a:gd name="T29" fmla="*/ 8 h 27"/>
                <a:gd name="T30" fmla="*/ 1 w 40"/>
                <a:gd name="T31" fmla="*/ 10 h 27"/>
                <a:gd name="T32" fmla="*/ 4 w 40"/>
                <a:gd name="T33" fmla="*/ 14 h 27"/>
                <a:gd name="T34" fmla="*/ 4 w 40"/>
                <a:gd name="T35" fmla="*/ 19 h 27"/>
                <a:gd name="T36" fmla="*/ 4 w 40"/>
                <a:gd name="T37" fmla="*/ 24 h 27"/>
                <a:gd name="T38" fmla="*/ 9 w 40"/>
                <a:gd name="T39" fmla="*/ 22 h 27"/>
                <a:gd name="T40" fmla="*/ 12 w 40"/>
                <a:gd name="T41" fmla="*/ 20 h 27"/>
                <a:gd name="T42" fmla="*/ 17 w 40"/>
                <a:gd name="T43" fmla="*/ 17 h 27"/>
                <a:gd name="T44" fmla="*/ 20 w 40"/>
                <a:gd name="T45" fmla="*/ 17 h 27"/>
                <a:gd name="T46" fmla="*/ 22 w 40"/>
                <a:gd name="T47" fmla="*/ 21 h 27"/>
                <a:gd name="T48" fmla="*/ 21 w 40"/>
                <a:gd name="T49" fmla="*/ 24 h 27"/>
                <a:gd name="T50" fmla="*/ 27 w 40"/>
                <a:gd name="T51" fmla="*/ 23 h 27"/>
                <a:gd name="T52" fmla="*/ 32 w 40"/>
                <a:gd name="T53" fmla="*/ 21 h 27"/>
                <a:gd name="T54" fmla="*/ 39 w 40"/>
                <a:gd name="T55" fmla="*/ 21 h 27"/>
                <a:gd name="T56" fmla="*/ 38 w 40"/>
                <a:gd name="T57" fmla="*/ 18 h 27"/>
                <a:gd name="T58" fmla="*/ 36 w 40"/>
                <a:gd name="T59" fmla="*/ 14 h 27"/>
                <a:gd name="T60" fmla="*/ 32 w 40"/>
                <a:gd name="T61" fmla="*/ 9 h 27"/>
                <a:gd name="T62" fmla="*/ 30 w 40"/>
                <a:gd name="T63" fmla="*/ 10 h 27"/>
                <a:gd name="T64" fmla="*/ 30 w 40"/>
                <a:gd name="T65"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 h="27">
                  <a:moveTo>
                    <a:pt x="30" y="10"/>
                  </a:moveTo>
                  <a:cubicBezTo>
                    <a:pt x="28" y="11"/>
                    <a:pt x="27" y="10"/>
                    <a:pt x="25" y="10"/>
                  </a:cubicBezTo>
                  <a:cubicBezTo>
                    <a:pt x="23" y="10"/>
                    <a:pt x="22" y="8"/>
                    <a:pt x="21" y="8"/>
                  </a:cubicBezTo>
                  <a:cubicBezTo>
                    <a:pt x="20" y="8"/>
                    <a:pt x="20" y="9"/>
                    <a:pt x="19" y="9"/>
                  </a:cubicBezTo>
                  <a:cubicBezTo>
                    <a:pt x="19" y="10"/>
                    <a:pt x="18" y="9"/>
                    <a:pt x="17" y="9"/>
                  </a:cubicBezTo>
                  <a:cubicBezTo>
                    <a:pt x="15" y="9"/>
                    <a:pt x="12" y="9"/>
                    <a:pt x="10" y="8"/>
                  </a:cubicBezTo>
                  <a:cubicBezTo>
                    <a:pt x="9" y="7"/>
                    <a:pt x="12" y="5"/>
                    <a:pt x="12" y="5"/>
                  </a:cubicBezTo>
                  <a:cubicBezTo>
                    <a:pt x="14" y="4"/>
                    <a:pt x="15" y="7"/>
                    <a:pt x="16" y="7"/>
                  </a:cubicBezTo>
                  <a:cubicBezTo>
                    <a:pt x="18" y="7"/>
                    <a:pt x="19" y="6"/>
                    <a:pt x="19" y="5"/>
                  </a:cubicBezTo>
                  <a:cubicBezTo>
                    <a:pt x="18" y="4"/>
                    <a:pt x="17" y="6"/>
                    <a:pt x="16" y="6"/>
                  </a:cubicBezTo>
                  <a:cubicBezTo>
                    <a:pt x="15" y="5"/>
                    <a:pt x="17" y="2"/>
                    <a:pt x="16" y="1"/>
                  </a:cubicBezTo>
                  <a:cubicBezTo>
                    <a:pt x="16" y="0"/>
                    <a:pt x="14" y="2"/>
                    <a:pt x="14" y="2"/>
                  </a:cubicBezTo>
                  <a:cubicBezTo>
                    <a:pt x="12" y="3"/>
                    <a:pt x="11" y="1"/>
                    <a:pt x="10" y="2"/>
                  </a:cubicBezTo>
                  <a:cubicBezTo>
                    <a:pt x="8" y="2"/>
                    <a:pt x="12" y="5"/>
                    <a:pt x="8" y="5"/>
                  </a:cubicBezTo>
                  <a:cubicBezTo>
                    <a:pt x="6" y="4"/>
                    <a:pt x="9" y="8"/>
                    <a:pt x="6" y="8"/>
                  </a:cubicBezTo>
                  <a:cubicBezTo>
                    <a:pt x="5" y="9"/>
                    <a:pt x="0" y="8"/>
                    <a:pt x="1" y="10"/>
                  </a:cubicBezTo>
                  <a:cubicBezTo>
                    <a:pt x="2" y="13"/>
                    <a:pt x="5" y="11"/>
                    <a:pt x="4" y="14"/>
                  </a:cubicBezTo>
                  <a:cubicBezTo>
                    <a:pt x="4" y="17"/>
                    <a:pt x="7" y="17"/>
                    <a:pt x="4" y="19"/>
                  </a:cubicBezTo>
                  <a:cubicBezTo>
                    <a:pt x="3" y="20"/>
                    <a:pt x="1" y="24"/>
                    <a:pt x="4" y="24"/>
                  </a:cubicBezTo>
                  <a:cubicBezTo>
                    <a:pt x="6" y="24"/>
                    <a:pt x="8" y="21"/>
                    <a:pt x="9" y="22"/>
                  </a:cubicBezTo>
                  <a:cubicBezTo>
                    <a:pt x="12" y="25"/>
                    <a:pt x="9" y="20"/>
                    <a:pt x="12" y="20"/>
                  </a:cubicBezTo>
                  <a:cubicBezTo>
                    <a:pt x="14" y="20"/>
                    <a:pt x="15" y="19"/>
                    <a:pt x="17" y="17"/>
                  </a:cubicBezTo>
                  <a:cubicBezTo>
                    <a:pt x="18" y="14"/>
                    <a:pt x="19" y="15"/>
                    <a:pt x="20" y="17"/>
                  </a:cubicBezTo>
                  <a:cubicBezTo>
                    <a:pt x="21" y="18"/>
                    <a:pt x="22" y="19"/>
                    <a:pt x="22" y="21"/>
                  </a:cubicBezTo>
                  <a:cubicBezTo>
                    <a:pt x="22" y="22"/>
                    <a:pt x="21" y="23"/>
                    <a:pt x="21" y="24"/>
                  </a:cubicBezTo>
                  <a:cubicBezTo>
                    <a:pt x="22" y="27"/>
                    <a:pt x="26" y="24"/>
                    <a:pt x="27" y="23"/>
                  </a:cubicBezTo>
                  <a:cubicBezTo>
                    <a:pt x="28" y="22"/>
                    <a:pt x="31" y="20"/>
                    <a:pt x="32" y="21"/>
                  </a:cubicBezTo>
                  <a:cubicBezTo>
                    <a:pt x="34" y="23"/>
                    <a:pt x="36" y="20"/>
                    <a:pt x="39" y="21"/>
                  </a:cubicBezTo>
                  <a:cubicBezTo>
                    <a:pt x="40" y="20"/>
                    <a:pt x="38" y="18"/>
                    <a:pt x="38" y="18"/>
                  </a:cubicBezTo>
                  <a:cubicBezTo>
                    <a:pt x="37" y="16"/>
                    <a:pt x="38" y="14"/>
                    <a:pt x="36" y="14"/>
                  </a:cubicBezTo>
                  <a:cubicBezTo>
                    <a:pt x="33" y="15"/>
                    <a:pt x="31" y="12"/>
                    <a:pt x="32" y="9"/>
                  </a:cubicBezTo>
                  <a:cubicBezTo>
                    <a:pt x="32" y="9"/>
                    <a:pt x="31" y="9"/>
                    <a:pt x="30" y="10"/>
                  </a:cubicBezTo>
                  <a:cubicBezTo>
                    <a:pt x="29" y="10"/>
                    <a:pt x="31" y="9"/>
                    <a:pt x="30" y="1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23" name="Freeform 697">
              <a:extLst>
                <a:ext uri="{FF2B5EF4-FFF2-40B4-BE49-F238E27FC236}">
                  <a16:creationId xmlns:a16="http://schemas.microsoft.com/office/drawing/2014/main" id="{AE7DAA49-9D74-2147-B541-6205956BF049}"/>
                </a:ext>
              </a:extLst>
            </p:cNvPr>
            <p:cNvSpPr>
              <a:spLocks/>
            </p:cNvSpPr>
            <p:nvPr/>
          </p:nvSpPr>
          <p:spPr bwMode="auto">
            <a:xfrm>
              <a:off x="14515484" y="7230053"/>
              <a:ext cx="773889" cy="691265"/>
            </a:xfrm>
            <a:custGeom>
              <a:avLst/>
              <a:gdLst>
                <a:gd name="T0" fmla="*/ 8 w 83"/>
                <a:gd name="T1" fmla="*/ 51 h 74"/>
                <a:gd name="T2" fmla="*/ 9 w 83"/>
                <a:gd name="T3" fmla="*/ 54 h 74"/>
                <a:gd name="T4" fmla="*/ 11 w 83"/>
                <a:gd name="T5" fmla="*/ 57 h 74"/>
                <a:gd name="T6" fmla="*/ 5 w 83"/>
                <a:gd name="T7" fmla="*/ 61 h 74"/>
                <a:gd name="T8" fmla="*/ 3 w 83"/>
                <a:gd name="T9" fmla="*/ 64 h 74"/>
                <a:gd name="T10" fmla="*/ 6 w 83"/>
                <a:gd name="T11" fmla="*/ 66 h 74"/>
                <a:gd name="T12" fmla="*/ 13 w 83"/>
                <a:gd name="T13" fmla="*/ 64 h 74"/>
                <a:gd name="T14" fmla="*/ 19 w 83"/>
                <a:gd name="T15" fmla="*/ 65 h 74"/>
                <a:gd name="T16" fmla="*/ 23 w 83"/>
                <a:gd name="T17" fmla="*/ 65 h 74"/>
                <a:gd name="T18" fmla="*/ 28 w 83"/>
                <a:gd name="T19" fmla="*/ 64 h 74"/>
                <a:gd name="T20" fmla="*/ 29 w 83"/>
                <a:gd name="T21" fmla="*/ 67 h 74"/>
                <a:gd name="T22" fmla="*/ 32 w 83"/>
                <a:gd name="T23" fmla="*/ 69 h 74"/>
                <a:gd name="T24" fmla="*/ 33 w 83"/>
                <a:gd name="T25" fmla="*/ 73 h 74"/>
                <a:gd name="T26" fmla="*/ 34 w 83"/>
                <a:gd name="T27" fmla="*/ 71 h 74"/>
                <a:gd name="T28" fmla="*/ 36 w 83"/>
                <a:gd name="T29" fmla="*/ 73 h 74"/>
                <a:gd name="T30" fmla="*/ 43 w 83"/>
                <a:gd name="T31" fmla="*/ 71 h 74"/>
                <a:gd name="T32" fmla="*/ 46 w 83"/>
                <a:gd name="T33" fmla="*/ 70 h 74"/>
                <a:gd name="T34" fmla="*/ 50 w 83"/>
                <a:gd name="T35" fmla="*/ 70 h 74"/>
                <a:gd name="T36" fmla="*/ 48 w 83"/>
                <a:gd name="T37" fmla="*/ 64 h 74"/>
                <a:gd name="T38" fmla="*/ 46 w 83"/>
                <a:gd name="T39" fmla="*/ 61 h 74"/>
                <a:gd name="T40" fmla="*/ 44 w 83"/>
                <a:gd name="T41" fmla="*/ 57 h 74"/>
                <a:gd name="T42" fmla="*/ 46 w 83"/>
                <a:gd name="T43" fmla="*/ 52 h 74"/>
                <a:gd name="T44" fmla="*/ 49 w 83"/>
                <a:gd name="T45" fmla="*/ 52 h 74"/>
                <a:gd name="T46" fmla="*/ 52 w 83"/>
                <a:gd name="T47" fmla="*/ 52 h 74"/>
                <a:gd name="T48" fmla="*/ 57 w 83"/>
                <a:gd name="T49" fmla="*/ 46 h 74"/>
                <a:gd name="T50" fmla="*/ 60 w 83"/>
                <a:gd name="T51" fmla="*/ 44 h 74"/>
                <a:gd name="T52" fmla="*/ 62 w 83"/>
                <a:gd name="T53" fmla="*/ 41 h 74"/>
                <a:gd name="T54" fmla="*/ 65 w 83"/>
                <a:gd name="T55" fmla="*/ 39 h 74"/>
                <a:gd name="T56" fmla="*/ 66 w 83"/>
                <a:gd name="T57" fmla="*/ 37 h 74"/>
                <a:gd name="T58" fmla="*/ 69 w 83"/>
                <a:gd name="T59" fmla="*/ 33 h 74"/>
                <a:gd name="T60" fmla="*/ 71 w 83"/>
                <a:gd name="T61" fmla="*/ 27 h 74"/>
                <a:gd name="T62" fmla="*/ 66 w 83"/>
                <a:gd name="T63" fmla="*/ 23 h 74"/>
                <a:gd name="T64" fmla="*/ 65 w 83"/>
                <a:gd name="T65" fmla="*/ 16 h 74"/>
                <a:gd name="T66" fmla="*/ 70 w 83"/>
                <a:gd name="T67" fmla="*/ 14 h 74"/>
                <a:gd name="T68" fmla="*/ 74 w 83"/>
                <a:gd name="T69" fmla="*/ 15 h 74"/>
                <a:gd name="T70" fmla="*/ 77 w 83"/>
                <a:gd name="T71" fmla="*/ 13 h 74"/>
                <a:gd name="T72" fmla="*/ 83 w 83"/>
                <a:gd name="T73" fmla="*/ 10 h 74"/>
                <a:gd name="T74" fmla="*/ 76 w 83"/>
                <a:gd name="T75" fmla="*/ 6 h 74"/>
                <a:gd name="T76" fmla="*/ 74 w 83"/>
                <a:gd name="T77" fmla="*/ 2 h 74"/>
                <a:gd name="T78" fmla="*/ 71 w 83"/>
                <a:gd name="T79" fmla="*/ 0 h 74"/>
                <a:gd name="T80" fmla="*/ 65 w 83"/>
                <a:gd name="T81" fmla="*/ 1 h 74"/>
                <a:gd name="T82" fmla="*/ 56 w 83"/>
                <a:gd name="T83" fmla="*/ 4 h 74"/>
                <a:gd name="T84" fmla="*/ 53 w 83"/>
                <a:gd name="T85" fmla="*/ 8 h 74"/>
                <a:gd name="T86" fmla="*/ 51 w 83"/>
                <a:gd name="T87" fmla="*/ 13 h 74"/>
                <a:gd name="T88" fmla="*/ 48 w 83"/>
                <a:gd name="T89" fmla="*/ 18 h 74"/>
                <a:gd name="T90" fmla="*/ 47 w 83"/>
                <a:gd name="T91" fmla="*/ 21 h 74"/>
                <a:gd name="T92" fmla="*/ 43 w 83"/>
                <a:gd name="T93" fmla="*/ 24 h 74"/>
                <a:gd name="T94" fmla="*/ 41 w 83"/>
                <a:gd name="T95" fmla="*/ 30 h 74"/>
                <a:gd name="T96" fmla="*/ 38 w 83"/>
                <a:gd name="T97" fmla="*/ 30 h 74"/>
                <a:gd name="T98" fmla="*/ 34 w 83"/>
                <a:gd name="T99" fmla="*/ 32 h 74"/>
                <a:gd name="T100" fmla="*/ 30 w 83"/>
                <a:gd name="T101" fmla="*/ 33 h 74"/>
                <a:gd name="T102" fmla="*/ 27 w 83"/>
                <a:gd name="T103" fmla="*/ 37 h 74"/>
                <a:gd name="T104" fmla="*/ 22 w 83"/>
                <a:gd name="T105" fmla="*/ 42 h 74"/>
                <a:gd name="T106" fmla="*/ 13 w 83"/>
                <a:gd name="T107" fmla="*/ 43 h 74"/>
                <a:gd name="T108" fmla="*/ 0 w 83"/>
                <a:gd name="T109" fmla="*/ 40 h 74"/>
                <a:gd name="T110" fmla="*/ 3 w 83"/>
                <a:gd name="T111" fmla="*/ 46 h 74"/>
                <a:gd name="T112" fmla="*/ 8 w 83"/>
                <a:gd name="T113" fmla="*/ 5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3" h="74">
                  <a:moveTo>
                    <a:pt x="8" y="51"/>
                  </a:moveTo>
                  <a:cubicBezTo>
                    <a:pt x="8" y="52"/>
                    <a:pt x="8" y="53"/>
                    <a:pt x="9" y="54"/>
                  </a:cubicBezTo>
                  <a:cubicBezTo>
                    <a:pt x="10" y="55"/>
                    <a:pt x="11" y="56"/>
                    <a:pt x="11" y="57"/>
                  </a:cubicBezTo>
                  <a:cubicBezTo>
                    <a:pt x="11" y="58"/>
                    <a:pt x="6" y="60"/>
                    <a:pt x="5" y="61"/>
                  </a:cubicBezTo>
                  <a:cubicBezTo>
                    <a:pt x="4" y="61"/>
                    <a:pt x="3" y="62"/>
                    <a:pt x="3" y="64"/>
                  </a:cubicBezTo>
                  <a:cubicBezTo>
                    <a:pt x="3" y="66"/>
                    <a:pt x="3" y="66"/>
                    <a:pt x="6" y="66"/>
                  </a:cubicBezTo>
                  <a:cubicBezTo>
                    <a:pt x="8" y="65"/>
                    <a:pt x="11" y="65"/>
                    <a:pt x="13" y="64"/>
                  </a:cubicBezTo>
                  <a:cubicBezTo>
                    <a:pt x="15" y="64"/>
                    <a:pt x="17" y="64"/>
                    <a:pt x="19" y="65"/>
                  </a:cubicBezTo>
                  <a:cubicBezTo>
                    <a:pt x="20" y="65"/>
                    <a:pt x="22" y="65"/>
                    <a:pt x="23" y="65"/>
                  </a:cubicBezTo>
                  <a:cubicBezTo>
                    <a:pt x="25" y="65"/>
                    <a:pt x="26" y="64"/>
                    <a:pt x="28" y="64"/>
                  </a:cubicBezTo>
                  <a:cubicBezTo>
                    <a:pt x="29" y="64"/>
                    <a:pt x="29" y="66"/>
                    <a:pt x="29" y="67"/>
                  </a:cubicBezTo>
                  <a:cubicBezTo>
                    <a:pt x="30" y="68"/>
                    <a:pt x="31" y="68"/>
                    <a:pt x="32" y="69"/>
                  </a:cubicBezTo>
                  <a:cubicBezTo>
                    <a:pt x="32" y="70"/>
                    <a:pt x="33" y="72"/>
                    <a:pt x="33" y="73"/>
                  </a:cubicBezTo>
                  <a:cubicBezTo>
                    <a:pt x="35" y="74"/>
                    <a:pt x="34" y="72"/>
                    <a:pt x="34" y="71"/>
                  </a:cubicBezTo>
                  <a:cubicBezTo>
                    <a:pt x="35" y="71"/>
                    <a:pt x="36" y="73"/>
                    <a:pt x="36" y="73"/>
                  </a:cubicBezTo>
                  <a:cubicBezTo>
                    <a:pt x="38" y="72"/>
                    <a:pt x="40" y="70"/>
                    <a:pt x="43" y="71"/>
                  </a:cubicBezTo>
                  <a:cubicBezTo>
                    <a:pt x="44" y="71"/>
                    <a:pt x="45" y="71"/>
                    <a:pt x="46" y="70"/>
                  </a:cubicBezTo>
                  <a:cubicBezTo>
                    <a:pt x="47" y="70"/>
                    <a:pt x="49" y="70"/>
                    <a:pt x="50" y="70"/>
                  </a:cubicBezTo>
                  <a:cubicBezTo>
                    <a:pt x="51" y="69"/>
                    <a:pt x="49" y="64"/>
                    <a:pt x="48" y="64"/>
                  </a:cubicBezTo>
                  <a:cubicBezTo>
                    <a:pt x="47" y="63"/>
                    <a:pt x="46" y="63"/>
                    <a:pt x="46" y="61"/>
                  </a:cubicBezTo>
                  <a:cubicBezTo>
                    <a:pt x="46" y="59"/>
                    <a:pt x="45" y="58"/>
                    <a:pt x="44" y="57"/>
                  </a:cubicBezTo>
                  <a:cubicBezTo>
                    <a:pt x="41" y="56"/>
                    <a:pt x="45" y="54"/>
                    <a:pt x="46" y="52"/>
                  </a:cubicBezTo>
                  <a:cubicBezTo>
                    <a:pt x="47" y="52"/>
                    <a:pt x="47" y="51"/>
                    <a:pt x="49" y="52"/>
                  </a:cubicBezTo>
                  <a:cubicBezTo>
                    <a:pt x="51" y="54"/>
                    <a:pt x="50" y="52"/>
                    <a:pt x="52" y="52"/>
                  </a:cubicBezTo>
                  <a:cubicBezTo>
                    <a:pt x="56" y="51"/>
                    <a:pt x="55" y="48"/>
                    <a:pt x="57" y="46"/>
                  </a:cubicBezTo>
                  <a:cubicBezTo>
                    <a:pt x="58" y="45"/>
                    <a:pt x="60" y="45"/>
                    <a:pt x="60" y="44"/>
                  </a:cubicBezTo>
                  <a:cubicBezTo>
                    <a:pt x="61" y="43"/>
                    <a:pt x="62" y="42"/>
                    <a:pt x="62" y="41"/>
                  </a:cubicBezTo>
                  <a:cubicBezTo>
                    <a:pt x="62" y="40"/>
                    <a:pt x="64" y="39"/>
                    <a:pt x="65" y="39"/>
                  </a:cubicBezTo>
                  <a:cubicBezTo>
                    <a:pt x="66" y="39"/>
                    <a:pt x="66" y="37"/>
                    <a:pt x="66" y="37"/>
                  </a:cubicBezTo>
                  <a:cubicBezTo>
                    <a:pt x="66" y="34"/>
                    <a:pt x="70" y="36"/>
                    <a:pt x="69" y="33"/>
                  </a:cubicBezTo>
                  <a:cubicBezTo>
                    <a:pt x="69" y="30"/>
                    <a:pt x="68" y="29"/>
                    <a:pt x="71" y="27"/>
                  </a:cubicBezTo>
                  <a:cubicBezTo>
                    <a:pt x="72" y="27"/>
                    <a:pt x="67" y="24"/>
                    <a:pt x="66" y="23"/>
                  </a:cubicBezTo>
                  <a:cubicBezTo>
                    <a:pt x="65" y="21"/>
                    <a:pt x="66" y="18"/>
                    <a:pt x="65" y="16"/>
                  </a:cubicBezTo>
                  <a:cubicBezTo>
                    <a:pt x="65" y="13"/>
                    <a:pt x="68" y="13"/>
                    <a:pt x="70" y="14"/>
                  </a:cubicBezTo>
                  <a:cubicBezTo>
                    <a:pt x="71" y="14"/>
                    <a:pt x="73" y="15"/>
                    <a:pt x="74" y="15"/>
                  </a:cubicBezTo>
                  <a:cubicBezTo>
                    <a:pt x="76" y="15"/>
                    <a:pt x="76" y="14"/>
                    <a:pt x="77" y="13"/>
                  </a:cubicBezTo>
                  <a:cubicBezTo>
                    <a:pt x="80" y="13"/>
                    <a:pt x="81" y="13"/>
                    <a:pt x="83" y="10"/>
                  </a:cubicBezTo>
                  <a:cubicBezTo>
                    <a:pt x="80" y="9"/>
                    <a:pt x="77" y="8"/>
                    <a:pt x="76" y="6"/>
                  </a:cubicBezTo>
                  <a:cubicBezTo>
                    <a:pt x="75" y="5"/>
                    <a:pt x="75" y="3"/>
                    <a:pt x="74" y="2"/>
                  </a:cubicBezTo>
                  <a:cubicBezTo>
                    <a:pt x="73" y="1"/>
                    <a:pt x="72" y="1"/>
                    <a:pt x="71" y="0"/>
                  </a:cubicBezTo>
                  <a:cubicBezTo>
                    <a:pt x="69" y="0"/>
                    <a:pt x="66" y="1"/>
                    <a:pt x="65" y="1"/>
                  </a:cubicBezTo>
                  <a:cubicBezTo>
                    <a:pt x="61" y="0"/>
                    <a:pt x="59" y="2"/>
                    <a:pt x="56" y="4"/>
                  </a:cubicBezTo>
                  <a:cubicBezTo>
                    <a:pt x="53" y="5"/>
                    <a:pt x="51" y="5"/>
                    <a:pt x="53" y="8"/>
                  </a:cubicBezTo>
                  <a:cubicBezTo>
                    <a:pt x="55" y="10"/>
                    <a:pt x="53" y="12"/>
                    <a:pt x="51" y="13"/>
                  </a:cubicBezTo>
                  <a:cubicBezTo>
                    <a:pt x="49" y="15"/>
                    <a:pt x="52" y="19"/>
                    <a:pt x="48" y="18"/>
                  </a:cubicBezTo>
                  <a:cubicBezTo>
                    <a:pt x="43" y="18"/>
                    <a:pt x="47" y="19"/>
                    <a:pt x="47" y="21"/>
                  </a:cubicBezTo>
                  <a:cubicBezTo>
                    <a:pt x="48" y="22"/>
                    <a:pt x="44" y="23"/>
                    <a:pt x="43" y="24"/>
                  </a:cubicBezTo>
                  <a:cubicBezTo>
                    <a:pt x="42" y="26"/>
                    <a:pt x="42" y="30"/>
                    <a:pt x="41" y="30"/>
                  </a:cubicBezTo>
                  <a:cubicBezTo>
                    <a:pt x="40" y="31"/>
                    <a:pt x="39" y="30"/>
                    <a:pt x="38" y="30"/>
                  </a:cubicBezTo>
                  <a:cubicBezTo>
                    <a:pt x="36" y="30"/>
                    <a:pt x="35" y="31"/>
                    <a:pt x="34" y="32"/>
                  </a:cubicBezTo>
                  <a:cubicBezTo>
                    <a:pt x="32" y="33"/>
                    <a:pt x="31" y="32"/>
                    <a:pt x="30" y="33"/>
                  </a:cubicBezTo>
                  <a:cubicBezTo>
                    <a:pt x="28" y="34"/>
                    <a:pt x="28" y="35"/>
                    <a:pt x="27" y="37"/>
                  </a:cubicBezTo>
                  <a:cubicBezTo>
                    <a:pt x="27" y="40"/>
                    <a:pt x="25" y="41"/>
                    <a:pt x="22" y="42"/>
                  </a:cubicBezTo>
                  <a:cubicBezTo>
                    <a:pt x="19" y="43"/>
                    <a:pt x="16" y="43"/>
                    <a:pt x="13" y="43"/>
                  </a:cubicBezTo>
                  <a:cubicBezTo>
                    <a:pt x="8" y="43"/>
                    <a:pt x="4" y="42"/>
                    <a:pt x="0" y="40"/>
                  </a:cubicBezTo>
                  <a:cubicBezTo>
                    <a:pt x="1" y="42"/>
                    <a:pt x="2" y="44"/>
                    <a:pt x="3" y="46"/>
                  </a:cubicBezTo>
                  <a:cubicBezTo>
                    <a:pt x="4" y="47"/>
                    <a:pt x="8" y="48"/>
                    <a:pt x="8" y="5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24" name="Freeform 698">
              <a:extLst>
                <a:ext uri="{FF2B5EF4-FFF2-40B4-BE49-F238E27FC236}">
                  <a16:creationId xmlns:a16="http://schemas.microsoft.com/office/drawing/2014/main" id="{5F1BE120-0E01-BE49-BCEF-41FEBE70F24A}"/>
                </a:ext>
              </a:extLst>
            </p:cNvPr>
            <p:cNvSpPr>
              <a:spLocks/>
            </p:cNvSpPr>
            <p:nvPr/>
          </p:nvSpPr>
          <p:spPr bwMode="auto">
            <a:xfrm>
              <a:off x="14477266" y="7144043"/>
              <a:ext cx="700638" cy="496944"/>
            </a:xfrm>
            <a:custGeom>
              <a:avLst/>
              <a:gdLst>
                <a:gd name="T0" fmla="*/ 72 w 75"/>
                <a:gd name="T1" fmla="*/ 7 h 53"/>
                <a:gd name="T2" fmla="*/ 69 w 75"/>
                <a:gd name="T3" fmla="*/ 8 h 53"/>
                <a:gd name="T4" fmla="*/ 67 w 75"/>
                <a:gd name="T5" fmla="*/ 7 h 53"/>
                <a:gd name="T6" fmla="*/ 62 w 75"/>
                <a:gd name="T7" fmla="*/ 10 h 53"/>
                <a:gd name="T8" fmla="*/ 57 w 75"/>
                <a:gd name="T9" fmla="*/ 11 h 53"/>
                <a:gd name="T10" fmla="*/ 57 w 75"/>
                <a:gd name="T11" fmla="*/ 4 h 53"/>
                <a:gd name="T12" fmla="*/ 54 w 75"/>
                <a:gd name="T13" fmla="*/ 1 h 53"/>
                <a:gd name="T14" fmla="*/ 50 w 75"/>
                <a:gd name="T15" fmla="*/ 6 h 53"/>
                <a:gd name="T16" fmla="*/ 47 w 75"/>
                <a:gd name="T17" fmla="*/ 8 h 53"/>
                <a:gd name="T18" fmla="*/ 44 w 75"/>
                <a:gd name="T19" fmla="*/ 8 h 53"/>
                <a:gd name="T20" fmla="*/ 39 w 75"/>
                <a:gd name="T21" fmla="*/ 10 h 53"/>
                <a:gd name="T22" fmla="*/ 34 w 75"/>
                <a:gd name="T23" fmla="*/ 7 h 53"/>
                <a:gd name="T24" fmla="*/ 28 w 75"/>
                <a:gd name="T25" fmla="*/ 6 h 53"/>
                <a:gd name="T26" fmla="*/ 27 w 75"/>
                <a:gd name="T27" fmla="*/ 8 h 53"/>
                <a:gd name="T28" fmla="*/ 24 w 75"/>
                <a:gd name="T29" fmla="*/ 9 h 53"/>
                <a:gd name="T30" fmla="*/ 21 w 75"/>
                <a:gd name="T31" fmla="*/ 14 h 53"/>
                <a:gd name="T32" fmla="*/ 15 w 75"/>
                <a:gd name="T33" fmla="*/ 17 h 53"/>
                <a:gd name="T34" fmla="*/ 11 w 75"/>
                <a:gd name="T35" fmla="*/ 19 h 53"/>
                <a:gd name="T36" fmla="*/ 5 w 75"/>
                <a:gd name="T37" fmla="*/ 16 h 53"/>
                <a:gd name="T38" fmla="*/ 4 w 75"/>
                <a:gd name="T39" fmla="*/ 23 h 53"/>
                <a:gd name="T40" fmla="*/ 3 w 75"/>
                <a:gd name="T41" fmla="*/ 29 h 53"/>
                <a:gd name="T42" fmla="*/ 2 w 75"/>
                <a:gd name="T43" fmla="*/ 33 h 53"/>
                <a:gd name="T44" fmla="*/ 3 w 75"/>
                <a:gd name="T45" fmla="*/ 37 h 53"/>
                <a:gd name="T46" fmla="*/ 4 w 75"/>
                <a:gd name="T47" fmla="*/ 40 h 53"/>
                <a:gd name="T48" fmla="*/ 8 w 75"/>
                <a:gd name="T49" fmla="*/ 43 h 53"/>
                <a:gd name="T50" fmla="*/ 4 w 75"/>
                <a:gd name="T51" fmla="*/ 49 h 53"/>
                <a:gd name="T52" fmla="*/ 29 w 75"/>
                <a:gd name="T53" fmla="*/ 50 h 53"/>
                <a:gd name="T54" fmla="*/ 32 w 75"/>
                <a:gd name="T55" fmla="*/ 43 h 53"/>
                <a:gd name="T56" fmla="*/ 39 w 75"/>
                <a:gd name="T57" fmla="*/ 40 h 53"/>
                <a:gd name="T58" fmla="*/ 43 w 75"/>
                <a:gd name="T59" fmla="*/ 39 h 53"/>
                <a:gd name="T60" fmla="*/ 45 w 75"/>
                <a:gd name="T61" fmla="*/ 39 h 53"/>
                <a:gd name="T62" fmla="*/ 47 w 75"/>
                <a:gd name="T63" fmla="*/ 33 h 53"/>
                <a:gd name="T64" fmla="*/ 51 w 75"/>
                <a:gd name="T65" fmla="*/ 30 h 53"/>
                <a:gd name="T66" fmla="*/ 51 w 75"/>
                <a:gd name="T67" fmla="*/ 27 h 53"/>
                <a:gd name="T68" fmla="*/ 55 w 75"/>
                <a:gd name="T69" fmla="*/ 26 h 53"/>
                <a:gd name="T70" fmla="*/ 55 w 75"/>
                <a:gd name="T71" fmla="*/ 23 h 53"/>
                <a:gd name="T72" fmla="*/ 58 w 75"/>
                <a:gd name="T73" fmla="*/ 19 h 53"/>
                <a:gd name="T74" fmla="*/ 56 w 75"/>
                <a:gd name="T75" fmla="*/ 14 h 53"/>
                <a:gd name="T76" fmla="*/ 63 w 75"/>
                <a:gd name="T77" fmla="*/ 11 h 53"/>
                <a:gd name="T78" fmla="*/ 70 w 75"/>
                <a:gd name="T79" fmla="*/ 10 h 53"/>
                <a:gd name="T80" fmla="*/ 74 w 75"/>
                <a:gd name="T81" fmla="*/ 9 h 53"/>
                <a:gd name="T82" fmla="*/ 75 w 75"/>
                <a:gd name="T83" fmla="*/ 7 h 53"/>
                <a:gd name="T84" fmla="*/ 72 w 75"/>
                <a:gd name="T85" fmla="*/ 7 h 53"/>
                <a:gd name="T86" fmla="*/ 72 w 75"/>
                <a:gd name="T87" fmla="*/ 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5" h="53">
                  <a:moveTo>
                    <a:pt x="72" y="7"/>
                  </a:moveTo>
                  <a:cubicBezTo>
                    <a:pt x="71" y="7"/>
                    <a:pt x="70" y="9"/>
                    <a:pt x="69" y="8"/>
                  </a:cubicBezTo>
                  <a:cubicBezTo>
                    <a:pt x="68" y="8"/>
                    <a:pt x="68" y="6"/>
                    <a:pt x="67" y="7"/>
                  </a:cubicBezTo>
                  <a:cubicBezTo>
                    <a:pt x="65" y="7"/>
                    <a:pt x="63" y="9"/>
                    <a:pt x="62" y="10"/>
                  </a:cubicBezTo>
                  <a:cubicBezTo>
                    <a:pt x="61" y="10"/>
                    <a:pt x="59" y="12"/>
                    <a:pt x="57" y="11"/>
                  </a:cubicBezTo>
                  <a:cubicBezTo>
                    <a:pt x="56" y="10"/>
                    <a:pt x="59" y="6"/>
                    <a:pt x="57" y="4"/>
                  </a:cubicBezTo>
                  <a:cubicBezTo>
                    <a:pt x="57" y="4"/>
                    <a:pt x="55" y="0"/>
                    <a:pt x="54" y="1"/>
                  </a:cubicBezTo>
                  <a:cubicBezTo>
                    <a:pt x="53" y="3"/>
                    <a:pt x="52" y="5"/>
                    <a:pt x="50" y="6"/>
                  </a:cubicBezTo>
                  <a:cubicBezTo>
                    <a:pt x="48" y="7"/>
                    <a:pt x="47" y="6"/>
                    <a:pt x="47" y="8"/>
                  </a:cubicBezTo>
                  <a:cubicBezTo>
                    <a:pt x="46" y="11"/>
                    <a:pt x="45" y="7"/>
                    <a:pt x="44" y="8"/>
                  </a:cubicBezTo>
                  <a:cubicBezTo>
                    <a:pt x="42" y="9"/>
                    <a:pt x="41" y="10"/>
                    <a:pt x="39" y="10"/>
                  </a:cubicBezTo>
                  <a:cubicBezTo>
                    <a:pt x="37" y="9"/>
                    <a:pt x="35" y="8"/>
                    <a:pt x="34" y="7"/>
                  </a:cubicBezTo>
                  <a:cubicBezTo>
                    <a:pt x="33" y="7"/>
                    <a:pt x="28" y="6"/>
                    <a:pt x="28" y="6"/>
                  </a:cubicBezTo>
                  <a:cubicBezTo>
                    <a:pt x="27" y="7"/>
                    <a:pt x="28" y="8"/>
                    <a:pt x="27" y="8"/>
                  </a:cubicBezTo>
                  <a:cubicBezTo>
                    <a:pt x="26" y="8"/>
                    <a:pt x="24" y="8"/>
                    <a:pt x="24" y="9"/>
                  </a:cubicBezTo>
                  <a:cubicBezTo>
                    <a:pt x="23" y="11"/>
                    <a:pt x="23" y="13"/>
                    <a:pt x="21" y="14"/>
                  </a:cubicBezTo>
                  <a:cubicBezTo>
                    <a:pt x="18" y="16"/>
                    <a:pt x="17" y="15"/>
                    <a:pt x="15" y="17"/>
                  </a:cubicBezTo>
                  <a:cubicBezTo>
                    <a:pt x="14" y="19"/>
                    <a:pt x="12" y="19"/>
                    <a:pt x="11" y="19"/>
                  </a:cubicBezTo>
                  <a:cubicBezTo>
                    <a:pt x="10" y="18"/>
                    <a:pt x="5" y="17"/>
                    <a:pt x="5" y="16"/>
                  </a:cubicBezTo>
                  <a:cubicBezTo>
                    <a:pt x="5" y="19"/>
                    <a:pt x="5" y="21"/>
                    <a:pt x="4" y="23"/>
                  </a:cubicBezTo>
                  <a:cubicBezTo>
                    <a:pt x="2" y="25"/>
                    <a:pt x="0" y="27"/>
                    <a:pt x="3" y="29"/>
                  </a:cubicBezTo>
                  <a:cubicBezTo>
                    <a:pt x="4" y="30"/>
                    <a:pt x="2" y="31"/>
                    <a:pt x="2" y="33"/>
                  </a:cubicBezTo>
                  <a:cubicBezTo>
                    <a:pt x="2" y="34"/>
                    <a:pt x="2" y="36"/>
                    <a:pt x="3" y="37"/>
                  </a:cubicBezTo>
                  <a:cubicBezTo>
                    <a:pt x="3" y="39"/>
                    <a:pt x="2" y="40"/>
                    <a:pt x="4" y="40"/>
                  </a:cubicBezTo>
                  <a:cubicBezTo>
                    <a:pt x="7" y="41"/>
                    <a:pt x="8" y="40"/>
                    <a:pt x="8" y="43"/>
                  </a:cubicBezTo>
                  <a:cubicBezTo>
                    <a:pt x="8" y="45"/>
                    <a:pt x="5" y="48"/>
                    <a:pt x="4" y="49"/>
                  </a:cubicBezTo>
                  <a:cubicBezTo>
                    <a:pt x="12" y="53"/>
                    <a:pt x="21" y="52"/>
                    <a:pt x="29" y="50"/>
                  </a:cubicBezTo>
                  <a:cubicBezTo>
                    <a:pt x="32" y="49"/>
                    <a:pt x="31" y="45"/>
                    <a:pt x="32" y="43"/>
                  </a:cubicBezTo>
                  <a:cubicBezTo>
                    <a:pt x="33" y="41"/>
                    <a:pt x="37" y="42"/>
                    <a:pt x="39" y="40"/>
                  </a:cubicBezTo>
                  <a:cubicBezTo>
                    <a:pt x="40" y="40"/>
                    <a:pt x="41" y="39"/>
                    <a:pt x="43" y="39"/>
                  </a:cubicBezTo>
                  <a:cubicBezTo>
                    <a:pt x="43" y="39"/>
                    <a:pt x="45" y="40"/>
                    <a:pt x="45" y="39"/>
                  </a:cubicBezTo>
                  <a:cubicBezTo>
                    <a:pt x="46" y="37"/>
                    <a:pt x="46" y="35"/>
                    <a:pt x="47" y="33"/>
                  </a:cubicBezTo>
                  <a:cubicBezTo>
                    <a:pt x="48" y="32"/>
                    <a:pt x="52" y="31"/>
                    <a:pt x="51" y="30"/>
                  </a:cubicBezTo>
                  <a:cubicBezTo>
                    <a:pt x="51" y="29"/>
                    <a:pt x="47" y="27"/>
                    <a:pt x="51" y="27"/>
                  </a:cubicBezTo>
                  <a:cubicBezTo>
                    <a:pt x="52" y="27"/>
                    <a:pt x="54" y="28"/>
                    <a:pt x="55" y="26"/>
                  </a:cubicBezTo>
                  <a:cubicBezTo>
                    <a:pt x="55" y="25"/>
                    <a:pt x="54" y="24"/>
                    <a:pt x="55" y="23"/>
                  </a:cubicBezTo>
                  <a:cubicBezTo>
                    <a:pt x="55" y="21"/>
                    <a:pt x="58" y="21"/>
                    <a:pt x="58" y="19"/>
                  </a:cubicBezTo>
                  <a:cubicBezTo>
                    <a:pt x="58" y="17"/>
                    <a:pt x="55" y="16"/>
                    <a:pt x="56" y="14"/>
                  </a:cubicBezTo>
                  <a:cubicBezTo>
                    <a:pt x="58" y="13"/>
                    <a:pt x="61" y="12"/>
                    <a:pt x="63" y="11"/>
                  </a:cubicBezTo>
                  <a:cubicBezTo>
                    <a:pt x="65" y="9"/>
                    <a:pt x="68" y="10"/>
                    <a:pt x="70" y="10"/>
                  </a:cubicBezTo>
                  <a:cubicBezTo>
                    <a:pt x="71" y="10"/>
                    <a:pt x="73" y="10"/>
                    <a:pt x="74" y="9"/>
                  </a:cubicBezTo>
                  <a:cubicBezTo>
                    <a:pt x="74" y="9"/>
                    <a:pt x="75" y="8"/>
                    <a:pt x="75" y="7"/>
                  </a:cubicBezTo>
                  <a:cubicBezTo>
                    <a:pt x="74" y="7"/>
                    <a:pt x="73" y="7"/>
                    <a:pt x="72" y="7"/>
                  </a:cubicBezTo>
                  <a:cubicBezTo>
                    <a:pt x="71" y="8"/>
                    <a:pt x="73" y="7"/>
                    <a:pt x="72" y="7"/>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25" name="Freeform 699">
              <a:extLst>
                <a:ext uri="{FF2B5EF4-FFF2-40B4-BE49-F238E27FC236}">
                  <a16:creationId xmlns:a16="http://schemas.microsoft.com/office/drawing/2014/main" id="{F2DB15DB-8A07-8849-808B-6F8C0475F6C5}"/>
                </a:ext>
              </a:extLst>
            </p:cNvPr>
            <p:cNvSpPr>
              <a:spLocks/>
            </p:cNvSpPr>
            <p:nvPr/>
          </p:nvSpPr>
          <p:spPr bwMode="auto">
            <a:xfrm>
              <a:off x="14413572" y="6742664"/>
              <a:ext cx="25477" cy="38227"/>
            </a:xfrm>
            <a:custGeom>
              <a:avLst/>
              <a:gdLst>
                <a:gd name="T0" fmla="*/ 3 w 3"/>
                <a:gd name="T1" fmla="*/ 2 h 4"/>
                <a:gd name="T2" fmla="*/ 1 w 3"/>
                <a:gd name="T3" fmla="*/ 1 h 4"/>
                <a:gd name="T4" fmla="*/ 3 w 3"/>
                <a:gd name="T5" fmla="*/ 4 h 4"/>
                <a:gd name="T6" fmla="*/ 3 w 3"/>
                <a:gd name="T7" fmla="*/ 2 h 4"/>
                <a:gd name="T8" fmla="*/ 3 w 3"/>
                <a:gd name="T9" fmla="*/ 2 h 4"/>
              </a:gdLst>
              <a:ahLst/>
              <a:cxnLst>
                <a:cxn ang="0">
                  <a:pos x="T0" y="T1"/>
                </a:cxn>
                <a:cxn ang="0">
                  <a:pos x="T2" y="T3"/>
                </a:cxn>
                <a:cxn ang="0">
                  <a:pos x="T4" y="T5"/>
                </a:cxn>
                <a:cxn ang="0">
                  <a:pos x="T6" y="T7"/>
                </a:cxn>
                <a:cxn ang="0">
                  <a:pos x="T8" y="T9"/>
                </a:cxn>
              </a:cxnLst>
              <a:rect l="0" t="0" r="r" b="b"/>
              <a:pathLst>
                <a:path w="3" h="4">
                  <a:moveTo>
                    <a:pt x="3" y="2"/>
                  </a:moveTo>
                  <a:cubicBezTo>
                    <a:pt x="2" y="2"/>
                    <a:pt x="1" y="0"/>
                    <a:pt x="1" y="1"/>
                  </a:cubicBezTo>
                  <a:cubicBezTo>
                    <a:pt x="0" y="2"/>
                    <a:pt x="2" y="3"/>
                    <a:pt x="3" y="4"/>
                  </a:cubicBezTo>
                  <a:cubicBezTo>
                    <a:pt x="3" y="3"/>
                    <a:pt x="3" y="2"/>
                    <a:pt x="3" y="2"/>
                  </a:cubicBezTo>
                  <a:cubicBezTo>
                    <a:pt x="2" y="1"/>
                    <a:pt x="3" y="2"/>
                    <a:pt x="3"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26" name="Freeform 700">
              <a:extLst>
                <a:ext uri="{FF2B5EF4-FFF2-40B4-BE49-F238E27FC236}">
                  <a16:creationId xmlns:a16="http://schemas.microsoft.com/office/drawing/2014/main" id="{2ED9A372-7C0A-774A-B13E-EE219DEBC2EB}"/>
                </a:ext>
              </a:extLst>
            </p:cNvPr>
            <p:cNvSpPr>
              <a:spLocks noEditPoints="1"/>
            </p:cNvSpPr>
            <p:nvPr/>
          </p:nvSpPr>
          <p:spPr bwMode="auto">
            <a:xfrm>
              <a:off x="13824398" y="6153340"/>
              <a:ext cx="1894907" cy="907882"/>
            </a:xfrm>
            <a:custGeom>
              <a:avLst/>
              <a:gdLst>
                <a:gd name="T0" fmla="*/ 194 w 203"/>
                <a:gd name="T1" fmla="*/ 37 h 97"/>
                <a:gd name="T2" fmla="*/ 177 w 203"/>
                <a:gd name="T3" fmla="*/ 31 h 97"/>
                <a:gd name="T4" fmla="*/ 163 w 203"/>
                <a:gd name="T5" fmla="*/ 19 h 97"/>
                <a:gd name="T6" fmla="*/ 154 w 203"/>
                <a:gd name="T7" fmla="*/ 7 h 97"/>
                <a:gd name="T8" fmla="*/ 137 w 203"/>
                <a:gd name="T9" fmla="*/ 10 h 97"/>
                <a:gd name="T10" fmla="*/ 129 w 203"/>
                <a:gd name="T11" fmla="*/ 8 h 97"/>
                <a:gd name="T12" fmla="*/ 112 w 203"/>
                <a:gd name="T13" fmla="*/ 2 h 97"/>
                <a:gd name="T14" fmla="*/ 76 w 203"/>
                <a:gd name="T15" fmla="*/ 10 h 97"/>
                <a:gd name="T16" fmla="*/ 75 w 203"/>
                <a:gd name="T17" fmla="*/ 20 h 97"/>
                <a:gd name="T18" fmla="*/ 74 w 203"/>
                <a:gd name="T19" fmla="*/ 31 h 97"/>
                <a:gd name="T20" fmla="*/ 60 w 203"/>
                <a:gd name="T21" fmla="*/ 29 h 97"/>
                <a:gd name="T22" fmla="*/ 48 w 203"/>
                <a:gd name="T23" fmla="*/ 32 h 97"/>
                <a:gd name="T24" fmla="*/ 37 w 203"/>
                <a:gd name="T25" fmla="*/ 27 h 97"/>
                <a:gd name="T26" fmla="*/ 22 w 203"/>
                <a:gd name="T27" fmla="*/ 25 h 97"/>
                <a:gd name="T28" fmla="*/ 13 w 203"/>
                <a:gd name="T29" fmla="*/ 32 h 97"/>
                <a:gd name="T30" fmla="*/ 3 w 203"/>
                <a:gd name="T31" fmla="*/ 38 h 97"/>
                <a:gd name="T32" fmla="*/ 4 w 203"/>
                <a:gd name="T33" fmla="*/ 47 h 97"/>
                <a:gd name="T34" fmla="*/ 14 w 203"/>
                <a:gd name="T35" fmla="*/ 57 h 97"/>
                <a:gd name="T36" fmla="*/ 17 w 203"/>
                <a:gd name="T37" fmla="*/ 57 h 97"/>
                <a:gd name="T38" fmla="*/ 36 w 203"/>
                <a:gd name="T39" fmla="*/ 63 h 97"/>
                <a:gd name="T40" fmla="*/ 33 w 203"/>
                <a:gd name="T41" fmla="*/ 66 h 97"/>
                <a:gd name="T42" fmla="*/ 22 w 203"/>
                <a:gd name="T43" fmla="*/ 72 h 97"/>
                <a:gd name="T44" fmla="*/ 31 w 203"/>
                <a:gd name="T45" fmla="*/ 82 h 97"/>
                <a:gd name="T46" fmla="*/ 48 w 203"/>
                <a:gd name="T47" fmla="*/ 90 h 97"/>
                <a:gd name="T48" fmla="*/ 50 w 203"/>
                <a:gd name="T49" fmla="*/ 68 h 97"/>
                <a:gd name="T50" fmla="*/ 64 w 203"/>
                <a:gd name="T51" fmla="*/ 62 h 97"/>
                <a:gd name="T52" fmla="*/ 72 w 203"/>
                <a:gd name="T53" fmla="*/ 66 h 97"/>
                <a:gd name="T54" fmla="*/ 84 w 203"/>
                <a:gd name="T55" fmla="*/ 76 h 97"/>
                <a:gd name="T56" fmla="*/ 100 w 203"/>
                <a:gd name="T57" fmla="*/ 81 h 97"/>
                <a:gd name="T58" fmla="*/ 107 w 203"/>
                <a:gd name="T59" fmla="*/ 91 h 97"/>
                <a:gd name="T60" fmla="*/ 123 w 203"/>
                <a:gd name="T61" fmla="*/ 85 h 97"/>
                <a:gd name="T62" fmla="*/ 137 w 203"/>
                <a:gd name="T63" fmla="*/ 83 h 97"/>
                <a:gd name="T64" fmla="*/ 153 w 203"/>
                <a:gd name="T65" fmla="*/ 81 h 97"/>
                <a:gd name="T66" fmla="*/ 172 w 203"/>
                <a:gd name="T67" fmla="*/ 76 h 97"/>
                <a:gd name="T68" fmla="*/ 175 w 203"/>
                <a:gd name="T69" fmla="*/ 66 h 97"/>
                <a:gd name="T70" fmla="*/ 182 w 203"/>
                <a:gd name="T71" fmla="*/ 60 h 97"/>
                <a:gd name="T72" fmla="*/ 193 w 203"/>
                <a:gd name="T73" fmla="*/ 56 h 97"/>
                <a:gd name="T74" fmla="*/ 202 w 203"/>
                <a:gd name="T75" fmla="*/ 44 h 97"/>
                <a:gd name="T76" fmla="*/ 201 w 203"/>
                <a:gd name="T77" fmla="*/ 39 h 97"/>
                <a:gd name="T78" fmla="*/ 140 w 203"/>
                <a:gd name="T79" fmla="*/ 65 h 97"/>
                <a:gd name="T80" fmla="*/ 141 w 203"/>
                <a:gd name="T81" fmla="*/ 59 h 97"/>
                <a:gd name="T82" fmla="*/ 148 w 203"/>
                <a:gd name="T83" fmla="*/ 58 h 97"/>
                <a:gd name="T84" fmla="*/ 156 w 203"/>
                <a:gd name="T85" fmla="*/ 58 h 97"/>
                <a:gd name="T86" fmla="*/ 165 w 203"/>
                <a:gd name="T87" fmla="*/ 5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 h="97">
                  <a:moveTo>
                    <a:pt x="201" y="39"/>
                  </a:moveTo>
                  <a:cubicBezTo>
                    <a:pt x="201" y="38"/>
                    <a:pt x="197" y="39"/>
                    <a:pt x="197" y="39"/>
                  </a:cubicBezTo>
                  <a:cubicBezTo>
                    <a:pt x="195" y="39"/>
                    <a:pt x="194" y="38"/>
                    <a:pt x="194" y="37"/>
                  </a:cubicBezTo>
                  <a:cubicBezTo>
                    <a:pt x="193" y="35"/>
                    <a:pt x="191" y="35"/>
                    <a:pt x="191" y="34"/>
                  </a:cubicBezTo>
                  <a:cubicBezTo>
                    <a:pt x="190" y="33"/>
                    <a:pt x="189" y="30"/>
                    <a:pt x="186" y="30"/>
                  </a:cubicBezTo>
                  <a:cubicBezTo>
                    <a:pt x="183" y="30"/>
                    <a:pt x="180" y="33"/>
                    <a:pt x="177" y="31"/>
                  </a:cubicBezTo>
                  <a:cubicBezTo>
                    <a:pt x="176" y="30"/>
                    <a:pt x="175" y="29"/>
                    <a:pt x="174" y="28"/>
                  </a:cubicBezTo>
                  <a:cubicBezTo>
                    <a:pt x="173" y="28"/>
                    <a:pt x="171" y="31"/>
                    <a:pt x="170" y="31"/>
                  </a:cubicBezTo>
                  <a:cubicBezTo>
                    <a:pt x="169" y="32"/>
                    <a:pt x="163" y="21"/>
                    <a:pt x="163" y="19"/>
                  </a:cubicBezTo>
                  <a:cubicBezTo>
                    <a:pt x="161" y="17"/>
                    <a:pt x="160" y="14"/>
                    <a:pt x="157" y="13"/>
                  </a:cubicBezTo>
                  <a:cubicBezTo>
                    <a:pt x="156" y="12"/>
                    <a:pt x="155" y="11"/>
                    <a:pt x="154" y="11"/>
                  </a:cubicBezTo>
                  <a:cubicBezTo>
                    <a:pt x="152" y="10"/>
                    <a:pt x="154" y="8"/>
                    <a:pt x="154" y="7"/>
                  </a:cubicBezTo>
                  <a:cubicBezTo>
                    <a:pt x="154" y="6"/>
                    <a:pt x="147" y="10"/>
                    <a:pt x="146" y="11"/>
                  </a:cubicBezTo>
                  <a:cubicBezTo>
                    <a:pt x="145" y="11"/>
                    <a:pt x="137" y="14"/>
                    <a:pt x="137" y="13"/>
                  </a:cubicBezTo>
                  <a:cubicBezTo>
                    <a:pt x="137" y="11"/>
                    <a:pt x="139" y="10"/>
                    <a:pt x="137" y="10"/>
                  </a:cubicBezTo>
                  <a:cubicBezTo>
                    <a:pt x="136" y="9"/>
                    <a:pt x="135" y="8"/>
                    <a:pt x="134" y="9"/>
                  </a:cubicBezTo>
                  <a:cubicBezTo>
                    <a:pt x="134" y="9"/>
                    <a:pt x="134" y="10"/>
                    <a:pt x="133" y="9"/>
                  </a:cubicBezTo>
                  <a:cubicBezTo>
                    <a:pt x="131" y="8"/>
                    <a:pt x="132" y="7"/>
                    <a:pt x="129" y="8"/>
                  </a:cubicBezTo>
                  <a:cubicBezTo>
                    <a:pt x="126" y="10"/>
                    <a:pt x="126" y="7"/>
                    <a:pt x="126" y="5"/>
                  </a:cubicBezTo>
                  <a:cubicBezTo>
                    <a:pt x="127" y="1"/>
                    <a:pt x="121" y="0"/>
                    <a:pt x="118" y="0"/>
                  </a:cubicBezTo>
                  <a:cubicBezTo>
                    <a:pt x="116" y="0"/>
                    <a:pt x="114" y="1"/>
                    <a:pt x="112" y="2"/>
                  </a:cubicBezTo>
                  <a:cubicBezTo>
                    <a:pt x="110" y="3"/>
                    <a:pt x="108" y="4"/>
                    <a:pt x="105" y="4"/>
                  </a:cubicBezTo>
                  <a:cubicBezTo>
                    <a:pt x="97" y="6"/>
                    <a:pt x="89" y="9"/>
                    <a:pt x="81" y="9"/>
                  </a:cubicBezTo>
                  <a:cubicBezTo>
                    <a:pt x="79" y="9"/>
                    <a:pt x="77" y="9"/>
                    <a:pt x="76" y="10"/>
                  </a:cubicBezTo>
                  <a:cubicBezTo>
                    <a:pt x="75" y="11"/>
                    <a:pt x="77" y="14"/>
                    <a:pt x="79" y="14"/>
                  </a:cubicBezTo>
                  <a:cubicBezTo>
                    <a:pt x="83" y="17"/>
                    <a:pt x="76" y="16"/>
                    <a:pt x="74" y="17"/>
                  </a:cubicBezTo>
                  <a:cubicBezTo>
                    <a:pt x="72" y="18"/>
                    <a:pt x="75" y="19"/>
                    <a:pt x="75" y="20"/>
                  </a:cubicBezTo>
                  <a:cubicBezTo>
                    <a:pt x="75" y="22"/>
                    <a:pt x="71" y="22"/>
                    <a:pt x="71" y="23"/>
                  </a:cubicBezTo>
                  <a:cubicBezTo>
                    <a:pt x="71" y="26"/>
                    <a:pt x="79" y="25"/>
                    <a:pt x="78" y="29"/>
                  </a:cubicBezTo>
                  <a:cubicBezTo>
                    <a:pt x="77" y="30"/>
                    <a:pt x="76" y="31"/>
                    <a:pt x="74" y="31"/>
                  </a:cubicBezTo>
                  <a:cubicBezTo>
                    <a:pt x="73" y="31"/>
                    <a:pt x="70" y="31"/>
                    <a:pt x="69" y="31"/>
                  </a:cubicBezTo>
                  <a:cubicBezTo>
                    <a:pt x="67" y="32"/>
                    <a:pt x="68" y="33"/>
                    <a:pt x="66" y="32"/>
                  </a:cubicBezTo>
                  <a:cubicBezTo>
                    <a:pt x="64" y="31"/>
                    <a:pt x="62" y="29"/>
                    <a:pt x="60" y="29"/>
                  </a:cubicBezTo>
                  <a:cubicBezTo>
                    <a:pt x="59" y="28"/>
                    <a:pt x="57" y="30"/>
                    <a:pt x="56" y="30"/>
                  </a:cubicBezTo>
                  <a:cubicBezTo>
                    <a:pt x="54" y="29"/>
                    <a:pt x="53" y="29"/>
                    <a:pt x="51" y="30"/>
                  </a:cubicBezTo>
                  <a:cubicBezTo>
                    <a:pt x="50" y="31"/>
                    <a:pt x="49" y="33"/>
                    <a:pt x="48" y="32"/>
                  </a:cubicBezTo>
                  <a:cubicBezTo>
                    <a:pt x="47" y="32"/>
                    <a:pt x="44" y="29"/>
                    <a:pt x="43" y="30"/>
                  </a:cubicBezTo>
                  <a:cubicBezTo>
                    <a:pt x="42" y="30"/>
                    <a:pt x="42" y="33"/>
                    <a:pt x="41" y="31"/>
                  </a:cubicBezTo>
                  <a:cubicBezTo>
                    <a:pt x="40" y="29"/>
                    <a:pt x="39" y="28"/>
                    <a:pt x="37" y="27"/>
                  </a:cubicBezTo>
                  <a:cubicBezTo>
                    <a:pt x="35" y="26"/>
                    <a:pt x="33" y="26"/>
                    <a:pt x="32" y="25"/>
                  </a:cubicBezTo>
                  <a:cubicBezTo>
                    <a:pt x="29" y="24"/>
                    <a:pt x="29" y="26"/>
                    <a:pt x="27" y="26"/>
                  </a:cubicBezTo>
                  <a:cubicBezTo>
                    <a:pt x="25" y="27"/>
                    <a:pt x="24" y="24"/>
                    <a:pt x="22" y="25"/>
                  </a:cubicBezTo>
                  <a:cubicBezTo>
                    <a:pt x="21" y="26"/>
                    <a:pt x="21" y="27"/>
                    <a:pt x="20" y="27"/>
                  </a:cubicBezTo>
                  <a:cubicBezTo>
                    <a:pt x="19" y="28"/>
                    <a:pt x="17" y="28"/>
                    <a:pt x="16" y="28"/>
                  </a:cubicBezTo>
                  <a:cubicBezTo>
                    <a:pt x="15" y="29"/>
                    <a:pt x="13" y="31"/>
                    <a:pt x="13" y="32"/>
                  </a:cubicBezTo>
                  <a:cubicBezTo>
                    <a:pt x="12" y="33"/>
                    <a:pt x="14" y="36"/>
                    <a:pt x="12" y="36"/>
                  </a:cubicBezTo>
                  <a:cubicBezTo>
                    <a:pt x="10" y="37"/>
                    <a:pt x="7" y="31"/>
                    <a:pt x="6" y="34"/>
                  </a:cubicBezTo>
                  <a:cubicBezTo>
                    <a:pt x="5" y="36"/>
                    <a:pt x="4" y="36"/>
                    <a:pt x="3" y="38"/>
                  </a:cubicBezTo>
                  <a:cubicBezTo>
                    <a:pt x="2" y="40"/>
                    <a:pt x="6" y="40"/>
                    <a:pt x="4" y="42"/>
                  </a:cubicBezTo>
                  <a:cubicBezTo>
                    <a:pt x="3" y="43"/>
                    <a:pt x="0" y="45"/>
                    <a:pt x="2" y="46"/>
                  </a:cubicBezTo>
                  <a:cubicBezTo>
                    <a:pt x="3" y="46"/>
                    <a:pt x="4" y="47"/>
                    <a:pt x="4" y="47"/>
                  </a:cubicBezTo>
                  <a:cubicBezTo>
                    <a:pt x="5" y="48"/>
                    <a:pt x="4" y="49"/>
                    <a:pt x="5" y="50"/>
                  </a:cubicBezTo>
                  <a:cubicBezTo>
                    <a:pt x="7" y="51"/>
                    <a:pt x="9" y="49"/>
                    <a:pt x="11" y="51"/>
                  </a:cubicBezTo>
                  <a:cubicBezTo>
                    <a:pt x="12" y="52"/>
                    <a:pt x="14" y="55"/>
                    <a:pt x="14" y="57"/>
                  </a:cubicBezTo>
                  <a:cubicBezTo>
                    <a:pt x="13" y="57"/>
                    <a:pt x="10" y="56"/>
                    <a:pt x="13" y="58"/>
                  </a:cubicBezTo>
                  <a:cubicBezTo>
                    <a:pt x="14" y="59"/>
                    <a:pt x="14" y="60"/>
                    <a:pt x="16" y="58"/>
                  </a:cubicBezTo>
                  <a:cubicBezTo>
                    <a:pt x="16" y="57"/>
                    <a:pt x="16" y="57"/>
                    <a:pt x="17" y="57"/>
                  </a:cubicBezTo>
                  <a:cubicBezTo>
                    <a:pt x="22" y="57"/>
                    <a:pt x="24" y="54"/>
                    <a:pt x="29" y="56"/>
                  </a:cubicBezTo>
                  <a:cubicBezTo>
                    <a:pt x="31" y="57"/>
                    <a:pt x="33" y="54"/>
                    <a:pt x="34" y="56"/>
                  </a:cubicBezTo>
                  <a:cubicBezTo>
                    <a:pt x="35" y="57"/>
                    <a:pt x="37" y="61"/>
                    <a:pt x="36" y="63"/>
                  </a:cubicBezTo>
                  <a:cubicBezTo>
                    <a:pt x="35" y="63"/>
                    <a:pt x="33" y="64"/>
                    <a:pt x="35" y="64"/>
                  </a:cubicBezTo>
                  <a:cubicBezTo>
                    <a:pt x="35" y="65"/>
                    <a:pt x="35" y="65"/>
                    <a:pt x="35" y="65"/>
                  </a:cubicBezTo>
                  <a:cubicBezTo>
                    <a:pt x="34" y="66"/>
                    <a:pt x="33" y="66"/>
                    <a:pt x="33" y="66"/>
                  </a:cubicBezTo>
                  <a:cubicBezTo>
                    <a:pt x="30" y="66"/>
                    <a:pt x="22" y="64"/>
                    <a:pt x="24" y="69"/>
                  </a:cubicBezTo>
                  <a:cubicBezTo>
                    <a:pt x="25" y="71"/>
                    <a:pt x="24" y="71"/>
                    <a:pt x="22" y="70"/>
                  </a:cubicBezTo>
                  <a:cubicBezTo>
                    <a:pt x="20" y="69"/>
                    <a:pt x="21" y="71"/>
                    <a:pt x="22" y="72"/>
                  </a:cubicBezTo>
                  <a:cubicBezTo>
                    <a:pt x="24" y="72"/>
                    <a:pt x="24" y="75"/>
                    <a:pt x="25" y="76"/>
                  </a:cubicBezTo>
                  <a:cubicBezTo>
                    <a:pt x="27" y="77"/>
                    <a:pt x="24" y="79"/>
                    <a:pt x="27" y="79"/>
                  </a:cubicBezTo>
                  <a:cubicBezTo>
                    <a:pt x="28" y="79"/>
                    <a:pt x="30" y="81"/>
                    <a:pt x="31" y="82"/>
                  </a:cubicBezTo>
                  <a:cubicBezTo>
                    <a:pt x="34" y="82"/>
                    <a:pt x="31" y="85"/>
                    <a:pt x="31" y="87"/>
                  </a:cubicBezTo>
                  <a:cubicBezTo>
                    <a:pt x="34" y="85"/>
                    <a:pt x="38" y="82"/>
                    <a:pt x="42" y="85"/>
                  </a:cubicBezTo>
                  <a:cubicBezTo>
                    <a:pt x="44" y="87"/>
                    <a:pt x="45" y="90"/>
                    <a:pt x="48" y="90"/>
                  </a:cubicBezTo>
                  <a:cubicBezTo>
                    <a:pt x="50" y="90"/>
                    <a:pt x="49" y="88"/>
                    <a:pt x="49" y="87"/>
                  </a:cubicBezTo>
                  <a:cubicBezTo>
                    <a:pt x="49" y="84"/>
                    <a:pt x="49" y="81"/>
                    <a:pt x="49" y="78"/>
                  </a:cubicBezTo>
                  <a:cubicBezTo>
                    <a:pt x="49" y="76"/>
                    <a:pt x="48" y="68"/>
                    <a:pt x="50" y="68"/>
                  </a:cubicBezTo>
                  <a:cubicBezTo>
                    <a:pt x="52" y="67"/>
                    <a:pt x="55" y="66"/>
                    <a:pt x="57" y="65"/>
                  </a:cubicBezTo>
                  <a:cubicBezTo>
                    <a:pt x="59" y="65"/>
                    <a:pt x="61" y="64"/>
                    <a:pt x="62" y="64"/>
                  </a:cubicBezTo>
                  <a:cubicBezTo>
                    <a:pt x="63" y="63"/>
                    <a:pt x="62" y="61"/>
                    <a:pt x="64" y="62"/>
                  </a:cubicBezTo>
                  <a:cubicBezTo>
                    <a:pt x="65" y="62"/>
                    <a:pt x="68" y="64"/>
                    <a:pt x="68" y="62"/>
                  </a:cubicBezTo>
                  <a:cubicBezTo>
                    <a:pt x="68" y="61"/>
                    <a:pt x="70" y="60"/>
                    <a:pt x="71" y="62"/>
                  </a:cubicBezTo>
                  <a:cubicBezTo>
                    <a:pt x="72" y="63"/>
                    <a:pt x="71" y="64"/>
                    <a:pt x="72" y="66"/>
                  </a:cubicBezTo>
                  <a:cubicBezTo>
                    <a:pt x="72" y="67"/>
                    <a:pt x="73" y="69"/>
                    <a:pt x="72" y="70"/>
                  </a:cubicBezTo>
                  <a:cubicBezTo>
                    <a:pt x="73" y="71"/>
                    <a:pt x="74" y="71"/>
                    <a:pt x="75" y="72"/>
                  </a:cubicBezTo>
                  <a:cubicBezTo>
                    <a:pt x="78" y="75"/>
                    <a:pt x="80" y="77"/>
                    <a:pt x="84" y="76"/>
                  </a:cubicBezTo>
                  <a:cubicBezTo>
                    <a:pt x="86" y="76"/>
                    <a:pt x="88" y="77"/>
                    <a:pt x="90" y="77"/>
                  </a:cubicBezTo>
                  <a:cubicBezTo>
                    <a:pt x="92" y="77"/>
                    <a:pt x="93" y="75"/>
                    <a:pt x="95" y="75"/>
                  </a:cubicBezTo>
                  <a:cubicBezTo>
                    <a:pt x="97" y="76"/>
                    <a:pt x="99" y="79"/>
                    <a:pt x="100" y="81"/>
                  </a:cubicBezTo>
                  <a:cubicBezTo>
                    <a:pt x="101" y="82"/>
                    <a:pt x="100" y="83"/>
                    <a:pt x="100" y="85"/>
                  </a:cubicBezTo>
                  <a:cubicBezTo>
                    <a:pt x="100" y="87"/>
                    <a:pt x="103" y="88"/>
                    <a:pt x="103" y="90"/>
                  </a:cubicBezTo>
                  <a:cubicBezTo>
                    <a:pt x="103" y="91"/>
                    <a:pt x="106" y="91"/>
                    <a:pt x="107" y="91"/>
                  </a:cubicBezTo>
                  <a:cubicBezTo>
                    <a:pt x="109" y="91"/>
                    <a:pt x="109" y="91"/>
                    <a:pt x="110" y="93"/>
                  </a:cubicBezTo>
                  <a:cubicBezTo>
                    <a:pt x="112" y="97"/>
                    <a:pt x="114" y="92"/>
                    <a:pt x="116" y="90"/>
                  </a:cubicBezTo>
                  <a:cubicBezTo>
                    <a:pt x="117" y="87"/>
                    <a:pt x="121" y="87"/>
                    <a:pt x="123" y="85"/>
                  </a:cubicBezTo>
                  <a:cubicBezTo>
                    <a:pt x="125" y="85"/>
                    <a:pt x="125" y="85"/>
                    <a:pt x="126" y="84"/>
                  </a:cubicBezTo>
                  <a:cubicBezTo>
                    <a:pt x="127" y="81"/>
                    <a:pt x="128" y="82"/>
                    <a:pt x="130" y="82"/>
                  </a:cubicBezTo>
                  <a:cubicBezTo>
                    <a:pt x="132" y="82"/>
                    <a:pt x="136" y="85"/>
                    <a:pt x="137" y="83"/>
                  </a:cubicBezTo>
                  <a:cubicBezTo>
                    <a:pt x="137" y="81"/>
                    <a:pt x="137" y="80"/>
                    <a:pt x="139" y="79"/>
                  </a:cubicBezTo>
                  <a:cubicBezTo>
                    <a:pt x="141" y="78"/>
                    <a:pt x="143" y="80"/>
                    <a:pt x="145" y="80"/>
                  </a:cubicBezTo>
                  <a:cubicBezTo>
                    <a:pt x="147" y="81"/>
                    <a:pt x="151" y="81"/>
                    <a:pt x="153" y="81"/>
                  </a:cubicBezTo>
                  <a:cubicBezTo>
                    <a:pt x="159" y="81"/>
                    <a:pt x="164" y="83"/>
                    <a:pt x="170" y="84"/>
                  </a:cubicBezTo>
                  <a:cubicBezTo>
                    <a:pt x="169" y="82"/>
                    <a:pt x="171" y="81"/>
                    <a:pt x="173" y="79"/>
                  </a:cubicBezTo>
                  <a:cubicBezTo>
                    <a:pt x="174" y="78"/>
                    <a:pt x="173" y="78"/>
                    <a:pt x="172" y="76"/>
                  </a:cubicBezTo>
                  <a:cubicBezTo>
                    <a:pt x="171" y="75"/>
                    <a:pt x="171" y="73"/>
                    <a:pt x="171" y="71"/>
                  </a:cubicBezTo>
                  <a:cubicBezTo>
                    <a:pt x="170" y="71"/>
                    <a:pt x="170" y="67"/>
                    <a:pt x="169" y="68"/>
                  </a:cubicBezTo>
                  <a:cubicBezTo>
                    <a:pt x="170" y="67"/>
                    <a:pt x="173" y="67"/>
                    <a:pt x="175" y="66"/>
                  </a:cubicBezTo>
                  <a:cubicBezTo>
                    <a:pt x="178" y="66"/>
                    <a:pt x="180" y="68"/>
                    <a:pt x="182" y="66"/>
                  </a:cubicBezTo>
                  <a:cubicBezTo>
                    <a:pt x="183" y="66"/>
                    <a:pt x="181" y="65"/>
                    <a:pt x="181" y="64"/>
                  </a:cubicBezTo>
                  <a:cubicBezTo>
                    <a:pt x="180" y="63"/>
                    <a:pt x="181" y="61"/>
                    <a:pt x="182" y="60"/>
                  </a:cubicBezTo>
                  <a:cubicBezTo>
                    <a:pt x="183" y="59"/>
                    <a:pt x="184" y="53"/>
                    <a:pt x="185" y="54"/>
                  </a:cubicBezTo>
                  <a:cubicBezTo>
                    <a:pt x="187" y="55"/>
                    <a:pt x="188" y="56"/>
                    <a:pt x="190" y="56"/>
                  </a:cubicBezTo>
                  <a:cubicBezTo>
                    <a:pt x="191" y="55"/>
                    <a:pt x="192" y="57"/>
                    <a:pt x="193" y="56"/>
                  </a:cubicBezTo>
                  <a:cubicBezTo>
                    <a:pt x="194" y="56"/>
                    <a:pt x="196" y="55"/>
                    <a:pt x="197" y="54"/>
                  </a:cubicBezTo>
                  <a:cubicBezTo>
                    <a:pt x="198" y="53"/>
                    <a:pt x="196" y="51"/>
                    <a:pt x="196" y="49"/>
                  </a:cubicBezTo>
                  <a:cubicBezTo>
                    <a:pt x="197" y="46"/>
                    <a:pt x="200" y="47"/>
                    <a:pt x="202" y="44"/>
                  </a:cubicBezTo>
                  <a:cubicBezTo>
                    <a:pt x="202" y="43"/>
                    <a:pt x="202" y="43"/>
                    <a:pt x="203" y="42"/>
                  </a:cubicBezTo>
                  <a:cubicBezTo>
                    <a:pt x="203" y="41"/>
                    <a:pt x="202" y="40"/>
                    <a:pt x="201" y="39"/>
                  </a:cubicBezTo>
                  <a:cubicBezTo>
                    <a:pt x="201" y="38"/>
                    <a:pt x="202" y="39"/>
                    <a:pt x="201" y="39"/>
                  </a:cubicBezTo>
                  <a:close/>
                  <a:moveTo>
                    <a:pt x="148" y="58"/>
                  </a:moveTo>
                  <a:cubicBezTo>
                    <a:pt x="146" y="58"/>
                    <a:pt x="143" y="61"/>
                    <a:pt x="142" y="62"/>
                  </a:cubicBezTo>
                  <a:cubicBezTo>
                    <a:pt x="141" y="62"/>
                    <a:pt x="140" y="64"/>
                    <a:pt x="140" y="65"/>
                  </a:cubicBezTo>
                  <a:cubicBezTo>
                    <a:pt x="140" y="66"/>
                    <a:pt x="141" y="67"/>
                    <a:pt x="141" y="67"/>
                  </a:cubicBezTo>
                  <a:cubicBezTo>
                    <a:pt x="140" y="68"/>
                    <a:pt x="138" y="64"/>
                    <a:pt x="138" y="63"/>
                  </a:cubicBezTo>
                  <a:cubicBezTo>
                    <a:pt x="138" y="61"/>
                    <a:pt x="139" y="60"/>
                    <a:pt x="141" y="59"/>
                  </a:cubicBezTo>
                  <a:cubicBezTo>
                    <a:pt x="143" y="58"/>
                    <a:pt x="145" y="57"/>
                    <a:pt x="147" y="57"/>
                  </a:cubicBezTo>
                  <a:cubicBezTo>
                    <a:pt x="147" y="57"/>
                    <a:pt x="152" y="58"/>
                    <a:pt x="152" y="58"/>
                  </a:cubicBezTo>
                  <a:cubicBezTo>
                    <a:pt x="151" y="59"/>
                    <a:pt x="148" y="58"/>
                    <a:pt x="148" y="58"/>
                  </a:cubicBezTo>
                  <a:cubicBezTo>
                    <a:pt x="146" y="58"/>
                    <a:pt x="149" y="58"/>
                    <a:pt x="148" y="58"/>
                  </a:cubicBezTo>
                  <a:close/>
                  <a:moveTo>
                    <a:pt x="165" y="59"/>
                  </a:moveTo>
                  <a:cubicBezTo>
                    <a:pt x="164" y="61"/>
                    <a:pt x="157" y="60"/>
                    <a:pt x="156" y="58"/>
                  </a:cubicBezTo>
                  <a:cubicBezTo>
                    <a:pt x="156" y="58"/>
                    <a:pt x="160" y="58"/>
                    <a:pt x="160" y="58"/>
                  </a:cubicBezTo>
                  <a:cubicBezTo>
                    <a:pt x="162" y="58"/>
                    <a:pt x="163" y="58"/>
                    <a:pt x="165" y="57"/>
                  </a:cubicBezTo>
                  <a:cubicBezTo>
                    <a:pt x="165" y="57"/>
                    <a:pt x="165" y="59"/>
                    <a:pt x="165" y="59"/>
                  </a:cubicBezTo>
                  <a:cubicBezTo>
                    <a:pt x="164" y="60"/>
                    <a:pt x="165" y="58"/>
                    <a:pt x="165" y="59"/>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27" name="Freeform 701">
              <a:extLst>
                <a:ext uri="{FF2B5EF4-FFF2-40B4-BE49-F238E27FC236}">
                  <a16:creationId xmlns:a16="http://schemas.microsoft.com/office/drawing/2014/main" id="{C4A06367-9580-0D48-A651-117721A99B03}"/>
                </a:ext>
              </a:extLst>
            </p:cNvPr>
            <p:cNvSpPr>
              <a:spLocks/>
            </p:cNvSpPr>
            <p:nvPr/>
          </p:nvSpPr>
          <p:spPr bwMode="auto">
            <a:xfrm>
              <a:off x="14849878" y="7284206"/>
              <a:ext cx="1308918" cy="1395268"/>
            </a:xfrm>
            <a:custGeom>
              <a:avLst/>
              <a:gdLst>
                <a:gd name="T0" fmla="*/ 121 w 140"/>
                <a:gd name="T1" fmla="*/ 66 h 149"/>
                <a:gd name="T2" fmla="*/ 129 w 140"/>
                <a:gd name="T3" fmla="*/ 54 h 149"/>
                <a:gd name="T4" fmla="*/ 137 w 140"/>
                <a:gd name="T5" fmla="*/ 46 h 149"/>
                <a:gd name="T6" fmla="*/ 135 w 140"/>
                <a:gd name="T7" fmla="*/ 41 h 149"/>
                <a:gd name="T8" fmla="*/ 127 w 140"/>
                <a:gd name="T9" fmla="*/ 37 h 149"/>
                <a:gd name="T10" fmla="*/ 119 w 140"/>
                <a:gd name="T11" fmla="*/ 43 h 149"/>
                <a:gd name="T12" fmla="*/ 106 w 140"/>
                <a:gd name="T13" fmla="*/ 51 h 149"/>
                <a:gd name="T14" fmla="*/ 100 w 140"/>
                <a:gd name="T15" fmla="*/ 45 h 149"/>
                <a:gd name="T16" fmla="*/ 92 w 140"/>
                <a:gd name="T17" fmla="*/ 52 h 149"/>
                <a:gd name="T18" fmla="*/ 77 w 140"/>
                <a:gd name="T19" fmla="*/ 47 h 149"/>
                <a:gd name="T20" fmla="*/ 62 w 140"/>
                <a:gd name="T21" fmla="*/ 41 h 149"/>
                <a:gd name="T22" fmla="*/ 63 w 140"/>
                <a:gd name="T23" fmla="*/ 32 h 149"/>
                <a:gd name="T24" fmla="*/ 52 w 140"/>
                <a:gd name="T25" fmla="*/ 22 h 149"/>
                <a:gd name="T26" fmla="*/ 55 w 140"/>
                <a:gd name="T27" fmla="*/ 12 h 149"/>
                <a:gd name="T28" fmla="*/ 50 w 140"/>
                <a:gd name="T29" fmla="*/ 2 h 149"/>
                <a:gd name="T30" fmla="*/ 40 w 140"/>
                <a:gd name="T31" fmla="*/ 8 h 149"/>
                <a:gd name="T32" fmla="*/ 30 w 140"/>
                <a:gd name="T33" fmla="*/ 12 h 149"/>
                <a:gd name="T34" fmla="*/ 33 w 140"/>
                <a:gd name="T35" fmla="*/ 22 h 149"/>
                <a:gd name="T36" fmla="*/ 29 w 140"/>
                <a:gd name="T37" fmla="*/ 33 h 149"/>
                <a:gd name="T38" fmla="*/ 19 w 140"/>
                <a:gd name="T39" fmla="*/ 44 h 149"/>
                <a:gd name="T40" fmla="*/ 7 w 140"/>
                <a:gd name="T41" fmla="*/ 50 h 149"/>
                <a:gd name="T42" fmla="*/ 14 w 140"/>
                <a:gd name="T43" fmla="*/ 64 h 149"/>
                <a:gd name="T44" fmla="*/ 5 w 140"/>
                <a:gd name="T45" fmla="*/ 64 h 149"/>
                <a:gd name="T46" fmla="*/ 11 w 140"/>
                <a:gd name="T47" fmla="*/ 72 h 149"/>
                <a:gd name="T48" fmla="*/ 11 w 140"/>
                <a:gd name="T49" fmla="*/ 82 h 149"/>
                <a:gd name="T50" fmla="*/ 19 w 140"/>
                <a:gd name="T51" fmla="*/ 78 h 149"/>
                <a:gd name="T52" fmla="*/ 23 w 140"/>
                <a:gd name="T53" fmla="*/ 75 h 149"/>
                <a:gd name="T54" fmla="*/ 22 w 140"/>
                <a:gd name="T55" fmla="*/ 78 h 149"/>
                <a:gd name="T56" fmla="*/ 24 w 140"/>
                <a:gd name="T57" fmla="*/ 82 h 149"/>
                <a:gd name="T58" fmla="*/ 24 w 140"/>
                <a:gd name="T59" fmla="*/ 95 h 149"/>
                <a:gd name="T60" fmla="*/ 26 w 140"/>
                <a:gd name="T61" fmla="*/ 107 h 149"/>
                <a:gd name="T62" fmla="*/ 39 w 140"/>
                <a:gd name="T63" fmla="*/ 134 h 149"/>
                <a:gd name="T64" fmla="*/ 50 w 140"/>
                <a:gd name="T65" fmla="*/ 143 h 149"/>
                <a:gd name="T66" fmla="*/ 57 w 140"/>
                <a:gd name="T67" fmla="*/ 132 h 149"/>
                <a:gd name="T68" fmla="*/ 65 w 140"/>
                <a:gd name="T69" fmla="*/ 107 h 149"/>
                <a:gd name="T70" fmla="*/ 81 w 140"/>
                <a:gd name="T71" fmla="*/ 93 h 149"/>
                <a:gd name="T72" fmla="*/ 91 w 140"/>
                <a:gd name="T73" fmla="*/ 84 h 149"/>
                <a:gd name="T74" fmla="*/ 98 w 140"/>
                <a:gd name="T75" fmla="*/ 74 h 149"/>
                <a:gd name="T76" fmla="*/ 101 w 140"/>
                <a:gd name="T77" fmla="*/ 78 h 149"/>
                <a:gd name="T78" fmla="*/ 100 w 140"/>
                <a:gd name="T79" fmla="*/ 58 h 149"/>
                <a:gd name="T80" fmla="*/ 104 w 140"/>
                <a:gd name="T81" fmla="*/ 57 h 149"/>
                <a:gd name="T82" fmla="*/ 114 w 140"/>
                <a:gd name="T83" fmla="*/ 60 h 149"/>
                <a:gd name="T84" fmla="*/ 115 w 140"/>
                <a:gd name="T85" fmla="*/ 6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0" h="149">
                  <a:moveTo>
                    <a:pt x="117" y="76"/>
                  </a:moveTo>
                  <a:cubicBezTo>
                    <a:pt x="121" y="77"/>
                    <a:pt x="119" y="73"/>
                    <a:pt x="120" y="71"/>
                  </a:cubicBezTo>
                  <a:cubicBezTo>
                    <a:pt x="120" y="69"/>
                    <a:pt x="121" y="67"/>
                    <a:pt x="121" y="66"/>
                  </a:cubicBezTo>
                  <a:cubicBezTo>
                    <a:pt x="122" y="65"/>
                    <a:pt x="124" y="67"/>
                    <a:pt x="125" y="65"/>
                  </a:cubicBezTo>
                  <a:cubicBezTo>
                    <a:pt x="126" y="63"/>
                    <a:pt x="126" y="61"/>
                    <a:pt x="126" y="59"/>
                  </a:cubicBezTo>
                  <a:cubicBezTo>
                    <a:pt x="127" y="57"/>
                    <a:pt x="129" y="56"/>
                    <a:pt x="129" y="54"/>
                  </a:cubicBezTo>
                  <a:cubicBezTo>
                    <a:pt x="129" y="52"/>
                    <a:pt x="132" y="50"/>
                    <a:pt x="133" y="49"/>
                  </a:cubicBezTo>
                  <a:cubicBezTo>
                    <a:pt x="136" y="46"/>
                    <a:pt x="135" y="49"/>
                    <a:pt x="137" y="50"/>
                  </a:cubicBezTo>
                  <a:cubicBezTo>
                    <a:pt x="137" y="50"/>
                    <a:pt x="137" y="46"/>
                    <a:pt x="137" y="46"/>
                  </a:cubicBezTo>
                  <a:cubicBezTo>
                    <a:pt x="137" y="45"/>
                    <a:pt x="140" y="45"/>
                    <a:pt x="138" y="43"/>
                  </a:cubicBezTo>
                  <a:cubicBezTo>
                    <a:pt x="137" y="43"/>
                    <a:pt x="135" y="43"/>
                    <a:pt x="134" y="43"/>
                  </a:cubicBezTo>
                  <a:cubicBezTo>
                    <a:pt x="134" y="42"/>
                    <a:pt x="135" y="41"/>
                    <a:pt x="135" y="41"/>
                  </a:cubicBezTo>
                  <a:cubicBezTo>
                    <a:pt x="136" y="40"/>
                    <a:pt x="135" y="39"/>
                    <a:pt x="134" y="38"/>
                  </a:cubicBezTo>
                  <a:cubicBezTo>
                    <a:pt x="133" y="37"/>
                    <a:pt x="133" y="37"/>
                    <a:pt x="132" y="38"/>
                  </a:cubicBezTo>
                  <a:cubicBezTo>
                    <a:pt x="130" y="39"/>
                    <a:pt x="129" y="38"/>
                    <a:pt x="127" y="37"/>
                  </a:cubicBezTo>
                  <a:cubicBezTo>
                    <a:pt x="126" y="37"/>
                    <a:pt x="124" y="39"/>
                    <a:pt x="124" y="40"/>
                  </a:cubicBezTo>
                  <a:cubicBezTo>
                    <a:pt x="123" y="41"/>
                    <a:pt x="122" y="40"/>
                    <a:pt x="121" y="41"/>
                  </a:cubicBezTo>
                  <a:cubicBezTo>
                    <a:pt x="120" y="41"/>
                    <a:pt x="119" y="42"/>
                    <a:pt x="119" y="43"/>
                  </a:cubicBezTo>
                  <a:cubicBezTo>
                    <a:pt x="117" y="45"/>
                    <a:pt x="116" y="46"/>
                    <a:pt x="114" y="45"/>
                  </a:cubicBezTo>
                  <a:cubicBezTo>
                    <a:pt x="113" y="46"/>
                    <a:pt x="114" y="48"/>
                    <a:pt x="115" y="49"/>
                  </a:cubicBezTo>
                  <a:cubicBezTo>
                    <a:pt x="117" y="53"/>
                    <a:pt x="108" y="50"/>
                    <a:pt x="106" y="51"/>
                  </a:cubicBezTo>
                  <a:cubicBezTo>
                    <a:pt x="105" y="52"/>
                    <a:pt x="102" y="51"/>
                    <a:pt x="101" y="50"/>
                  </a:cubicBezTo>
                  <a:cubicBezTo>
                    <a:pt x="100" y="49"/>
                    <a:pt x="101" y="47"/>
                    <a:pt x="101" y="47"/>
                  </a:cubicBezTo>
                  <a:cubicBezTo>
                    <a:pt x="101" y="47"/>
                    <a:pt x="101" y="44"/>
                    <a:pt x="100" y="45"/>
                  </a:cubicBezTo>
                  <a:cubicBezTo>
                    <a:pt x="98" y="45"/>
                    <a:pt x="96" y="45"/>
                    <a:pt x="96" y="48"/>
                  </a:cubicBezTo>
                  <a:cubicBezTo>
                    <a:pt x="97" y="49"/>
                    <a:pt x="98" y="52"/>
                    <a:pt x="97" y="52"/>
                  </a:cubicBezTo>
                  <a:cubicBezTo>
                    <a:pt x="95" y="52"/>
                    <a:pt x="94" y="54"/>
                    <a:pt x="92" y="52"/>
                  </a:cubicBezTo>
                  <a:cubicBezTo>
                    <a:pt x="91" y="50"/>
                    <a:pt x="90" y="53"/>
                    <a:pt x="89" y="52"/>
                  </a:cubicBezTo>
                  <a:cubicBezTo>
                    <a:pt x="86" y="51"/>
                    <a:pt x="85" y="51"/>
                    <a:pt x="82" y="50"/>
                  </a:cubicBezTo>
                  <a:cubicBezTo>
                    <a:pt x="80" y="49"/>
                    <a:pt x="79" y="47"/>
                    <a:pt x="77" y="47"/>
                  </a:cubicBezTo>
                  <a:cubicBezTo>
                    <a:pt x="74" y="48"/>
                    <a:pt x="74" y="47"/>
                    <a:pt x="72" y="46"/>
                  </a:cubicBezTo>
                  <a:cubicBezTo>
                    <a:pt x="70" y="45"/>
                    <a:pt x="68" y="46"/>
                    <a:pt x="67" y="45"/>
                  </a:cubicBezTo>
                  <a:cubicBezTo>
                    <a:pt x="65" y="43"/>
                    <a:pt x="63" y="42"/>
                    <a:pt x="62" y="41"/>
                  </a:cubicBezTo>
                  <a:cubicBezTo>
                    <a:pt x="60" y="40"/>
                    <a:pt x="59" y="40"/>
                    <a:pt x="60" y="38"/>
                  </a:cubicBezTo>
                  <a:cubicBezTo>
                    <a:pt x="61" y="37"/>
                    <a:pt x="60" y="35"/>
                    <a:pt x="62" y="34"/>
                  </a:cubicBezTo>
                  <a:cubicBezTo>
                    <a:pt x="64" y="33"/>
                    <a:pt x="65" y="34"/>
                    <a:pt x="63" y="32"/>
                  </a:cubicBezTo>
                  <a:cubicBezTo>
                    <a:pt x="61" y="31"/>
                    <a:pt x="59" y="29"/>
                    <a:pt x="57" y="28"/>
                  </a:cubicBezTo>
                  <a:cubicBezTo>
                    <a:pt x="56" y="28"/>
                    <a:pt x="55" y="26"/>
                    <a:pt x="53" y="26"/>
                  </a:cubicBezTo>
                  <a:cubicBezTo>
                    <a:pt x="53" y="26"/>
                    <a:pt x="53" y="23"/>
                    <a:pt x="52" y="22"/>
                  </a:cubicBezTo>
                  <a:cubicBezTo>
                    <a:pt x="47" y="17"/>
                    <a:pt x="57" y="23"/>
                    <a:pt x="57" y="19"/>
                  </a:cubicBezTo>
                  <a:cubicBezTo>
                    <a:pt x="57" y="17"/>
                    <a:pt x="56" y="17"/>
                    <a:pt x="54" y="15"/>
                  </a:cubicBezTo>
                  <a:cubicBezTo>
                    <a:pt x="53" y="14"/>
                    <a:pt x="53" y="13"/>
                    <a:pt x="55" y="12"/>
                  </a:cubicBezTo>
                  <a:cubicBezTo>
                    <a:pt x="57" y="12"/>
                    <a:pt x="56" y="9"/>
                    <a:pt x="58" y="8"/>
                  </a:cubicBezTo>
                  <a:cubicBezTo>
                    <a:pt x="59" y="7"/>
                    <a:pt x="61" y="6"/>
                    <a:pt x="60" y="4"/>
                  </a:cubicBezTo>
                  <a:cubicBezTo>
                    <a:pt x="58" y="1"/>
                    <a:pt x="53" y="0"/>
                    <a:pt x="50" y="2"/>
                  </a:cubicBezTo>
                  <a:cubicBezTo>
                    <a:pt x="49" y="3"/>
                    <a:pt x="49" y="3"/>
                    <a:pt x="47" y="4"/>
                  </a:cubicBezTo>
                  <a:cubicBezTo>
                    <a:pt x="46" y="4"/>
                    <a:pt x="46" y="6"/>
                    <a:pt x="45" y="7"/>
                  </a:cubicBezTo>
                  <a:cubicBezTo>
                    <a:pt x="43" y="8"/>
                    <a:pt x="41" y="7"/>
                    <a:pt x="40" y="8"/>
                  </a:cubicBezTo>
                  <a:cubicBezTo>
                    <a:pt x="39" y="9"/>
                    <a:pt x="37" y="9"/>
                    <a:pt x="35" y="8"/>
                  </a:cubicBezTo>
                  <a:cubicBezTo>
                    <a:pt x="33" y="8"/>
                    <a:pt x="32" y="7"/>
                    <a:pt x="30" y="8"/>
                  </a:cubicBezTo>
                  <a:cubicBezTo>
                    <a:pt x="28" y="8"/>
                    <a:pt x="29" y="11"/>
                    <a:pt x="30" y="12"/>
                  </a:cubicBezTo>
                  <a:cubicBezTo>
                    <a:pt x="30" y="14"/>
                    <a:pt x="30" y="16"/>
                    <a:pt x="30" y="17"/>
                  </a:cubicBezTo>
                  <a:cubicBezTo>
                    <a:pt x="31" y="19"/>
                    <a:pt x="33" y="19"/>
                    <a:pt x="35" y="20"/>
                  </a:cubicBezTo>
                  <a:cubicBezTo>
                    <a:pt x="36" y="22"/>
                    <a:pt x="34" y="22"/>
                    <a:pt x="33" y="22"/>
                  </a:cubicBezTo>
                  <a:cubicBezTo>
                    <a:pt x="32" y="24"/>
                    <a:pt x="33" y="26"/>
                    <a:pt x="33" y="28"/>
                  </a:cubicBezTo>
                  <a:cubicBezTo>
                    <a:pt x="33" y="29"/>
                    <a:pt x="31" y="29"/>
                    <a:pt x="31" y="29"/>
                  </a:cubicBezTo>
                  <a:cubicBezTo>
                    <a:pt x="29" y="30"/>
                    <a:pt x="31" y="33"/>
                    <a:pt x="29" y="33"/>
                  </a:cubicBezTo>
                  <a:cubicBezTo>
                    <a:pt x="27" y="34"/>
                    <a:pt x="26" y="35"/>
                    <a:pt x="26" y="36"/>
                  </a:cubicBezTo>
                  <a:cubicBezTo>
                    <a:pt x="25" y="38"/>
                    <a:pt x="24" y="38"/>
                    <a:pt x="22" y="39"/>
                  </a:cubicBezTo>
                  <a:cubicBezTo>
                    <a:pt x="20" y="40"/>
                    <a:pt x="20" y="43"/>
                    <a:pt x="19" y="44"/>
                  </a:cubicBezTo>
                  <a:cubicBezTo>
                    <a:pt x="18" y="46"/>
                    <a:pt x="16" y="45"/>
                    <a:pt x="15" y="47"/>
                  </a:cubicBezTo>
                  <a:cubicBezTo>
                    <a:pt x="13" y="48"/>
                    <a:pt x="12" y="44"/>
                    <a:pt x="11" y="46"/>
                  </a:cubicBezTo>
                  <a:cubicBezTo>
                    <a:pt x="10" y="47"/>
                    <a:pt x="6" y="49"/>
                    <a:pt x="7" y="50"/>
                  </a:cubicBezTo>
                  <a:cubicBezTo>
                    <a:pt x="7" y="52"/>
                    <a:pt x="10" y="52"/>
                    <a:pt x="10" y="54"/>
                  </a:cubicBezTo>
                  <a:cubicBezTo>
                    <a:pt x="9" y="57"/>
                    <a:pt x="11" y="57"/>
                    <a:pt x="13" y="58"/>
                  </a:cubicBezTo>
                  <a:cubicBezTo>
                    <a:pt x="13" y="60"/>
                    <a:pt x="14" y="62"/>
                    <a:pt x="14" y="64"/>
                  </a:cubicBezTo>
                  <a:cubicBezTo>
                    <a:pt x="14" y="64"/>
                    <a:pt x="11" y="64"/>
                    <a:pt x="10" y="64"/>
                  </a:cubicBezTo>
                  <a:cubicBezTo>
                    <a:pt x="9" y="64"/>
                    <a:pt x="8" y="65"/>
                    <a:pt x="7" y="65"/>
                  </a:cubicBezTo>
                  <a:cubicBezTo>
                    <a:pt x="7" y="65"/>
                    <a:pt x="6" y="64"/>
                    <a:pt x="5" y="64"/>
                  </a:cubicBezTo>
                  <a:cubicBezTo>
                    <a:pt x="4" y="64"/>
                    <a:pt x="0" y="66"/>
                    <a:pt x="0" y="67"/>
                  </a:cubicBezTo>
                  <a:cubicBezTo>
                    <a:pt x="2" y="69"/>
                    <a:pt x="3" y="70"/>
                    <a:pt x="5" y="72"/>
                  </a:cubicBezTo>
                  <a:cubicBezTo>
                    <a:pt x="5" y="72"/>
                    <a:pt x="11" y="72"/>
                    <a:pt x="11" y="72"/>
                  </a:cubicBezTo>
                  <a:cubicBezTo>
                    <a:pt x="11" y="73"/>
                    <a:pt x="9" y="74"/>
                    <a:pt x="8" y="74"/>
                  </a:cubicBezTo>
                  <a:cubicBezTo>
                    <a:pt x="7" y="75"/>
                    <a:pt x="4" y="73"/>
                    <a:pt x="4" y="75"/>
                  </a:cubicBezTo>
                  <a:cubicBezTo>
                    <a:pt x="4" y="77"/>
                    <a:pt x="9" y="80"/>
                    <a:pt x="11" y="82"/>
                  </a:cubicBezTo>
                  <a:cubicBezTo>
                    <a:pt x="12" y="83"/>
                    <a:pt x="13" y="83"/>
                    <a:pt x="15" y="83"/>
                  </a:cubicBezTo>
                  <a:cubicBezTo>
                    <a:pt x="17" y="82"/>
                    <a:pt x="20" y="81"/>
                    <a:pt x="21" y="79"/>
                  </a:cubicBezTo>
                  <a:cubicBezTo>
                    <a:pt x="21" y="79"/>
                    <a:pt x="20" y="78"/>
                    <a:pt x="19" y="78"/>
                  </a:cubicBezTo>
                  <a:cubicBezTo>
                    <a:pt x="19" y="77"/>
                    <a:pt x="20" y="77"/>
                    <a:pt x="20" y="77"/>
                  </a:cubicBezTo>
                  <a:cubicBezTo>
                    <a:pt x="21" y="76"/>
                    <a:pt x="20" y="75"/>
                    <a:pt x="21" y="75"/>
                  </a:cubicBezTo>
                  <a:cubicBezTo>
                    <a:pt x="21" y="75"/>
                    <a:pt x="23" y="75"/>
                    <a:pt x="23" y="75"/>
                  </a:cubicBezTo>
                  <a:cubicBezTo>
                    <a:pt x="23" y="76"/>
                    <a:pt x="21" y="76"/>
                    <a:pt x="22" y="77"/>
                  </a:cubicBezTo>
                  <a:cubicBezTo>
                    <a:pt x="22" y="77"/>
                    <a:pt x="23" y="77"/>
                    <a:pt x="23" y="77"/>
                  </a:cubicBezTo>
                  <a:cubicBezTo>
                    <a:pt x="23" y="78"/>
                    <a:pt x="22" y="78"/>
                    <a:pt x="22" y="78"/>
                  </a:cubicBezTo>
                  <a:cubicBezTo>
                    <a:pt x="21" y="78"/>
                    <a:pt x="23" y="78"/>
                    <a:pt x="23" y="78"/>
                  </a:cubicBezTo>
                  <a:cubicBezTo>
                    <a:pt x="23" y="79"/>
                    <a:pt x="22" y="79"/>
                    <a:pt x="22" y="80"/>
                  </a:cubicBezTo>
                  <a:cubicBezTo>
                    <a:pt x="21" y="80"/>
                    <a:pt x="23" y="81"/>
                    <a:pt x="24" y="82"/>
                  </a:cubicBezTo>
                  <a:cubicBezTo>
                    <a:pt x="25" y="83"/>
                    <a:pt x="23" y="85"/>
                    <a:pt x="22" y="87"/>
                  </a:cubicBezTo>
                  <a:cubicBezTo>
                    <a:pt x="22" y="88"/>
                    <a:pt x="23" y="89"/>
                    <a:pt x="24" y="90"/>
                  </a:cubicBezTo>
                  <a:cubicBezTo>
                    <a:pt x="24" y="92"/>
                    <a:pt x="24" y="93"/>
                    <a:pt x="24" y="95"/>
                  </a:cubicBezTo>
                  <a:cubicBezTo>
                    <a:pt x="24" y="97"/>
                    <a:pt x="23" y="100"/>
                    <a:pt x="23" y="101"/>
                  </a:cubicBezTo>
                  <a:cubicBezTo>
                    <a:pt x="23" y="101"/>
                    <a:pt x="24" y="99"/>
                    <a:pt x="24" y="99"/>
                  </a:cubicBezTo>
                  <a:cubicBezTo>
                    <a:pt x="25" y="100"/>
                    <a:pt x="26" y="106"/>
                    <a:pt x="26" y="107"/>
                  </a:cubicBezTo>
                  <a:cubicBezTo>
                    <a:pt x="27" y="109"/>
                    <a:pt x="29" y="112"/>
                    <a:pt x="30" y="115"/>
                  </a:cubicBezTo>
                  <a:cubicBezTo>
                    <a:pt x="31" y="118"/>
                    <a:pt x="31" y="121"/>
                    <a:pt x="32" y="124"/>
                  </a:cubicBezTo>
                  <a:cubicBezTo>
                    <a:pt x="34" y="128"/>
                    <a:pt x="37" y="131"/>
                    <a:pt x="39" y="134"/>
                  </a:cubicBezTo>
                  <a:cubicBezTo>
                    <a:pt x="40" y="137"/>
                    <a:pt x="40" y="140"/>
                    <a:pt x="41" y="143"/>
                  </a:cubicBezTo>
                  <a:cubicBezTo>
                    <a:pt x="43" y="146"/>
                    <a:pt x="45" y="149"/>
                    <a:pt x="48" y="146"/>
                  </a:cubicBezTo>
                  <a:cubicBezTo>
                    <a:pt x="50" y="145"/>
                    <a:pt x="50" y="144"/>
                    <a:pt x="50" y="143"/>
                  </a:cubicBezTo>
                  <a:cubicBezTo>
                    <a:pt x="50" y="141"/>
                    <a:pt x="52" y="140"/>
                    <a:pt x="53" y="139"/>
                  </a:cubicBezTo>
                  <a:cubicBezTo>
                    <a:pt x="54" y="138"/>
                    <a:pt x="56" y="138"/>
                    <a:pt x="57" y="137"/>
                  </a:cubicBezTo>
                  <a:cubicBezTo>
                    <a:pt x="58" y="136"/>
                    <a:pt x="57" y="133"/>
                    <a:pt x="57" y="132"/>
                  </a:cubicBezTo>
                  <a:cubicBezTo>
                    <a:pt x="56" y="128"/>
                    <a:pt x="61" y="125"/>
                    <a:pt x="60" y="122"/>
                  </a:cubicBezTo>
                  <a:cubicBezTo>
                    <a:pt x="59" y="119"/>
                    <a:pt x="58" y="116"/>
                    <a:pt x="58" y="113"/>
                  </a:cubicBezTo>
                  <a:cubicBezTo>
                    <a:pt x="58" y="109"/>
                    <a:pt x="62" y="108"/>
                    <a:pt x="65" y="107"/>
                  </a:cubicBezTo>
                  <a:cubicBezTo>
                    <a:pt x="66" y="106"/>
                    <a:pt x="69" y="106"/>
                    <a:pt x="69" y="105"/>
                  </a:cubicBezTo>
                  <a:cubicBezTo>
                    <a:pt x="70" y="103"/>
                    <a:pt x="71" y="102"/>
                    <a:pt x="72" y="101"/>
                  </a:cubicBezTo>
                  <a:cubicBezTo>
                    <a:pt x="75" y="98"/>
                    <a:pt x="78" y="95"/>
                    <a:pt x="81" y="93"/>
                  </a:cubicBezTo>
                  <a:cubicBezTo>
                    <a:pt x="82" y="92"/>
                    <a:pt x="83" y="90"/>
                    <a:pt x="84" y="89"/>
                  </a:cubicBezTo>
                  <a:cubicBezTo>
                    <a:pt x="85" y="88"/>
                    <a:pt x="87" y="88"/>
                    <a:pt x="88" y="87"/>
                  </a:cubicBezTo>
                  <a:cubicBezTo>
                    <a:pt x="89" y="86"/>
                    <a:pt x="90" y="85"/>
                    <a:pt x="91" y="84"/>
                  </a:cubicBezTo>
                  <a:cubicBezTo>
                    <a:pt x="92" y="83"/>
                    <a:pt x="90" y="82"/>
                    <a:pt x="90" y="81"/>
                  </a:cubicBezTo>
                  <a:cubicBezTo>
                    <a:pt x="91" y="79"/>
                    <a:pt x="94" y="79"/>
                    <a:pt x="95" y="78"/>
                  </a:cubicBezTo>
                  <a:cubicBezTo>
                    <a:pt x="96" y="78"/>
                    <a:pt x="98" y="75"/>
                    <a:pt x="98" y="74"/>
                  </a:cubicBezTo>
                  <a:cubicBezTo>
                    <a:pt x="98" y="76"/>
                    <a:pt x="96" y="76"/>
                    <a:pt x="97" y="78"/>
                  </a:cubicBezTo>
                  <a:cubicBezTo>
                    <a:pt x="99" y="79"/>
                    <a:pt x="100" y="76"/>
                    <a:pt x="100" y="76"/>
                  </a:cubicBezTo>
                  <a:cubicBezTo>
                    <a:pt x="101" y="77"/>
                    <a:pt x="100" y="78"/>
                    <a:pt x="101" y="78"/>
                  </a:cubicBezTo>
                  <a:cubicBezTo>
                    <a:pt x="102" y="75"/>
                    <a:pt x="101" y="72"/>
                    <a:pt x="99" y="69"/>
                  </a:cubicBezTo>
                  <a:cubicBezTo>
                    <a:pt x="98" y="67"/>
                    <a:pt x="96" y="65"/>
                    <a:pt x="97" y="62"/>
                  </a:cubicBezTo>
                  <a:cubicBezTo>
                    <a:pt x="98" y="59"/>
                    <a:pt x="103" y="61"/>
                    <a:pt x="100" y="58"/>
                  </a:cubicBezTo>
                  <a:cubicBezTo>
                    <a:pt x="99" y="57"/>
                    <a:pt x="97" y="56"/>
                    <a:pt x="98" y="54"/>
                  </a:cubicBezTo>
                  <a:cubicBezTo>
                    <a:pt x="99" y="53"/>
                    <a:pt x="100" y="54"/>
                    <a:pt x="102" y="55"/>
                  </a:cubicBezTo>
                  <a:cubicBezTo>
                    <a:pt x="103" y="56"/>
                    <a:pt x="104" y="55"/>
                    <a:pt x="104" y="57"/>
                  </a:cubicBezTo>
                  <a:cubicBezTo>
                    <a:pt x="104" y="58"/>
                    <a:pt x="104" y="59"/>
                    <a:pt x="106" y="60"/>
                  </a:cubicBezTo>
                  <a:cubicBezTo>
                    <a:pt x="107" y="60"/>
                    <a:pt x="109" y="60"/>
                    <a:pt x="110" y="60"/>
                  </a:cubicBezTo>
                  <a:cubicBezTo>
                    <a:pt x="111" y="60"/>
                    <a:pt x="113" y="61"/>
                    <a:pt x="114" y="60"/>
                  </a:cubicBezTo>
                  <a:cubicBezTo>
                    <a:pt x="119" y="59"/>
                    <a:pt x="115" y="65"/>
                    <a:pt x="113" y="66"/>
                  </a:cubicBezTo>
                  <a:cubicBezTo>
                    <a:pt x="110" y="66"/>
                    <a:pt x="112" y="70"/>
                    <a:pt x="112" y="71"/>
                  </a:cubicBezTo>
                  <a:cubicBezTo>
                    <a:pt x="113" y="71"/>
                    <a:pt x="115" y="67"/>
                    <a:pt x="115" y="68"/>
                  </a:cubicBezTo>
                  <a:cubicBezTo>
                    <a:pt x="115" y="71"/>
                    <a:pt x="117" y="74"/>
                    <a:pt x="117" y="7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28" name="Freeform 702">
              <a:extLst>
                <a:ext uri="{FF2B5EF4-FFF2-40B4-BE49-F238E27FC236}">
                  <a16:creationId xmlns:a16="http://schemas.microsoft.com/office/drawing/2014/main" id="{A20A95DC-CE9E-0143-A3C5-39C779B2C191}"/>
                </a:ext>
              </a:extLst>
            </p:cNvPr>
            <p:cNvSpPr>
              <a:spLocks/>
            </p:cNvSpPr>
            <p:nvPr/>
          </p:nvSpPr>
          <p:spPr bwMode="auto">
            <a:xfrm>
              <a:off x="15926311" y="7669658"/>
              <a:ext cx="382165" cy="917438"/>
            </a:xfrm>
            <a:custGeom>
              <a:avLst/>
              <a:gdLst>
                <a:gd name="T0" fmla="*/ 37 w 41"/>
                <a:gd name="T1" fmla="*/ 37 h 98"/>
                <a:gd name="T2" fmla="*/ 34 w 41"/>
                <a:gd name="T3" fmla="*/ 35 h 98"/>
                <a:gd name="T4" fmla="*/ 31 w 41"/>
                <a:gd name="T5" fmla="*/ 29 h 98"/>
                <a:gd name="T6" fmla="*/ 32 w 41"/>
                <a:gd name="T7" fmla="*/ 25 h 98"/>
                <a:gd name="T8" fmla="*/ 25 w 41"/>
                <a:gd name="T9" fmla="*/ 22 h 98"/>
                <a:gd name="T10" fmla="*/ 30 w 41"/>
                <a:gd name="T11" fmla="*/ 10 h 98"/>
                <a:gd name="T12" fmla="*/ 28 w 41"/>
                <a:gd name="T13" fmla="*/ 6 h 98"/>
                <a:gd name="T14" fmla="*/ 23 w 41"/>
                <a:gd name="T15" fmla="*/ 2 h 98"/>
                <a:gd name="T16" fmla="*/ 22 w 41"/>
                <a:gd name="T17" fmla="*/ 9 h 98"/>
                <a:gd name="T18" fmla="*/ 18 w 41"/>
                <a:gd name="T19" fmla="*/ 9 h 98"/>
                <a:gd name="T20" fmla="*/ 13 w 41"/>
                <a:gd name="T21" fmla="*/ 15 h 98"/>
                <a:gd name="T22" fmla="*/ 11 w 41"/>
                <a:gd name="T23" fmla="*/ 21 h 98"/>
                <a:gd name="T24" fmla="*/ 6 w 41"/>
                <a:gd name="T25" fmla="*/ 25 h 98"/>
                <a:gd name="T26" fmla="*/ 2 w 41"/>
                <a:gd name="T27" fmla="*/ 35 h 98"/>
                <a:gd name="T28" fmla="*/ 0 w 41"/>
                <a:gd name="T29" fmla="*/ 40 h 98"/>
                <a:gd name="T30" fmla="*/ 4 w 41"/>
                <a:gd name="T31" fmla="*/ 44 h 98"/>
                <a:gd name="T32" fmla="*/ 7 w 41"/>
                <a:gd name="T33" fmla="*/ 52 h 98"/>
                <a:gd name="T34" fmla="*/ 11 w 41"/>
                <a:gd name="T35" fmla="*/ 58 h 98"/>
                <a:gd name="T36" fmla="*/ 11 w 41"/>
                <a:gd name="T37" fmla="*/ 64 h 98"/>
                <a:gd name="T38" fmla="*/ 12 w 41"/>
                <a:gd name="T39" fmla="*/ 66 h 98"/>
                <a:gd name="T40" fmla="*/ 14 w 41"/>
                <a:gd name="T41" fmla="*/ 66 h 98"/>
                <a:gd name="T42" fmla="*/ 17 w 41"/>
                <a:gd name="T43" fmla="*/ 65 h 98"/>
                <a:gd name="T44" fmla="*/ 22 w 41"/>
                <a:gd name="T45" fmla="*/ 64 h 98"/>
                <a:gd name="T46" fmla="*/ 25 w 41"/>
                <a:gd name="T47" fmla="*/ 72 h 98"/>
                <a:gd name="T48" fmla="*/ 29 w 41"/>
                <a:gd name="T49" fmla="*/ 80 h 98"/>
                <a:gd name="T50" fmla="*/ 30 w 41"/>
                <a:gd name="T51" fmla="*/ 85 h 98"/>
                <a:gd name="T52" fmla="*/ 29 w 41"/>
                <a:gd name="T53" fmla="*/ 88 h 98"/>
                <a:gd name="T54" fmla="*/ 29 w 41"/>
                <a:gd name="T55" fmla="*/ 98 h 98"/>
                <a:gd name="T56" fmla="*/ 34 w 41"/>
                <a:gd name="T57" fmla="*/ 85 h 98"/>
                <a:gd name="T58" fmla="*/ 28 w 41"/>
                <a:gd name="T59" fmla="*/ 71 h 98"/>
                <a:gd name="T60" fmla="*/ 30 w 41"/>
                <a:gd name="T61" fmla="*/ 65 h 98"/>
                <a:gd name="T62" fmla="*/ 26 w 41"/>
                <a:gd name="T63" fmla="*/ 49 h 98"/>
                <a:gd name="T64" fmla="*/ 34 w 41"/>
                <a:gd name="T65" fmla="*/ 44 h 98"/>
                <a:gd name="T66" fmla="*/ 41 w 41"/>
                <a:gd name="T67" fmla="*/ 3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 h="98">
                  <a:moveTo>
                    <a:pt x="39" y="38"/>
                  </a:moveTo>
                  <a:cubicBezTo>
                    <a:pt x="38" y="38"/>
                    <a:pt x="37" y="39"/>
                    <a:pt x="37" y="37"/>
                  </a:cubicBezTo>
                  <a:cubicBezTo>
                    <a:pt x="37" y="37"/>
                    <a:pt x="37" y="36"/>
                    <a:pt x="37" y="36"/>
                  </a:cubicBezTo>
                  <a:cubicBezTo>
                    <a:pt x="37" y="35"/>
                    <a:pt x="34" y="35"/>
                    <a:pt x="34" y="35"/>
                  </a:cubicBezTo>
                  <a:cubicBezTo>
                    <a:pt x="33" y="34"/>
                    <a:pt x="34" y="32"/>
                    <a:pt x="34" y="31"/>
                  </a:cubicBezTo>
                  <a:cubicBezTo>
                    <a:pt x="35" y="29"/>
                    <a:pt x="32" y="30"/>
                    <a:pt x="31" y="29"/>
                  </a:cubicBezTo>
                  <a:cubicBezTo>
                    <a:pt x="31" y="28"/>
                    <a:pt x="30" y="28"/>
                    <a:pt x="30" y="27"/>
                  </a:cubicBezTo>
                  <a:cubicBezTo>
                    <a:pt x="30" y="26"/>
                    <a:pt x="32" y="25"/>
                    <a:pt x="32" y="25"/>
                  </a:cubicBezTo>
                  <a:cubicBezTo>
                    <a:pt x="31" y="23"/>
                    <a:pt x="25" y="26"/>
                    <a:pt x="24" y="25"/>
                  </a:cubicBezTo>
                  <a:cubicBezTo>
                    <a:pt x="24" y="25"/>
                    <a:pt x="25" y="23"/>
                    <a:pt x="25" y="22"/>
                  </a:cubicBezTo>
                  <a:cubicBezTo>
                    <a:pt x="24" y="21"/>
                    <a:pt x="27" y="19"/>
                    <a:pt x="27" y="18"/>
                  </a:cubicBezTo>
                  <a:cubicBezTo>
                    <a:pt x="29" y="15"/>
                    <a:pt x="31" y="13"/>
                    <a:pt x="30" y="10"/>
                  </a:cubicBezTo>
                  <a:cubicBezTo>
                    <a:pt x="30" y="9"/>
                    <a:pt x="31" y="8"/>
                    <a:pt x="31" y="7"/>
                  </a:cubicBezTo>
                  <a:cubicBezTo>
                    <a:pt x="31" y="5"/>
                    <a:pt x="29" y="7"/>
                    <a:pt x="28" y="6"/>
                  </a:cubicBezTo>
                  <a:cubicBezTo>
                    <a:pt x="28" y="4"/>
                    <a:pt x="27" y="3"/>
                    <a:pt x="27" y="2"/>
                  </a:cubicBezTo>
                  <a:cubicBezTo>
                    <a:pt x="25" y="0"/>
                    <a:pt x="25" y="3"/>
                    <a:pt x="23" y="2"/>
                  </a:cubicBezTo>
                  <a:cubicBezTo>
                    <a:pt x="24" y="4"/>
                    <a:pt x="22" y="4"/>
                    <a:pt x="22" y="5"/>
                  </a:cubicBezTo>
                  <a:cubicBezTo>
                    <a:pt x="22" y="5"/>
                    <a:pt x="22" y="9"/>
                    <a:pt x="22" y="9"/>
                  </a:cubicBezTo>
                  <a:cubicBezTo>
                    <a:pt x="21" y="9"/>
                    <a:pt x="21" y="7"/>
                    <a:pt x="21" y="7"/>
                  </a:cubicBezTo>
                  <a:cubicBezTo>
                    <a:pt x="19" y="7"/>
                    <a:pt x="18" y="8"/>
                    <a:pt x="18" y="9"/>
                  </a:cubicBezTo>
                  <a:cubicBezTo>
                    <a:pt x="17" y="10"/>
                    <a:pt x="15" y="10"/>
                    <a:pt x="14" y="11"/>
                  </a:cubicBezTo>
                  <a:cubicBezTo>
                    <a:pt x="13" y="12"/>
                    <a:pt x="14" y="14"/>
                    <a:pt x="13" y="15"/>
                  </a:cubicBezTo>
                  <a:cubicBezTo>
                    <a:pt x="13" y="16"/>
                    <a:pt x="12" y="17"/>
                    <a:pt x="11" y="18"/>
                  </a:cubicBezTo>
                  <a:cubicBezTo>
                    <a:pt x="11" y="19"/>
                    <a:pt x="11" y="20"/>
                    <a:pt x="11" y="21"/>
                  </a:cubicBezTo>
                  <a:cubicBezTo>
                    <a:pt x="11" y="23"/>
                    <a:pt x="10" y="25"/>
                    <a:pt x="9" y="25"/>
                  </a:cubicBezTo>
                  <a:cubicBezTo>
                    <a:pt x="8" y="25"/>
                    <a:pt x="7" y="25"/>
                    <a:pt x="6" y="25"/>
                  </a:cubicBezTo>
                  <a:cubicBezTo>
                    <a:pt x="5" y="27"/>
                    <a:pt x="6" y="35"/>
                    <a:pt x="4" y="35"/>
                  </a:cubicBezTo>
                  <a:cubicBezTo>
                    <a:pt x="4" y="35"/>
                    <a:pt x="2" y="35"/>
                    <a:pt x="2" y="35"/>
                  </a:cubicBezTo>
                  <a:cubicBezTo>
                    <a:pt x="2" y="36"/>
                    <a:pt x="2" y="37"/>
                    <a:pt x="2" y="37"/>
                  </a:cubicBezTo>
                  <a:cubicBezTo>
                    <a:pt x="2" y="38"/>
                    <a:pt x="1" y="39"/>
                    <a:pt x="0" y="40"/>
                  </a:cubicBezTo>
                  <a:cubicBezTo>
                    <a:pt x="0" y="41"/>
                    <a:pt x="4" y="46"/>
                    <a:pt x="5" y="47"/>
                  </a:cubicBezTo>
                  <a:cubicBezTo>
                    <a:pt x="5" y="47"/>
                    <a:pt x="4" y="44"/>
                    <a:pt x="4" y="44"/>
                  </a:cubicBezTo>
                  <a:cubicBezTo>
                    <a:pt x="4" y="44"/>
                    <a:pt x="7" y="48"/>
                    <a:pt x="7" y="48"/>
                  </a:cubicBezTo>
                  <a:cubicBezTo>
                    <a:pt x="8" y="50"/>
                    <a:pt x="6" y="50"/>
                    <a:pt x="7" y="52"/>
                  </a:cubicBezTo>
                  <a:cubicBezTo>
                    <a:pt x="6" y="51"/>
                    <a:pt x="8" y="51"/>
                    <a:pt x="9" y="52"/>
                  </a:cubicBezTo>
                  <a:cubicBezTo>
                    <a:pt x="10" y="54"/>
                    <a:pt x="11" y="56"/>
                    <a:pt x="11" y="58"/>
                  </a:cubicBezTo>
                  <a:cubicBezTo>
                    <a:pt x="11" y="58"/>
                    <a:pt x="10" y="67"/>
                    <a:pt x="10" y="67"/>
                  </a:cubicBezTo>
                  <a:cubicBezTo>
                    <a:pt x="11" y="67"/>
                    <a:pt x="11" y="64"/>
                    <a:pt x="11" y="64"/>
                  </a:cubicBezTo>
                  <a:cubicBezTo>
                    <a:pt x="11" y="64"/>
                    <a:pt x="11" y="67"/>
                    <a:pt x="11" y="67"/>
                  </a:cubicBezTo>
                  <a:cubicBezTo>
                    <a:pt x="11" y="67"/>
                    <a:pt x="12" y="66"/>
                    <a:pt x="12" y="66"/>
                  </a:cubicBezTo>
                  <a:cubicBezTo>
                    <a:pt x="12" y="66"/>
                    <a:pt x="12" y="68"/>
                    <a:pt x="12" y="68"/>
                  </a:cubicBezTo>
                  <a:cubicBezTo>
                    <a:pt x="13" y="68"/>
                    <a:pt x="13" y="66"/>
                    <a:pt x="14" y="66"/>
                  </a:cubicBezTo>
                  <a:cubicBezTo>
                    <a:pt x="14" y="66"/>
                    <a:pt x="14" y="67"/>
                    <a:pt x="14" y="67"/>
                  </a:cubicBezTo>
                  <a:cubicBezTo>
                    <a:pt x="14" y="67"/>
                    <a:pt x="17" y="66"/>
                    <a:pt x="17" y="65"/>
                  </a:cubicBezTo>
                  <a:cubicBezTo>
                    <a:pt x="18" y="65"/>
                    <a:pt x="23" y="62"/>
                    <a:pt x="21" y="61"/>
                  </a:cubicBezTo>
                  <a:cubicBezTo>
                    <a:pt x="22" y="61"/>
                    <a:pt x="21" y="63"/>
                    <a:pt x="22" y="64"/>
                  </a:cubicBezTo>
                  <a:cubicBezTo>
                    <a:pt x="23" y="64"/>
                    <a:pt x="24" y="64"/>
                    <a:pt x="24" y="65"/>
                  </a:cubicBezTo>
                  <a:cubicBezTo>
                    <a:pt x="25" y="67"/>
                    <a:pt x="25" y="70"/>
                    <a:pt x="25" y="72"/>
                  </a:cubicBezTo>
                  <a:cubicBezTo>
                    <a:pt x="26" y="75"/>
                    <a:pt x="26" y="77"/>
                    <a:pt x="28" y="79"/>
                  </a:cubicBezTo>
                  <a:cubicBezTo>
                    <a:pt x="28" y="79"/>
                    <a:pt x="29" y="80"/>
                    <a:pt x="29" y="80"/>
                  </a:cubicBezTo>
                  <a:cubicBezTo>
                    <a:pt x="29" y="82"/>
                    <a:pt x="30" y="82"/>
                    <a:pt x="30" y="82"/>
                  </a:cubicBezTo>
                  <a:cubicBezTo>
                    <a:pt x="31" y="83"/>
                    <a:pt x="29" y="85"/>
                    <a:pt x="30" y="85"/>
                  </a:cubicBezTo>
                  <a:cubicBezTo>
                    <a:pt x="30" y="85"/>
                    <a:pt x="30" y="85"/>
                    <a:pt x="31" y="85"/>
                  </a:cubicBezTo>
                  <a:cubicBezTo>
                    <a:pt x="31" y="86"/>
                    <a:pt x="29" y="87"/>
                    <a:pt x="29" y="88"/>
                  </a:cubicBezTo>
                  <a:cubicBezTo>
                    <a:pt x="29" y="90"/>
                    <a:pt x="30" y="88"/>
                    <a:pt x="31" y="89"/>
                  </a:cubicBezTo>
                  <a:cubicBezTo>
                    <a:pt x="31" y="89"/>
                    <a:pt x="29" y="97"/>
                    <a:pt x="29" y="98"/>
                  </a:cubicBezTo>
                  <a:cubicBezTo>
                    <a:pt x="31" y="96"/>
                    <a:pt x="32" y="92"/>
                    <a:pt x="33" y="90"/>
                  </a:cubicBezTo>
                  <a:cubicBezTo>
                    <a:pt x="34" y="88"/>
                    <a:pt x="35" y="87"/>
                    <a:pt x="34" y="85"/>
                  </a:cubicBezTo>
                  <a:cubicBezTo>
                    <a:pt x="33" y="83"/>
                    <a:pt x="33" y="82"/>
                    <a:pt x="33" y="80"/>
                  </a:cubicBezTo>
                  <a:cubicBezTo>
                    <a:pt x="32" y="78"/>
                    <a:pt x="27" y="74"/>
                    <a:pt x="28" y="71"/>
                  </a:cubicBezTo>
                  <a:cubicBezTo>
                    <a:pt x="28" y="71"/>
                    <a:pt x="30" y="70"/>
                    <a:pt x="30" y="69"/>
                  </a:cubicBezTo>
                  <a:cubicBezTo>
                    <a:pt x="29" y="67"/>
                    <a:pt x="30" y="67"/>
                    <a:pt x="30" y="65"/>
                  </a:cubicBezTo>
                  <a:cubicBezTo>
                    <a:pt x="31" y="62"/>
                    <a:pt x="27" y="60"/>
                    <a:pt x="26" y="58"/>
                  </a:cubicBezTo>
                  <a:cubicBezTo>
                    <a:pt x="23" y="56"/>
                    <a:pt x="25" y="52"/>
                    <a:pt x="26" y="49"/>
                  </a:cubicBezTo>
                  <a:cubicBezTo>
                    <a:pt x="26" y="47"/>
                    <a:pt x="27" y="47"/>
                    <a:pt x="29" y="47"/>
                  </a:cubicBezTo>
                  <a:cubicBezTo>
                    <a:pt x="31" y="47"/>
                    <a:pt x="33" y="45"/>
                    <a:pt x="34" y="44"/>
                  </a:cubicBezTo>
                  <a:cubicBezTo>
                    <a:pt x="36" y="43"/>
                    <a:pt x="37" y="44"/>
                    <a:pt x="39" y="42"/>
                  </a:cubicBezTo>
                  <a:cubicBezTo>
                    <a:pt x="40" y="40"/>
                    <a:pt x="41" y="39"/>
                    <a:pt x="41" y="38"/>
                  </a:cubicBezTo>
                  <a:cubicBezTo>
                    <a:pt x="41" y="38"/>
                    <a:pt x="40" y="38"/>
                    <a:pt x="39" y="38"/>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29" name="Freeform 703">
              <a:extLst>
                <a:ext uri="{FF2B5EF4-FFF2-40B4-BE49-F238E27FC236}">
                  <a16:creationId xmlns:a16="http://schemas.microsoft.com/office/drawing/2014/main" id="{913EAD9E-16CA-6742-ABB9-B8A7E7D5331B}"/>
                </a:ext>
              </a:extLst>
            </p:cNvPr>
            <p:cNvSpPr>
              <a:spLocks/>
            </p:cNvSpPr>
            <p:nvPr/>
          </p:nvSpPr>
          <p:spPr bwMode="auto">
            <a:xfrm>
              <a:off x="15747967" y="7781150"/>
              <a:ext cx="213379" cy="261215"/>
            </a:xfrm>
            <a:custGeom>
              <a:avLst/>
              <a:gdLst>
                <a:gd name="T0" fmla="*/ 21 w 23"/>
                <a:gd name="T1" fmla="*/ 26 h 28"/>
                <a:gd name="T2" fmla="*/ 20 w 23"/>
                <a:gd name="T3" fmla="*/ 17 h 28"/>
                <a:gd name="T4" fmla="*/ 18 w 23"/>
                <a:gd name="T5" fmla="*/ 16 h 28"/>
                <a:gd name="T6" fmla="*/ 16 w 23"/>
                <a:gd name="T7" fmla="*/ 18 h 28"/>
                <a:gd name="T8" fmla="*/ 17 w 23"/>
                <a:gd name="T9" fmla="*/ 13 h 28"/>
                <a:gd name="T10" fmla="*/ 18 w 23"/>
                <a:gd name="T11" fmla="*/ 7 h 28"/>
                <a:gd name="T12" fmla="*/ 14 w 23"/>
                <a:gd name="T13" fmla="*/ 7 h 28"/>
                <a:gd name="T14" fmla="*/ 10 w 23"/>
                <a:gd name="T15" fmla="*/ 7 h 28"/>
                <a:gd name="T16" fmla="*/ 8 w 23"/>
                <a:gd name="T17" fmla="*/ 4 h 28"/>
                <a:gd name="T18" fmla="*/ 6 w 23"/>
                <a:gd name="T19" fmla="*/ 2 h 28"/>
                <a:gd name="T20" fmla="*/ 2 w 23"/>
                <a:gd name="T21" fmla="*/ 1 h 28"/>
                <a:gd name="T22" fmla="*/ 4 w 23"/>
                <a:gd name="T23" fmla="*/ 5 h 28"/>
                <a:gd name="T24" fmla="*/ 1 w 23"/>
                <a:gd name="T25" fmla="*/ 9 h 28"/>
                <a:gd name="T26" fmla="*/ 3 w 23"/>
                <a:gd name="T27" fmla="*/ 16 h 28"/>
                <a:gd name="T28" fmla="*/ 5 w 23"/>
                <a:gd name="T29" fmla="*/ 25 h 28"/>
                <a:gd name="T30" fmla="*/ 6 w 23"/>
                <a:gd name="T31" fmla="*/ 22 h 28"/>
                <a:gd name="T32" fmla="*/ 7 w 23"/>
                <a:gd name="T33" fmla="*/ 24 h 28"/>
                <a:gd name="T34" fmla="*/ 7 w 23"/>
                <a:gd name="T35" fmla="*/ 23 h 28"/>
                <a:gd name="T36" fmla="*/ 8 w 23"/>
                <a:gd name="T37" fmla="*/ 21 h 28"/>
                <a:gd name="T38" fmla="*/ 13 w 23"/>
                <a:gd name="T39" fmla="*/ 22 h 28"/>
                <a:gd name="T40" fmla="*/ 11 w 23"/>
                <a:gd name="T41" fmla="*/ 16 h 28"/>
                <a:gd name="T42" fmla="*/ 13 w 23"/>
                <a:gd name="T43" fmla="*/ 19 h 28"/>
                <a:gd name="T44" fmla="*/ 17 w 23"/>
                <a:gd name="T45" fmla="*/ 20 h 28"/>
                <a:gd name="T46" fmla="*/ 18 w 23"/>
                <a:gd name="T47" fmla="*/ 22 h 28"/>
                <a:gd name="T48" fmla="*/ 19 w 23"/>
                <a:gd name="T49" fmla="*/ 28 h 28"/>
                <a:gd name="T50" fmla="*/ 21 w 23"/>
                <a:gd name="T51" fmla="*/ 26 h 28"/>
                <a:gd name="T52" fmla="*/ 21 w 23"/>
                <a:gd name="T53" fmla="*/ 2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 h="28">
                  <a:moveTo>
                    <a:pt x="21" y="26"/>
                  </a:moveTo>
                  <a:cubicBezTo>
                    <a:pt x="22" y="24"/>
                    <a:pt x="20" y="19"/>
                    <a:pt x="20" y="17"/>
                  </a:cubicBezTo>
                  <a:cubicBezTo>
                    <a:pt x="20" y="17"/>
                    <a:pt x="19" y="13"/>
                    <a:pt x="18" y="16"/>
                  </a:cubicBezTo>
                  <a:cubicBezTo>
                    <a:pt x="18" y="16"/>
                    <a:pt x="17" y="17"/>
                    <a:pt x="16" y="18"/>
                  </a:cubicBezTo>
                  <a:cubicBezTo>
                    <a:pt x="16" y="17"/>
                    <a:pt x="14" y="13"/>
                    <a:pt x="17" y="13"/>
                  </a:cubicBezTo>
                  <a:cubicBezTo>
                    <a:pt x="19" y="12"/>
                    <a:pt x="23" y="6"/>
                    <a:pt x="18" y="7"/>
                  </a:cubicBezTo>
                  <a:cubicBezTo>
                    <a:pt x="17" y="8"/>
                    <a:pt x="15" y="7"/>
                    <a:pt x="14" y="7"/>
                  </a:cubicBezTo>
                  <a:cubicBezTo>
                    <a:pt x="13" y="7"/>
                    <a:pt x="11" y="7"/>
                    <a:pt x="10" y="7"/>
                  </a:cubicBezTo>
                  <a:cubicBezTo>
                    <a:pt x="8" y="6"/>
                    <a:pt x="8" y="5"/>
                    <a:pt x="8" y="4"/>
                  </a:cubicBezTo>
                  <a:cubicBezTo>
                    <a:pt x="8" y="2"/>
                    <a:pt x="7" y="3"/>
                    <a:pt x="6" y="2"/>
                  </a:cubicBezTo>
                  <a:cubicBezTo>
                    <a:pt x="4" y="1"/>
                    <a:pt x="3" y="0"/>
                    <a:pt x="2" y="1"/>
                  </a:cubicBezTo>
                  <a:cubicBezTo>
                    <a:pt x="1" y="3"/>
                    <a:pt x="3" y="4"/>
                    <a:pt x="4" y="5"/>
                  </a:cubicBezTo>
                  <a:cubicBezTo>
                    <a:pt x="7" y="8"/>
                    <a:pt x="2" y="6"/>
                    <a:pt x="1" y="9"/>
                  </a:cubicBezTo>
                  <a:cubicBezTo>
                    <a:pt x="0" y="12"/>
                    <a:pt x="2" y="14"/>
                    <a:pt x="3" y="16"/>
                  </a:cubicBezTo>
                  <a:cubicBezTo>
                    <a:pt x="5" y="19"/>
                    <a:pt x="6" y="22"/>
                    <a:pt x="5" y="25"/>
                  </a:cubicBezTo>
                  <a:cubicBezTo>
                    <a:pt x="6" y="26"/>
                    <a:pt x="6" y="23"/>
                    <a:pt x="6" y="22"/>
                  </a:cubicBezTo>
                  <a:cubicBezTo>
                    <a:pt x="6" y="23"/>
                    <a:pt x="6" y="24"/>
                    <a:pt x="7" y="24"/>
                  </a:cubicBezTo>
                  <a:cubicBezTo>
                    <a:pt x="7" y="24"/>
                    <a:pt x="7" y="23"/>
                    <a:pt x="7" y="23"/>
                  </a:cubicBezTo>
                  <a:cubicBezTo>
                    <a:pt x="8" y="26"/>
                    <a:pt x="8" y="23"/>
                    <a:pt x="8" y="21"/>
                  </a:cubicBezTo>
                  <a:cubicBezTo>
                    <a:pt x="8" y="22"/>
                    <a:pt x="12" y="25"/>
                    <a:pt x="13" y="22"/>
                  </a:cubicBezTo>
                  <a:cubicBezTo>
                    <a:pt x="13" y="21"/>
                    <a:pt x="12" y="16"/>
                    <a:pt x="11" y="16"/>
                  </a:cubicBezTo>
                  <a:cubicBezTo>
                    <a:pt x="12" y="16"/>
                    <a:pt x="13" y="18"/>
                    <a:pt x="13" y="19"/>
                  </a:cubicBezTo>
                  <a:cubicBezTo>
                    <a:pt x="14" y="20"/>
                    <a:pt x="17" y="18"/>
                    <a:pt x="17" y="20"/>
                  </a:cubicBezTo>
                  <a:cubicBezTo>
                    <a:pt x="17" y="21"/>
                    <a:pt x="18" y="20"/>
                    <a:pt x="18" y="22"/>
                  </a:cubicBezTo>
                  <a:cubicBezTo>
                    <a:pt x="18" y="24"/>
                    <a:pt x="18" y="26"/>
                    <a:pt x="19" y="28"/>
                  </a:cubicBezTo>
                  <a:cubicBezTo>
                    <a:pt x="20" y="27"/>
                    <a:pt x="20" y="27"/>
                    <a:pt x="21" y="26"/>
                  </a:cubicBezTo>
                  <a:cubicBezTo>
                    <a:pt x="22" y="25"/>
                    <a:pt x="20" y="27"/>
                    <a:pt x="21" y="2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30" name="Freeform 704">
              <a:extLst>
                <a:ext uri="{FF2B5EF4-FFF2-40B4-BE49-F238E27FC236}">
                  <a16:creationId xmlns:a16="http://schemas.microsoft.com/office/drawing/2014/main" id="{F032866B-7B71-2841-98A0-F68BDA4903F7}"/>
                </a:ext>
              </a:extLst>
            </p:cNvPr>
            <p:cNvSpPr>
              <a:spLocks/>
            </p:cNvSpPr>
            <p:nvPr/>
          </p:nvSpPr>
          <p:spPr bwMode="auto">
            <a:xfrm>
              <a:off x="16149241" y="8071036"/>
              <a:ext cx="391721" cy="719934"/>
            </a:xfrm>
            <a:custGeom>
              <a:avLst/>
              <a:gdLst>
                <a:gd name="T0" fmla="*/ 40 w 42"/>
                <a:gd name="T1" fmla="*/ 30 h 77"/>
                <a:gd name="T2" fmla="*/ 41 w 42"/>
                <a:gd name="T3" fmla="*/ 27 h 77"/>
                <a:gd name="T4" fmla="*/ 39 w 42"/>
                <a:gd name="T5" fmla="*/ 24 h 77"/>
                <a:gd name="T6" fmla="*/ 36 w 42"/>
                <a:gd name="T7" fmla="*/ 20 h 77"/>
                <a:gd name="T8" fmla="*/ 35 w 42"/>
                <a:gd name="T9" fmla="*/ 15 h 77"/>
                <a:gd name="T10" fmla="*/ 30 w 42"/>
                <a:gd name="T11" fmla="*/ 12 h 77"/>
                <a:gd name="T12" fmla="*/ 25 w 42"/>
                <a:gd name="T13" fmla="*/ 14 h 77"/>
                <a:gd name="T14" fmla="*/ 21 w 42"/>
                <a:gd name="T15" fmla="*/ 14 h 77"/>
                <a:gd name="T16" fmla="*/ 17 w 42"/>
                <a:gd name="T17" fmla="*/ 16 h 77"/>
                <a:gd name="T18" fmla="*/ 19 w 42"/>
                <a:gd name="T19" fmla="*/ 12 h 77"/>
                <a:gd name="T20" fmla="*/ 19 w 42"/>
                <a:gd name="T21" fmla="*/ 9 h 77"/>
                <a:gd name="T22" fmla="*/ 18 w 42"/>
                <a:gd name="T23" fmla="*/ 5 h 77"/>
                <a:gd name="T24" fmla="*/ 15 w 42"/>
                <a:gd name="T25" fmla="*/ 4 h 77"/>
                <a:gd name="T26" fmla="*/ 9 w 42"/>
                <a:gd name="T27" fmla="*/ 1 h 77"/>
                <a:gd name="T28" fmla="*/ 4 w 42"/>
                <a:gd name="T29" fmla="*/ 4 h 77"/>
                <a:gd name="T30" fmla="*/ 1 w 42"/>
                <a:gd name="T31" fmla="*/ 8 h 77"/>
                <a:gd name="T32" fmla="*/ 0 w 42"/>
                <a:gd name="T33" fmla="*/ 13 h 77"/>
                <a:gd name="T34" fmla="*/ 3 w 42"/>
                <a:gd name="T35" fmla="*/ 16 h 77"/>
                <a:gd name="T36" fmla="*/ 6 w 42"/>
                <a:gd name="T37" fmla="*/ 20 h 77"/>
                <a:gd name="T38" fmla="*/ 5 w 42"/>
                <a:gd name="T39" fmla="*/ 24 h 77"/>
                <a:gd name="T40" fmla="*/ 5 w 42"/>
                <a:gd name="T41" fmla="*/ 27 h 77"/>
                <a:gd name="T42" fmla="*/ 4 w 42"/>
                <a:gd name="T43" fmla="*/ 28 h 77"/>
                <a:gd name="T44" fmla="*/ 6 w 42"/>
                <a:gd name="T45" fmla="*/ 33 h 77"/>
                <a:gd name="T46" fmla="*/ 9 w 42"/>
                <a:gd name="T47" fmla="*/ 37 h 77"/>
                <a:gd name="T48" fmla="*/ 10 w 42"/>
                <a:gd name="T49" fmla="*/ 42 h 77"/>
                <a:gd name="T50" fmla="*/ 6 w 42"/>
                <a:gd name="T51" fmla="*/ 52 h 77"/>
                <a:gd name="T52" fmla="*/ 5 w 42"/>
                <a:gd name="T53" fmla="*/ 55 h 77"/>
                <a:gd name="T54" fmla="*/ 4 w 42"/>
                <a:gd name="T55" fmla="*/ 58 h 77"/>
                <a:gd name="T56" fmla="*/ 5 w 42"/>
                <a:gd name="T57" fmla="*/ 62 h 77"/>
                <a:gd name="T58" fmla="*/ 11 w 42"/>
                <a:gd name="T59" fmla="*/ 69 h 77"/>
                <a:gd name="T60" fmla="*/ 13 w 42"/>
                <a:gd name="T61" fmla="*/ 72 h 77"/>
                <a:gd name="T62" fmla="*/ 16 w 42"/>
                <a:gd name="T63" fmla="*/ 72 h 77"/>
                <a:gd name="T64" fmla="*/ 18 w 42"/>
                <a:gd name="T65" fmla="*/ 74 h 77"/>
                <a:gd name="T66" fmla="*/ 19 w 42"/>
                <a:gd name="T67" fmla="*/ 76 h 77"/>
                <a:gd name="T68" fmla="*/ 21 w 42"/>
                <a:gd name="T69" fmla="*/ 76 h 77"/>
                <a:gd name="T70" fmla="*/ 23 w 42"/>
                <a:gd name="T71" fmla="*/ 74 h 77"/>
                <a:gd name="T72" fmla="*/ 16 w 42"/>
                <a:gd name="T73" fmla="*/ 69 h 77"/>
                <a:gd name="T74" fmla="*/ 13 w 42"/>
                <a:gd name="T75" fmla="*/ 67 h 77"/>
                <a:gd name="T76" fmla="*/ 15 w 42"/>
                <a:gd name="T77" fmla="*/ 67 h 77"/>
                <a:gd name="T78" fmla="*/ 12 w 42"/>
                <a:gd name="T79" fmla="*/ 60 h 77"/>
                <a:gd name="T80" fmla="*/ 11 w 42"/>
                <a:gd name="T81" fmla="*/ 58 h 77"/>
                <a:gd name="T82" fmla="*/ 9 w 42"/>
                <a:gd name="T83" fmla="*/ 56 h 77"/>
                <a:gd name="T84" fmla="*/ 11 w 42"/>
                <a:gd name="T85" fmla="*/ 48 h 77"/>
                <a:gd name="T86" fmla="*/ 13 w 42"/>
                <a:gd name="T87" fmla="*/ 43 h 77"/>
                <a:gd name="T88" fmla="*/ 14 w 42"/>
                <a:gd name="T89" fmla="*/ 36 h 77"/>
                <a:gd name="T90" fmla="*/ 17 w 42"/>
                <a:gd name="T91" fmla="*/ 40 h 77"/>
                <a:gd name="T92" fmla="*/ 22 w 42"/>
                <a:gd name="T93" fmla="*/ 41 h 77"/>
                <a:gd name="T94" fmla="*/ 27 w 42"/>
                <a:gd name="T95" fmla="*/ 44 h 77"/>
                <a:gd name="T96" fmla="*/ 24 w 42"/>
                <a:gd name="T97" fmla="*/ 38 h 77"/>
                <a:gd name="T98" fmla="*/ 28 w 42"/>
                <a:gd name="T99" fmla="*/ 33 h 77"/>
                <a:gd name="T100" fmla="*/ 34 w 42"/>
                <a:gd name="T101" fmla="*/ 32 h 77"/>
                <a:gd name="T102" fmla="*/ 38 w 42"/>
                <a:gd name="T103" fmla="*/ 33 h 77"/>
                <a:gd name="T104" fmla="*/ 40 w 42"/>
                <a:gd name="T105" fmla="*/ 30 h 77"/>
                <a:gd name="T106" fmla="*/ 40 w 42"/>
                <a:gd name="T107" fmla="*/ 3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 h="77">
                  <a:moveTo>
                    <a:pt x="40" y="30"/>
                  </a:moveTo>
                  <a:cubicBezTo>
                    <a:pt x="41" y="30"/>
                    <a:pt x="40" y="28"/>
                    <a:pt x="41" y="27"/>
                  </a:cubicBezTo>
                  <a:cubicBezTo>
                    <a:pt x="42" y="26"/>
                    <a:pt x="40" y="24"/>
                    <a:pt x="39" y="24"/>
                  </a:cubicBezTo>
                  <a:cubicBezTo>
                    <a:pt x="38" y="23"/>
                    <a:pt x="36" y="22"/>
                    <a:pt x="36" y="20"/>
                  </a:cubicBezTo>
                  <a:cubicBezTo>
                    <a:pt x="36" y="18"/>
                    <a:pt x="37" y="17"/>
                    <a:pt x="35" y="15"/>
                  </a:cubicBezTo>
                  <a:cubicBezTo>
                    <a:pt x="34" y="14"/>
                    <a:pt x="32" y="12"/>
                    <a:pt x="30" y="12"/>
                  </a:cubicBezTo>
                  <a:cubicBezTo>
                    <a:pt x="28" y="12"/>
                    <a:pt x="27" y="14"/>
                    <a:pt x="25" y="14"/>
                  </a:cubicBezTo>
                  <a:cubicBezTo>
                    <a:pt x="23" y="13"/>
                    <a:pt x="23" y="13"/>
                    <a:pt x="21" y="14"/>
                  </a:cubicBezTo>
                  <a:cubicBezTo>
                    <a:pt x="21" y="14"/>
                    <a:pt x="18" y="17"/>
                    <a:pt x="17" y="16"/>
                  </a:cubicBezTo>
                  <a:cubicBezTo>
                    <a:pt x="17" y="15"/>
                    <a:pt x="20" y="13"/>
                    <a:pt x="19" y="12"/>
                  </a:cubicBezTo>
                  <a:cubicBezTo>
                    <a:pt x="17" y="11"/>
                    <a:pt x="19" y="10"/>
                    <a:pt x="19" y="9"/>
                  </a:cubicBezTo>
                  <a:cubicBezTo>
                    <a:pt x="19" y="8"/>
                    <a:pt x="19" y="5"/>
                    <a:pt x="18" y="5"/>
                  </a:cubicBezTo>
                  <a:cubicBezTo>
                    <a:pt x="16" y="6"/>
                    <a:pt x="14" y="6"/>
                    <a:pt x="15" y="4"/>
                  </a:cubicBezTo>
                  <a:cubicBezTo>
                    <a:pt x="16" y="0"/>
                    <a:pt x="11" y="0"/>
                    <a:pt x="9" y="1"/>
                  </a:cubicBezTo>
                  <a:cubicBezTo>
                    <a:pt x="8" y="3"/>
                    <a:pt x="6" y="4"/>
                    <a:pt x="4" y="4"/>
                  </a:cubicBezTo>
                  <a:cubicBezTo>
                    <a:pt x="2" y="4"/>
                    <a:pt x="1" y="7"/>
                    <a:pt x="1" y="8"/>
                  </a:cubicBezTo>
                  <a:cubicBezTo>
                    <a:pt x="1" y="10"/>
                    <a:pt x="0" y="11"/>
                    <a:pt x="0" y="13"/>
                  </a:cubicBezTo>
                  <a:cubicBezTo>
                    <a:pt x="0" y="15"/>
                    <a:pt x="1" y="15"/>
                    <a:pt x="3" y="16"/>
                  </a:cubicBezTo>
                  <a:cubicBezTo>
                    <a:pt x="4" y="18"/>
                    <a:pt x="5" y="19"/>
                    <a:pt x="6" y="20"/>
                  </a:cubicBezTo>
                  <a:cubicBezTo>
                    <a:pt x="7" y="22"/>
                    <a:pt x="5" y="23"/>
                    <a:pt x="5" y="24"/>
                  </a:cubicBezTo>
                  <a:cubicBezTo>
                    <a:pt x="5" y="25"/>
                    <a:pt x="6" y="26"/>
                    <a:pt x="5" y="27"/>
                  </a:cubicBezTo>
                  <a:cubicBezTo>
                    <a:pt x="5" y="27"/>
                    <a:pt x="4" y="27"/>
                    <a:pt x="4" y="28"/>
                  </a:cubicBezTo>
                  <a:cubicBezTo>
                    <a:pt x="3" y="29"/>
                    <a:pt x="5" y="32"/>
                    <a:pt x="6" y="33"/>
                  </a:cubicBezTo>
                  <a:cubicBezTo>
                    <a:pt x="7" y="34"/>
                    <a:pt x="8" y="35"/>
                    <a:pt x="9" y="37"/>
                  </a:cubicBezTo>
                  <a:cubicBezTo>
                    <a:pt x="9" y="39"/>
                    <a:pt x="9" y="40"/>
                    <a:pt x="10" y="42"/>
                  </a:cubicBezTo>
                  <a:cubicBezTo>
                    <a:pt x="11" y="46"/>
                    <a:pt x="8" y="49"/>
                    <a:pt x="6" y="52"/>
                  </a:cubicBezTo>
                  <a:cubicBezTo>
                    <a:pt x="6" y="53"/>
                    <a:pt x="5" y="54"/>
                    <a:pt x="5" y="55"/>
                  </a:cubicBezTo>
                  <a:cubicBezTo>
                    <a:pt x="4" y="56"/>
                    <a:pt x="4" y="57"/>
                    <a:pt x="4" y="58"/>
                  </a:cubicBezTo>
                  <a:cubicBezTo>
                    <a:pt x="4" y="59"/>
                    <a:pt x="3" y="62"/>
                    <a:pt x="5" y="62"/>
                  </a:cubicBezTo>
                  <a:cubicBezTo>
                    <a:pt x="8" y="64"/>
                    <a:pt x="9" y="67"/>
                    <a:pt x="11" y="69"/>
                  </a:cubicBezTo>
                  <a:cubicBezTo>
                    <a:pt x="12" y="70"/>
                    <a:pt x="12" y="71"/>
                    <a:pt x="13" y="72"/>
                  </a:cubicBezTo>
                  <a:cubicBezTo>
                    <a:pt x="14" y="72"/>
                    <a:pt x="15" y="72"/>
                    <a:pt x="16" y="72"/>
                  </a:cubicBezTo>
                  <a:cubicBezTo>
                    <a:pt x="17" y="73"/>
                    <a:pt x="18" y="73"/>
                    <a:pt x="18" y="74"/>
                  </a:cubicBezTo>
                  <a:cubicBezTo>
                    <a:pt x="18" y="75"/>
                    <a:pt x="18" y="76"/>
                    <a:pt x="19" y="76"/>
                  </a:cubicBezTo>
                  <a:cubicBezTo>
                    <a:pt x="19" y="77"/>
                    <a:pt x="20" y="76"/>
                    <a:pt x="21" y="76"/>
                  </a:cubicBezTo>
                  <a:cubicBezTo>
                    <a:pt x="22" y="76"/>
                    <a:pt x="23" y="74"/>
                    <a:pt x="23" y="74"/>
                  </a:cubicBezTo>
                  <a:cubicBezTo>
                    <a:pt x="21" y="71"/>
                    <a:pt x="20" y="70"/>
                    <a:pt x="16" y="69"/>
                  </a:cubicBezTo>
                  <a:cubicBezTo>
                    <a:pt x="15" y="69"/>
                    <a:pt x="14" y="68"/>
                    <a:pt x="13" y="67"/>
                  </a:cubicBezTo>
                  <a:cubicBezTo>
                    <a:pt x="13" y="65"/>
                    <a:pt x="14" y="67"/>
                    <a:pt x="15" y="67"/>
                  </a:cubicBezTo>
                  <a:cubicBezTo>
                    <a:pt x="14" y="67"/>
                    <a:pt x="12" y="61"/>
                    <a:pt x="12" y="60"/>
                  </a:cubicBezTo>
                  <a:cubicBezTo>
                    <a:pt x="12" y="59"/>
                    <a:pt x="12" y="59"/>
                    <a:pt x="11" y="58"/>
                  </a:cubicBezTo>
                  <a:cubicBezTo>
                    <a:pt x="10" y="58"/>
                    <a:pt x="9" y="57"/>
                    <a:pt x="9" y="56"/>
                  </a:cubicBezTo>
                  <a:cubicBezTo>
                    <a:pt x="8" y="53"/>
                    <a:pt x="10" y="50"/>
                    <a:pt x="11" y="48"/>
                  </a:cubicBezTo>
                  <a:cubicBezTo>
                    <a:pt x="11" y="46"/>
                    <a:pt x="13" y="44"/>
                    <a:pt x="13" y="43"/>
                  </a:cubicBezTo>
                  <a:cubicBezTo>
                    <a:pt x="13" y="41"/>
                    <a:pt x="12" y="37"/>
                    <a:pt x="14" y="36"/>
                  </a:cubicBezTo>
                  <a:cubicBezTo>
                    <a:pt x="17" y="36"/>
                    <a:pt x="17" y="37"/>
                    <a:pt x="17" y="40"/>
                  </a:cubicBezTo>
                  <a:cubicBezTo>
                    <a:pt x="16" y="42"/>
                    <a:pt x="20" y="41"/>
                    <a:pt x="22" y="41"/>
                  </a:cubicBezTo>
                  <a:cubicBezTo>
                    <a:pt x="23" y="41"/>
                    <a:pt x="26" y="43"/>
                    <a:pt x="27" y="44"/>
                  </a:cubicBezTo>
                  <a:cubicBezTo>
                    <a:pt x="27" y="42"/>
                    <a:pt x="25" y="41"/>
                    <a:pt x="24" y="38"/>
                  </a:cubicBezTo>
                  <a:cubicBezTo>
                    <a:pt x="24" y="36"/>
                    <a:pt x="26" y="35"/>
                    <a:pt x="28" y="33"/>
                  </a:cubicBezTo>
                  <a:cubicBezTo>
                    <a:pt x="29" y="32"/>
                    <a:pt x="32" y="32"/>
                    <a:pt x="34" y="32"/>
                  </a:cubicBezTo>
                  <a:cubicBezTo>
                    <a:pt x="36" y="32"/>
                    <a:pt x="37" y="32"/>
                    <a:pt x="38" y="33"/>
                  </a:cubicBezTo>
                  <a:cubicBezTo>
                    <a:pt x="40" y="33"/>
                    <a:pt x="39" y="32"/>
                    <a:pt x="40" y="30"/>
                  </a:cubicBezTo>
                  <a:cubicBezTo>
                    <a:pt x="41" y="30"/>
                    <a:pt x="40" y="31"/>
                    <a:pt x="40" y="3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31" name="Freeform 705">
              <a:extLst>
                <a:ext uri="{FF2B5EF4-FFF2-40B4-BE49-F238E27FC236}">
                  <a16:creationId xmlns:a16="http://schemas.microsoft.com/office/drawing/2014/main" id="{5B4DBA28-56E5-D64F-BF2E-27FE093561E1}"/>
                </a:ext>
              </a:extLst>
            </p:cNvPr>
            <p:cNvSpPr>
              <a:spLocks/>
            </p:cNvSpPr>
            <p:nvPr/>
          </p:nvSpPr>
          <p:spPr bwMode="auto">
            <a:xfrm>
              <a:off x="16362618" y="7921315"/>
              <a:ext cx="356688" cy="729492"/>
            </a:xfrm>
            <a:custGeom>
              <a:avLst/>
              <a:gdLst>
                <a:gd name="T0" fmla="*/ 37 w 38"/>
                <a:gd name="T1" fmla="*/ 55 h 78"/>
                <a:gd name="T2" fmla="*/ 36 w 38"/>
                <a:gd name="T3" fmla="*/ 49 h 78"/>
                <a:gd name="T4" fmla="*/ 32 w 38"/>
                <a:gd name="T5" fmla="*/ 41 h 78"/>
                <a:gd name="T6" fmla="*/ 28 w 38"/>
                <a:gd name="T7" fmla="*/ 37 h 78"/>
                <a:gd name="T8" fmla="*/ 22 w 38"/>
                <a:gd name="T9" fmla="*/ 31 h 78"/>
                <a:gd name="T10" fmla="*/ 18 w 38"/>
                <a:gd name="T11" fmla="*/ 26 h 78"/>
                <a:gd name="T12" fmla="*/ 19 w 38"/>
                <a:gd name="T13" fmla="*/ 20 h 78"/>
                <a:gd name="T14" fmla="*/ 23 w 38"/>
                <a:gd name="T15" fmla="*/ 15 h 78"/>
                <a:gd name="T16" fmla="*/ 29 w 38"/>
                <a:gd name="T17" fmla="*/ 11 h 78"/>
                <a:gd name="T18" fmla="*/ 23 w 38"/>
                <a:gd name="T19" fmla="*/ 7 h 78"/>
                <a:gd name="T20" fmla="*/ 24 w 38"/>
                <a:gd name="T21" fmla="*/ 4 h 78"/>
                <a:gd name="T22" fmla="*/ 19 w 38"/>
                <a:gd name="T23" fmla="*/ 3 h 78"/>
                <a:gd name="T24" fmla="*/ 14 w 38"/>
                <a:gd name="T25" fmla="*/ 3 h 78"/>
                <a:gd name="T26" fmla="*/ 11 w 38"/>
                <a:gd name="T27" fmla="*/ 5 h 78"/>
                <a:gd name="T28" fmla="*/ 8 w 38"/>
                <a:gd name="T29" fmla="*/ 5 h 78"/>
                <a:gd name="T30" fmla="*/ 5 w 38"/>
                <a:gd name="T31" fmla="*/ 5 h 78"/>
                <a:gd name="T32" fmla="*/ 3 w 38"/>
                <a:gd name="T33" fmla="*/ 5 h 78"/>
                <a:gd name="T34" fmla="*/ 0 w 38"/>
                <a:gd name="T35" fmla="*/ 6 h 78"/>
                <a:gd name="T36" fmla="*/ 4 w 38"/>
                <a:gd name="T37" fmla="*/ 9 h 78"/>
                <a:gd name="T38" fmla="*/ 5 w 38"/>
                <a:gd name="T39" fmla="*/ 13 h 78"/>
                <a:gd name="T40" fmla="*/ 9 w 38"/>
                <a:gd name="T41" fmla="*/ 14 h 78"/>
                <a:gd name="T42" fmla="*/ 12 w 38"/>
                <a:gd name="T43" fmla="*/ 17 h 78"/>
                <a:gd name="T44" fmla="*/ 13 w 38"/>
                <a:gd name="T45" fmla="*/ 21 h 78"/>
                <a:gd name="T46" fmla="*/ 10 w 38"/>
                <a:gd name="T47" fmla="*/ 22 h 78"/>
                <a:gd name="T48" fmla="*/ 14 w 38"/>
                <a:gd name="T49" fmla="*/ 25 h 78"/>
                <a:gd name="T50" fmla="*/ 19 w 38"/>
                <a:gd name="T51" fmla="*/ 31 h 78"/>
                <a:gd name="T52" fmla="*/ 23 w 38"/>
                <a:gd name="T53" fmla="*/ 35 h 78"/>
                <a:gd name="T54" fmla="*/ 26 w 38"/>
                <a:gd name="T55" fmla="*/ 39 h 78"/>
                <a:gd name="T56" fmla="*/ 28 w 38"/>
                <a:gd name="T57" fmla="*/ 43 h 78"/>
                <a:gd name="T58" fmla="*/ 27 w 38"/>
                <a:gd name="T59" fmla="*/ 48 h 78"/>
                <a:gd name="T60" fmla="*/ 28 w 38"/>
                <a:gd name="T61" fmla="*/ 52 h 78"/>
                <a:gd name="T62" fmla="*/ 28 w 38"/>
                <a:gd name="T63" fmla="*/ 57 h 78"/>
                <a:gd name="T64" fmla="*/ 23 w 38"/>
                <a:gd name="T65" fmla="*/ 60 h 78"/>
                <a:gd name="T66" fmla="*/ 20 w 38"/>
                <a:gd name="T67" fmla="*/ 62 h 78"/>
                <a:gd name="T68" fmla="*/ 20 w 38"/>
                <a:gd name="T69" fmla="*/ 65 h 78"/>
                <a:gd name="T70" fmla="*/ 18 w 38"/>
                <a:gd name="T71" fmla="*/ 66 h 78"/>
                <a:gd name="T72" fmla="*/ 14 w 38"/>
                <a:gd name="T73" fmla="*/ 67 h 78"/>
                <a:gd name="T74" fmla="*/ 15 w 38"/>
                <a:gd name="T75" fmla="*/ 70 h 78"/>
                <a:gd name="T76" fmla="*/ 14 w 38"/>
                <a:gd name="T77" fmla="*/ 74 h 78"/>
                <a:gd name="T78" fmla="*/ 14 w 38"/>
                <a:gd name="T79" fmla="*/ 77 h 78"/>
                <a:gd name="T80" fmla="*/ 18 w 38"/>
                <a:gd name="T81" fmla="*/ 75 h 78"/>
                <a:gd name="T82" fmla="*/ 19 w 38"/>
                <a:gd name="T83" fmla="*/ 71 h 78"/>
                <a:gd name="T84" fmla="*/ 22 w 38"/>
                <a:gd name="T85" fmla="*/ 72 h 78"/>
                <a:gd name="T86" fmla="*/ 21 w 38"/>
                <a:gd name="T87" fmla="*/ 70 h 78"/>
                <a:gd name="T88" fmla="*/ 23 w 38"/>
                <a:gd name="T89" fmla="*/ 71 h 78"/>
                <a:gd name="T90" fmla="*/ 24 w 38"/>
                <a:gd name="T91" fmla="*/ 67 h 78"/>
                <a:gd name="T92" fmla="*/ 26 w 38"/>
                <a:gd name="T93" fmla="*/ 68 h 78"/>
                <a:gd name="T94" fmla="*/ 30 w 38"/>
                <a:gd name="T95" fmla="*/ 66 h 78"/>
                <a:gd name="T96" fmla="*/ 36 w 38"/>
                <a:gd name="T97" fmla="*/ 61 h 78"/>
                <a:gd name="T98" fmla="*/ 36 w 38"/>
                <a:gd name="T99" fmla="*/ 57 h 78"/>
                <a:gd name="T100" fmla="*/ 37 w 38"/>
                <a:gd name="T101" fmla="*/ 55 h 78"/>
                <a:gd name="T102" fmla="*/ 37 w 38"/>
                <a:gd name="T103" fmla="*/ 5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 h="78">
                  <a:moveTo>
                    <a:pt x="37" y="55"/>
                  </a:moveTo>
                  <a:cubicBezTo>
                    <a:pt x="36" y="54"/>
                    <a:pt x="36" y="52"/>
                    <a:pt x="36" y="49"/>
                  </a:cubicBezTo>
                  <a:cubicBezTo>
                    <a:pt x="35" y="46"/>
                    <a:pt x="34" y="44"/>
                    <a:pt x="32" y="41"/>
                  </a:cubicBezTo>
                  <a:cubicBezTo>
                    <a:pt x="31" y="39"/>
                    <a:pt x="30" y="38"/>
                    <a:pt x="28" y="37"/>
                  </a:cubicBezTo>
                  <a:cubicBezTo>
                    <a:pt x="26" y="35"/>
                    <a:pt x="23" y="34"/>
                    <a:pt x="22" y="31"/>
                  </a:cubicBezTo>
                  <a:cubicBezTo>
                    <a:pt x="22" y="29"/>
                    <a:pt x="20" y="28"/>
                    <a:pt x="18" y="26"/>
                  </a:cubicBezTo>
                  <a:cubicBezTo>
                    <a:pt x="17" y="25"/>
                    <a:pt x="18" y="21"/>
                    <a:pt x="19" y="20"/>
                  </a:cubicBezTo>
                  <a:cubicBezTo>
                    <a:pt x="21" y="19"/>
                    <a:pt x="23" y="17"/>
                    <a:pt x="23" y="15"/>
                  </a:cubicBezTo>
                  <a:cubicBezTo>
                    <a:pt x="24" y="14"/>
                    <a:pt x="28" y="12"/>
                    <a:pt x="29" y="11"/>
                  </a:cubicBezTo>
                  <a:cubicBezTo>
                    <a:pt x="27" y="10"/>
                    <a:pt x="25" y="9"/>
                    <a:pt x="23" y="7"/>
                  </a:cubicBezTo>
                  <a:cubicBezTo>
                    <a:pt x="21" y="6"/>
                    <a:pt x="24" y="6"/>
                    <a:pt x="24" y="4"/>
                  </a:cubicBezTo>
                  <a:cubicBezTo>
                    <a:pt x="24" y="4"/>
                    <a:pt x="19" y="3"/>
                    <a:pt x="19" y="3"/>
                  </a:cubicBezTo>
                  <a:cubicBezTo>
                    <a:pt x="17" y="2"/>
                    <a:pt x="15" y="0"/>
                    <a:pt x="14" y="3"/>
                  </a:cubicBezTo>
                  <a:cubicBezTo>
                    <a:pt x="13" y="4"/>
                    <a:pt x="12" y="4"/>
                    <a:pt x="11" y="5"/>
                  </a:cubicBezTo>
                  <a:cubicBezTo>
                    <a:pt x="9" y="8"/>
                    <a:pt x="9" y="4"/>
                    <a:pt x="8" y="5"/>
                  </a:cubicBezTo>
                  <a:cubicBezTo>
                    <a:pt x="6" y="6"/>
                    <a:pt x="6" y="5"/>
                    <a:pt x="5" y="5"/>
                  </a:cubicBezTo>
                  <a:cubicBezTo>
                    <a:pt x="4" y="6"/>
                    <a:pt x="3" y="6"/>
                    <a:pt x="3" y="5"/>
                  </a:cubicBezTo>
                  <a:cubicBezTo>
                    <a:pt x="3" y="4"/>
                    <a:pt x="1" y="6"/>
                    <a:pt x="0" y="6"/>
                  </a:cubicBezTo>
                  <a:cubicBezTo>
                    <a:pt x="0" y="7"/>
                    <a:pt x="3" y="9"/>
                    <a:pt x="4" y="9"/>
                  </a:cubicBezTo>
                  <a:cubicBezTo>
                    <a:pt x="5" y="11"/>
                    <a:pt x="4" y="12"/>
                    <a:pt x="5" y="13"/>
                  </a:cubicBezTo>
                  <a:cubicBezTo>
                    <a:pt x="5" y="15"/>
                    <a:pt x="8" y="15"/>
                    <a:pt x="9" y="14"/>
                  </a:cubicBezTo>
                  <a:cubicBezTo>
                    <a:pt x="11" y="13"/>
                    <a:pt x="12" y="16"/>
                    <a:pt x="12" y="17"/>
                  </a:cubicBezTo>
                  <a:cubicBezTo>
                    <a:pt x="13" y="19"/>
                    <a:pt x="15" y="19"/>
                    <a:pt x="13" y="21"/>
                  </a:cubicBezTo>
                  <a:cubicBezTo>
                    <a:pt x="11" y="22"/>
                    <a:pt x="10" y="19"/>
                    <a:pt x="10" y="22"/>
                  </a:cubicBezTo>
                  <a:cubicBezTo>
                    <a:pt x="10" y="24"/>
                    <a:pt x="13" y="24"/>
                    <a:pt x="14" y="25"/>
                  </a:cubicBezTo>
                  <a:cubicBezTo>
                    <a:pt x="16" y="27"/>
                    <a:pt x="17" y="29"/>
                    <a:pt x="19" y="31"/>
                  </a:cubicBezTo>
                  <a:cubicBezTo>
                    <a:pt x="20" y="33"/>
                    <a:pt x="22" y="33"/>
                    <a:pt x="23" y="35"/>
                  </a:cubicBezTo>
                  <a:cubicBezTo>
                    <a:pt x="24" y="37"/>
                    <a:pt x="24" y="38"/>
                    <a:pt x="26" y="39"/>
                  </a:cubicBezTo>
                  <a:cubicBezTo>
                    <a:pt x="27" y="40"/>
                    <a:pt x="26" y="42"/>
                    <a:pt x="28" y="43"/>
                  </a:cubicBezTo>
                  <a:cubicBezTo>
                    <a:pt x="29" y="44"/>
                    <a:pt x="28" y="47"/>
                    <a:pt x="27" y="48"/>
                  </a:cubicBezTo>
                  <a:cubicBezTo>
                    <a:pt x="26" y="49"/>
                    <a:pt x="27" y="51"/>
                    <a:pt x="28" y="52"/>
                  </a:cubicBezTo>
                  <a:cubicBezTo>
                    <a:pt x="28" y="54"/>
                    <a:pt x="28" y="55"/>
                    <a:pt x="28" y="57"/>
                  </a:cubicBezTo>
                  <a:cubicBezTo>
                    <a:pt x="26" y="59"/>
                    <a:pt x="26" y="59"/>
                    <a:pt x="23" y="60"/>
                  </a:cubicBezTo>
                  <a:cubicBezTo>
                    <a:pt x="21" y="60"/>
                    <a:pt x="24" y="63"/>
                    <a:pt x="20" y="62"/>
                  </a:cubicBezTo>
                  <a:cubicBezTo>
                    <a:pt x="18" y="62"/>
                    <a:pt x="20" y="64"/>
                    <a:pt x="20" y="65"/>
                  </a:cubicBezTo>
                  <a:cubicBezTo>
                    <a:pt x="21" y="67"/>
                    <a:pt x="19" y="66"/>
                    <a:pt x="18" y="66"/>
                  </a:cubicBezTo>
                  <a:cubicBezTo>
                    <a:pt x="16" y="66"/>
                    <a:pt x="15" y="66"/>
                    <a:pt x="14" y="67"/>
                  </a:cubicBezTo>
                  <a:cubicBezTo>
                    <a:pt x="11" y="69"/>
                    <a:pt x="13" y="69"/>
                    <a:pt x="15" y="70"/>
                  </a:cubicBezTo>
                  <a:cubicBezTo>
                    <a:pt x="16" y="70"/>
                    <a:pt x="14" y="73"/>
                    <a:pt x="14" y="74"/>
                  </a:cubicBezTo>
                  <a:cubicBezTo>
                    <a:pt x="13" y="74"/>
                    <a:pt x="13" y="78"/>
                    <a:pt x="14" y="77"/>
                  </a:cubicBezTo>
                  <a:cubicBezTo>
                    <a:pt x="16" y="76"/>
                    <a:pt x="17" y="75"/>
                    <a:pt x="18" y="75"/>
                  </a:cubicBezTo>
                  <a:cubicBezTo>
                    <a:pt x="22" y="74"/>
                    <a:pt x="20" y="73"/>
                    <a:pt x="19" y="71"/>
                  </a:cubicBezTo>
                  <a:cubicBezTo>
                    <a:pt x="20" y="71"/>
                    <a:pt x="21" y="73"/>
                    <a:pt x="22" y="72"/>
                  </a:cubicBezTo>
                  <a:cubicBezTo>
                    <a:pt x="23" y="71"/>
                    <a:pt x="21" y="70"/>
                    <a:pt x="21" y="70"/>
                  </a:cubicBezTo>
                  <a:cubicBezTo>
                    <a:pt x="21" y="69"/>
                    <a:pt x="23" y="71"/>
                    <a:pt x="23" y="71"/>
                  </a:cubicBezTo>
                  <a:cubicBezTo>
                    <a:pt x="22" y="71"/>
                    <a:pt x="23" y="67"/>
                    <a:pt x="24" y="67"/>
                  </a:cubicBezTo>
                  <a:cubicBezTo>
                    <a:pt x="24" y="66"/>
                    <a:pt x="26" y="68"/>
                    <a:pt x="26" y="68"/>
                  </a:cubicBezTo>
                  <a:cubicBezTo>
                    <a:pt x="28" y="68"/>
                    <a:pt x="29" y="67"/>
                    <a:pt x="30" y="66"/>
                  </a:cubicBezTo>
                  <a:cubicBezTo>
                    <a:pt x="31" y="65"/>
                    <a:pt x="36" y="63"/>
                    <a:pt x="36" y="61"/>
                  </a:cubicBezTo>
                  <a:cubicBezTo>
                    <a:pt x="36" y="60"/>
                    <a:pt x="35" y="59"/>
                    <a:pt x="36" y="57"/>
                  </a:cubicBezTo>
                  <a:cubicBezTo>
                    <a:pt x="36" y="56"/>
                    <a:pt x="38" y="57"/>
                    <a:pt x="37" y="55"/>
                  </a:cubicBezTo>
                  <a:cubicBezTo>
                    <a:pt x="36" y="54"/>
                    <a:pt x="38" y="56"/>
                    <a:pt x="37" y="5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32" name="Freeform 706">
              <a:extLst>
                <a:ext uri="{FF2B5EF4-FFF2-40B4-BE49-F238E27FC236}">
                  <a16:creationId xmlns:a16="http://schemas.microsoft.com/office/drawing/2014/main" id="{5989EFF5-2E9D-CF4E-9D4D-681DE71B5BB2}"/>
                </a:ext>
              </a:extLst>
            </p:cNvPr>
            <p:cNvSpPr>
              <a:spLocks/>
            </p:cNvSpPr>
            <p:nvPr/>
          </p:nvSpPr>
          <p:spPr bwMode="auto">
            <a:xfrm>
              <a:off x="16279815" y="7978656"/>
              <a:ext cx="343950" cy="420492"/>
            </a:xfrm>
            <a:custGeom>
              <a:avLst/>
              <a:gdLst>
                <a:gd name="T0" fmla="*/ 37 w 37"/>
                <a:gd name="T1" fmla="*/ 38 h 45"/>
                <a:gd name="T2" fmla="*/ 35 w 37"/>
                <a:gd name="T3" fmla="*/ 35 h 45"/>
                <a:gd name="T4" fmla="*/ 33 w 37"/>
                <a:gd name="T5" fmla="*/ 32 h 45"/>
                <a:gd name="T6" fmla="*/ 30 w 37"/>
                <a:gd name="T7" fmla="*/ 28 h 45"/>
                <a:gd name="T8" fmla="*/ 26 w 37"/>
                <a:gd name="T9" fmla="*/ 22 h 45"/>
                <a:gd name="T10" fmla="*/ 22 w 37"/>
                <a:gd name="T11" fmla="*/ 18 h 45"/>
                <a:gd name="T12" fmla="*/ 19 w 37"/>
                <a:gd name="T13" fmla="*/ 15 h 45"/>
                <a:gd name="T14" fmla="*/ 22 w 37"/>
                <a:gd name="T15" fmla="*/ 14 h 45"/>
                <a:gd name="T16" fmla="*/ 21 w 37"/>
                <a:gd name="T17" fmla="*/ 10 h 45"/>
                <a:gd name="T18" fmla="*/ 14 w 37"/>
                <a:gd name="T19" fmla="*/ 8 h 45"/>
                <a:gd name="T20" fmla="*/ 13 w 37"/>
                <a:gd name="T21" fmla="*/ 4 h 45"/>
                <a:gd name="T22" fmla="*/ 9 w 37"/>
                <a:gd name="T23" fmla="*/ 0 h 45"/>
                <a:gd name="T24" fmla="*/ 7 w 37"/>
                <a:gd name="T25" fmla="*/ 0 h 45"/>
                <a:gd name="T26" fmla="*/ 8 w 37"/>
                <a:gd name="T27" fmla="*/ 4 h 45"/>
                <a:gd name="T28" fmla="*/ 8 w 37"/>
                <a:gd name="T29" fmla="*/ 7 h 45"/>
                <a:gd name="T30" fmla="*/ 4 w 37"/>
                <a:gd name="T31" fmla="*/ 5 h 45"/>
                <a:gd name="T32" fmla="*/ 0 w 37"/>
                <a:gd name="T33" fmla="*/ 10 h 45"/>
                <a:gd name="T34" fmla="*/ 4 w 37"/>
                <a:gd name="T35" fmla="*/ 15 h 45"/>
                <a:gd name="T36" fmla="*/ 4 w 37"/>
                <a:gd name="T37" fmla="*/ 22 h 45"/>
                <a:gd name="T38" fmla="*/ 3 w 37"/>
                <a:gd name="T39" fmla="*/ 26 h 45"/>
                <a:gd name="T40" fmla="*/ 7 w 37"/>
                <a:gd name="T41" fmla="*/ 25 h 45"/>
                <a:gd name="T42" fmla="*/ 10 w 37"/>
                <a:gd name="T43" fmla="*/ 23 h 45"/>
                <a:gd name="T44" fmla="*/ 15 w 37"/>
                <a:gd name="T45" fmla="*/ 22 h 45"/>
                <a:gd name="T46" fmla="*/ 23 w 37"/>
                <a:gd name="T47" fmla="*/ 28 h 45"/>
                <a:gd name="T48" fmla="*/ 27 w 37"/>
                <a:gd name="T49" fmla="*/ 36 h 45"/>
                <a:gd name="T50" fmla="*/ 27 w 37"/>
                <a:gd name="T51" fmla="*/ 39 h 45"/>
                <a:gd name="T52" fmla="*/ 25 w 37"/>
                <a:gd name="T53" fmla="*/ 43 h 45"/>
                <a:gd name="T54" fmla="*/ 29 w 37"/>
                <a:gd name="T55" fmla="*/ 43 h 45"/>
                <a:gd name="T56" fmla="*/ 32 w 37"/>
                <a:gd name="T57" fmla="*/ 42 h 45"/>
                <a:gd name="T58" fmla="*/ 35 w 37"/>
                <a:gd name="T59" fmla="*/ 42 h 45"/>
                <a:gd name="T60" fmla="*/ 37 w 37"/>
                <a:gd name="T61" fmla="*/ 3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7" h="45">
                  <a:moveTo>
                    <a:pt x="37" y="38"/>
                  </a:moveTo>
                  <a:cubicBezTo>
                    <a:pt x="37" y="37"/>
                    <a:pt x="36" y="37"/>
                    <a:pt x="35" y="35"/>
                  </a:cubicBezTo>
                  <a:cubicBezTo>
                    <a:pt x="35" y="33"/>
                    <a:pt x="34" y="34"/>
                    <a:pt x="33" y="32"/>
                  </a:cubicBezTo>
                  <a:cubicBezTo>
                    <a:pt x="32" y="30"/>
                    <a:pt x="32" y="29"/>
                    <a:pt x="30" y="28"/>
                  </a:cubicBezTo>
                  <a:cubicBezTo>
                    <a:pt x="28" y="26"/>
                    <a:pt x="27" y="24"/>
                    <a:pt x="26" y="22"/>
                  </a:cubicBezTo>
                  <a:cubicBezTo>
                    <a:pt x="25" y="21"/>
                    <a:pt x="23" y="19"/>
                    <a:pt x="22" y="18"/>
                  </a:cubicBezTo>
                  <a:cubicBezTo>
                    <a:pt x="20" y="17"/>
                    <a:pt x="19" y="18"/>
                    <a:pt x="19" y="15"/>
                  </a:cubicBezTo>
                  <a:cubicBezTo>
                    <a:pt x="19" y="14"/>
                    <a:pt x="21" y="16"/>
                    <a:pt x="22" y="14"/>
                  </a:cubicBezTo>
                  <a:cubicBezTo>
                    <a:pt x="24" y="13"/>
                    <a:pt x="22" y="12"/>
                    <a:pt x="21" y="10"/>
                  </a:cubicBezTo>
                  <a:cubicBezTo>
                    <a:pt x="19" y="5"/>
                    <a:pt x="16" y="11"/>
                    <a:pt x="14" y="8"/>
                  </a:cubicBezTo>
                  <a:cubicBezTo>
                    <a:pt x="13" y="7"/>
                    <a:pt x="14" y="5"/>
                    <a:pt x="13" y="4"/>
                  </a:cubicBezTo>
                  <a:cubicBezTo>
                    <a:pt x="12" y="3"/>
                    <a:pt x="10" y="2"/>
                    <a:pt x="9" y="0"/>
                  </a:cubicBezTo>
                  <a:cubicBezTo>
                    <a:pt x="9" y="0"/>
                    <a:pt x="7" y="0"/>
                    <a:pt x="7" y="0"/>
                  </a:cubicBezTo>
                  <a:cubicBezTo>
                    <a:pt x="6" y="1"/>
                    <a:pt x="8" y="3"/>
                    <a:pt x="8" y="4"/>
                  </a:cubicBezTo>
                  <a:cubicBezTo>
                    <a:pt x="8" y="5"/>
                    <a:pt x="9" y="7"/>
                    <a:pt x="8" y="7"/>
                  </a:cubicBezTo>
                  <a:cubicBezTo>
                    <a:pt x="6" y="7"/>
                    <a:pt x="6" y="5"/>
                    <a:pt x="4" y="5"/>
                  </a:cubicBezTo>
                  <a:cubicBezTo>
                    <a:pt x="3" y="4"/>
                    <a:pt x="0" y="10"/>
                    <a:pt x="0" y="10"/>
                  </a:cubicBezTo>
                  <a:cubicBezTo>
                    <a:pt x="1" y="13"/>
                    <a:pt x="0" y="17"/>
                    <a:pt x="4" y="15"/>
                  </a:cubicBezTo>
                  <a:cubicBezTo>
                    <a:pt x="6" y="14"/>
                    <a:pt x="4" y="22"/>
                    <a:pt x="4" y="22"/>
                  </a:cubicBezTo>
                  <a:cubicBezTo>
                    <a:pt x="6" y="23"/>
                    <a:pt x="4" y="24"/>
                    <a:pt x="3" y="26"/>
                  </a:cubicBezTo>
                  <a:cubicBezTo>
                    <a:pt x="3" y="27"/>
                    <a:pt x="6" y="25"/>
                    <a:pt x="7" y="25"/>
                  </a:cubicBezTo>
                  <a:cubicBezTo>
                    <a:pt x="7" y="24"/>
                    <a:pt x="9" y="23"/>
                    <a:pt x="10" y="23"/>
                  </a:cubicBezTo>
                  <a:cubicBezTo>
                    <a:pt x="12" y="24"/>
                    <a:pt x="13" y="24"/>
                    <a:pt x="15" y="22"/>
                  </a:cubicBezTo>
                  <a:cubicBezTo>
                    <a:pt x="17" y="21"/>
                    <a:pt x="24" y="25"/>
                    <a:pt x="23" y="28"/>
                  </a:cubicBezTo>
                  <a:cubicBezTo>
                    <a:pt x="21" y="32"/>
                    <a:pt x="25" y="33"/>
                    <a:pt x="27" y="36"/>
                  </a:cubicBezTo>
                  <a:cubicBezTo>
                    <a:pt x="27" y="37"/>
                    <a:pt x="27" y="38"/>
                    <a:pt x="27" y="39"/>
                  </a:cubicBezTo>
                  <a:cubicBezTo>
                    <a:pt x="27" y="40"/>
                    <a:pt x="26" y="42"/>
                    <a:pt x="25" y="43"/>
                  </a:cubicBezTo>
                  <a:cubicBezTo>
                    <a:pt x="26" y="43"/>
                    <a:pt x="29" y="45"/>
                    <a:pt x="29" y="43"/>
                  </a:cubicBezTo>
                  <a:cubicBezTo>
                    <a:pt x="29" y="42"/>
                    <a:pt x="31" y="41"/>
                    <a:pt x="32" y="42"/>
                  </a:cubicBezTo>
                  <a:cubicBezTo>
                    <a:pt x="33" y="43"/>
                    <a:pt x="34" y="43"/>
                    <a:pt x="35" y="42"/>
                  </a:cubicBezTo>
                  <a:cubicBezTo>
                    <a:pt x="37" y="42"/>
                    <a:pt x="37" y="40"/>
                    <a:pt x="37" y="38"/>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33" name="Freeform 707">
              <a:extLst>
                <a:ext uri="{FF2B5EF4-FFF2-40B4-BE49-F238E27FC236}">
                  <a16:creationId xmlns:a16="http://schemas.microsoft.com/office/drawing/2014/main" id="{E92404AC-7BAE-2849-B3D7-C8BF84168361}"/>
                </a:ext>
              </a:extLst>
            </p:cNvPr>
            <p:cNvSpPr>
              <a:spLocks/>
            </p:cNvSpPr>
            <p:nvPr/>
          </p:nvSpPr>
          <p:spPr bwMode="auto">
            <a:xfrm>
              <a:off x="17754337" y="9119079"/>
              <a:ext cx="420383" cy="356781"/>
            </a:xfrm>
            <a:custGeom>
              <a:avLst/>
              <a:gdLst>
                <a:gd name="T0" fmla="*/ 45 w 45"/>
                <a:gd name="T1" fmla="*/ 29 h 38"/>
                <a:gd name="T2" fmla="*/ 45 w 45"/>
                <a:gd name="T3" fmla="*/ 26 h 38"/>
                <a:gd name="T4" fmla="*/ 45 w 45"/>
                <a:gd name="T5" fmla="*/ 24 h 38"/>
                <a:gd name="T6" fmla="*/ 45 w 45"/>
                <a:gd name="T7" fmla="*/ 15 h 38"/>
                <a:gd name="T8" fmla="*/ 45 w 45"/>
                <a:gd name="T9" fmla="*/ 6 h 38"/>
                <a:gd name="T10" fmla="*/ 35 w 45"/>
                <a:gd name="T11" fmla="*/ 3 h 38"/>
                <a:gd name="T12" fmla="*/ 30 w 45"/>
                <a:gd name="T13" fmla="*/ 0 h 38"/>
                <a:gd name="T14" fmla="*/ 26 w 45"/>
                <a:gd name="T15" fmla="*/ 3 h 38"/>
                <a:gd name="T16" fmla="*/ 22 w 45"/>
                <a:gd name="T17" fmla="*/ 5 h 38"/>
                <a:gd name="T18" fmla="*/ 18 w 45"/>
                <a:gd name="T19" fmla="*/ 10 h 38"/>
                <a:gd name="T20" fmla="*/ 14 w 45"/>
                <a:gd name="T21" fmla="*/ 8 h 38"/>
                <a:gd name="T22" fmla="*/ 11 w 45"/>
                <a:gd name="T23" fmla="*/ 5 h 38"/>
                <a:gd name="T24" fmla="*/ 9 w 45"/>
                <a:gd name="T25" fmla="*/ 6 h 38"/>
                <a:gd name="T26" fmla="*/ 7 w 45"/>
                <a:gd name="T27" fmla="*/ 5 h 38"/>
                <a:gd name="T28" fmla="*/ 4 w 45"/>
                <a:gd name="T29" fmla="*/ 6 h 38"/>
                <a:gd name="T30" fmla="*/ 0 w 45"/>
                <a:gd name="T31" fmla="*/ 7 h 38"/>
                <a:gd name="T32" fmla="*/ 3 w 45"/>
                <a:gd name="T33" fmla="*/ 8 h 38"/>
                <a:gd name="T34" fmla="*/ 4 w 45"/>
                <a:gd name="T35" fmla="*/ 11 h 38"/>
                <a:gd name="T36" fmla="*/ 7 w 45"/>
                <a:gd name="T37" fmla="*/ 14 h 38"/>
                <a:gd name="T38" fmla="*/ 9 w 45"/>
                <a:gd name="T39" fmla="*/ 8 h 38"/>
                <a:gd name="T40" fmla="*/ 10 w 45"/>
                <a:gd name="T41" fmla="*/ 12 h 38"/>
                <a:gd name="T42" fmla="*/ 15 w 45"/>
                <a:gd name="T43" fmla="*/ 12 h 38"/>
                <a:gd name="T44" fmla="*/ 18 w 45"/>
                <a:gd name="T45" fmla="*/ 15 h 38"/>
                <a:gd name="T46" fmla="*/ 27 w 45"/>
                <a:gd name="T47" fmla="*/ 19 h 38"/>
                <a:gd name="T48" fmla="*/ 32 w 45"/>
                <a:gd name="T49" fmla="*/ 22 h 38"/>
                <a:gd name="T50" fmla="*/ 34 w 45"/>
                <a:gd name="T51" fmla="*/ 26 h 38"/>
                <a:gd name="T52" fmla="*/ 36 w 45"/>
                <a:gd name="T53" fmla="*/ 27 h 38"/>
                <a:gd name="T54" fmla="*/ 34 w 45"/>
                <a:gd name="T55" fmla="*/ 28 h 38"/>
                <a:gd name="T56" fmla="*/ 36 w 45"/>
                <a:gd name="T57" fmla="*/ 29 h 38"/>
                <a:gd name="T58" fmla="*/ 35 w 45"/>
                <a:gd name="T59" fmla="*/ 30 h 38"/>
                <a:gd name="T60" fmla="*/ 32 w 45"/>
                <a:gd name="T61" fmla="*/ 31 h 38"/>
                <a:gd name="T62" fmla="*/ 29 w 45"/>
                <a:gd name="T63" fmla="*/ 34 h 38"/>
                <a:gd name="T64" fmla="*/ 34 w 45"/>
                <a:gd name="T65" fmla="*/ 35 h 38"/>
                <a:gd name="T66" fmla="*/ 36 w 45"/>
                <a:gd name="T67" fmla="*/ 31 h 38"/>
                <a:gd name="T68" fmla="*/ 36 w 45"/>
                <a:gd name="T69" fmla="*/ 33 h 38"/>
                <a:gd name="T70" fmla="*/ 40 w 45"/>
                <a:gd name="T71" fmla="*/ 32 h 38"/>
                <a:gd name="T72" fmla="*/ 45 w 45"/>
                <a:gd name="T73" fmla="*/ 38 h 38"/>
                <a:gd name="T74" fmla="*/ 45 w 45"/>
                <a:gd name="T75"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38">
                  <a:moveTo>
                    <a:pt x="45" y="29"/>
                  </a:moveTo>
                  <a:cubicBezTo>
                    <a:pt x="45" y="28"/>
                    <a:pt x="44" y="27"/>
                    <a:pt x="45" y="26"/>
                  </a:cubicBezTo>
                  <a:cubicBezTo>
                    <a:pt x="45" y="25"/>
                    <a:pt x="45" y="25"/>
                    <a:pt x="45" y="24"/>
                  </a:cubicBezTo>
                  <a:cubicBezTo>
                    <a:pt x="45" y="21"/>
                    <a:pt x="45" y="18"/>
                    <a:pt x="45" y="15"/>
                  </a:cubicBezTo>
                  <a:cubicBezTo>
                    <a:pt x="45" y="12"/>
                    <a:pt x="45" y="9"/>
                    <a:pt x="45" y="6"/>
                  </a:cubicBezTo>
                  <a:cubicBezTo>
                    <a:pt x="45" y="6"/>
                    <a:pt x="36" y="3"/>
                    <a:pt x="35" y="3"/>
                  </a:cubicBezTo>
                  <a:cubicBezTo>
                    <a:pt x="33" y="2"/>
                    <a:pt x="32" y="1"/>
                    <a:pt x="30" y="0"/>
                  </a:cubicBezTo>
                  <a:cubicBezTo>
                    <a:pt x="27" y="0"/>
                    <a:pt x="27" y="2"/>
                    <a:pt x="26" y="3"/>
                  </a:cubicBezTo>
                  <a:cubicBezTo>
                    <a:pt x="26" y="4"/>
                    <a:pt x="23" y="4"/>
                    <a:pt x="22" y="5"/>
                  </a:cubicBezTo>
                  <a:cubicBezTo>
                    <a:pt x="21" y="7"/>
                    <a:pt x="20" y="9"/>
                    <a:pt x="18" y="10"/>
                  </a:cubicBezTo>
                  <a:cubicBezTo>
                    <a:pt x="16" y="11"/>
                    <a:pt x="14" y="10"/>
                    <a:pt x="14" y="8"/>
                  </a:cubicBezTo>
                  <a:cubicBezTo>
                    <a:pt x="13" y="6"/>
                    <a:pt x="12" y="6"/>
                    <a:pt x="11" y="5"/>
                  </a:cubicBezTo>
                  <a:cubicBezTo>
                    <a:pt x="11" y="3"/>
                    <a:pt x="10" y="5"/>
                    <a:pt x="9" y="6"/>
                  </a:cubicBezTo>
                  <a:cubicBezTo>
                    <a:pt x="8" y="6"/>
                    <a:pt x="7" y="5"/>
                    <a:pt x="7" y="5"/>
                  </a:cubicBezTo>
                  <a:cubicBezTo>
                    <a:pt x="6" y="5"/>
                    <a:pt x="5" y="6"/>
                    <a:pt x="4" y="6"/>
                  </a:cubicBezTo>
                  <a:cubicBezTo>
                    <a:pt x="4" y="7"/>
                    <a:pt x="0" y="6"/>
                    <a:pt x="0" y="7"/>
                  </a:cubicBezTo>
                  <a:cubicBezTo>
                    <a:pt x="0" y="8"/>
                    <a:pt x="2" y="8"/>
                    <a:pt x="3" y="8"/>
                  </a:cubicBezTo>
                  <a:cubicBezTo>
                    <a:pt x="4" y="9"/>
                    <a:pt x="4" y="10"/>
                    <a:pt x="4" y="11"/>
                  </a:cubicBezTo>
                  <a:cubicBezTo>
                    <a:pt x="4" y="13"/>
                    <a:pt x="7" y="13"/>
                    <a:pt x="7" y="14"/>
                  </a:cubicBezTo>
                  <a:cubicBezTo>
                    <a:pt x="7" y="12"/>
                    <a:pt x="7" y="9"/>
                    <a:pt x="9" y="8"/>
                  </a:cubicBezTo>
                  <a:cubicBezTo>
                    <a:pt x="7" y="9"/>
                    <a:pt x="8" y="11"/>
                    <a:pt x="10" y="12"/>
                  </a:cubicBezTo>
                  <a:cubicBezTo>
                    <a:pt x="12" y="13"/>
                    <a:pt x="13" y="13"/>
                    <a:pt x="15" y="12"/>
                  </a:cubicBezTo>
                  <a:cubicBezTo>
                    <a:pt x="12" y="13"/>
                    <a:pt x="17" y="15"/>
                    <a:pt x="18" y="15"/>
                  </a:cubicBezTo>
                  <a:cubicBezTo>
                    <a:pt x="21" y="16"/>
                    <a:pt x="24" y="18"/>
                    <a:pt x="27" y="19"/>
                  </a:cubicBezTo>
                  <a:cubicBezTo>
                    <a:pt x="29" y="20"/>
                    <a:pt x="31" y="21"/>
                    <a:pt x="32" y="22"/>
                  </a:cubicBezTo>
                  <a:cubicBezTo>
                    <a:pt x="32" y="24"/>
                    <a:pt x="33" y="25"/>
                    <a:pt x="34" y="26"/>
                  </a:cubicBezTo>
                  <a:cubicBezTo>
                    <a:pt x="34" y="26"/>
                    <a:pt x="36" y="27"/>
                    <a:pt x="36" y="27"/>
                  </a:cubicBezTo>
                  <a:cubicBezTo>
                    <a:pt x="36" y="27"/>
                    <a:pt x="34" y="28"/>
                    <a:pt x="34" y="28"/>
                  </a:cubicBezTo>
                  <a:cubicBezTo>
                    <a:pt x="34" y="28"/>
                    <a:pt x="36" y="28"/>
                    <a:pt x="36" y="29"/>
                  </a:cubicBezTo>
                  <a:cubicBezTo>
                    <a:pt x="36" y="28"/>
                    <a:pt x="35" y="29"/>
                    <a:pt x="35" y="30"/>
                  </a:cubicBezTo>
                  <a:cubicBezTo>
                    <a:pt x="34" y="31"/>
                    <a:pt x="33" y="30"/>
                    <a:pt x="32" y="31"/>
                  </a:cubicBezTo>
                  <a:cubicBezTo>
                    <a:pt x="31" y="31"/>
                    <a:pt x="28" y="34"/>
                    <a:pt x="29" y="34"/>
                  </a:cubicBezTo>
                  <a:cubicBezTo>
                    <a:pt x="30" y="35"/>
                    <a:pt x="32" y="35"/>
                    <a:pt x="34" y="35"/>
                  </a:cubicBezTo>
                  <a:cubicBezTo>
                    <a:pt x="34" y="34"/>
                    <a:pt x="35" y="30"/>
                    <a:pt x="36" y="31"/>
                  </a:cubicBezTo>
                  <a:cubicBezTo>
                    <a:pt x="36" y="32"/>
                    <a:pt x="33" y="33"/>
                    <a:pt x="36" y="33"/>
                  </a:cubicBezTo>
                  <a:cubicBezTo>
                    <a:pt x="38" y="34"/>
                    <a:pt x="39" y="34"/>
                    <a:pt x="40" y="32"/>
                  </a:cubicBezTo>
                  <a:cubicBezTo>
                    <a:pt x="39" y="34"/>
                    <a:pt x="44" y="37"/>
                    <a:pt x="45" y="38"/>
                  </a:cubicBezTo>
                  <a:cubicBezTo>
                    <a:pt x="45" y="35"/>
                    <a:pt x="45" y="32"/>
                    <a:pt x="45" y="29"/>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34" name="Freeform 708">
              <a:extLst>
                <a:ext uri="{FF2B5EF4-FFF2-40B4-BE49-F238E27FC236}">
                  <a16:creationId xmlns:a16="http://schemas.microsoft.com/office/drawing/2014/main" id="{AA1E9B44-F432-4742-871D-6C1659816F33}"/>
                </a:ext>
              </a:extLst>
            </p:cNvPr>
            <p:cNvSpPr>
              <a:spLocks/>
            </p:cNvSpPr>
            <p:nvPr/>
          </p:nvSpPr>
          <p:spPr bwMode="auto">
            <a:xfrm>
              <a:off x="18165166" y="9176423"/>
              <a:ext cx="477708" cy="382265"/>
            </a:xfrm>
            <a:custGeom>
              <a:avLst/>
              <a:gdLst>
                <a:gd name="T0" fmla="*/ 50 w 51"/>
                <a:gd name="T1" fmla="*/ 39 h 41"/>
                <a:gd name="T2" fmla="*/ 45 w 51"/>
                <a:gd name="T3" fmla="*/ 37 h 41"/>
                <a:gd name="T4" fmla="*/ 47 w 51"/>
                <a:gd name="T5" fmla="*/ 36 h 41"/>
                <a:gd name="T6" fmla="*/ 42 w 51"/>
                <a:gd name="T7" fmla="*/ 34 h 41"/>
                <a:gd name="T8" fmla="*/ 38 w 51"/>
                <a:gd name="T9" fmla="*/ 30 h 41"/>
                <a:gd name="T10" fmla="*/ 37 w 51"/>
                <a:gd name="T11" fmla="*/ 28 h 41"/>
                <a:gd name="T12" fmla="*/ 34 w 51"/>
                <a:gd name="T13" fmla="*/ 26 h 41"/>
                <a:gd name="T14" fmla="*/ 29 w 51"/>
                <a:gd name="T15" fmla="*/ 21 h 41"/>
                <a:gd name="T16" fmla="*/ 34 w 51"/>
                <a:gd name="T17" fmla="*/ 21 h 41"/>
                <a:gd name="T18" fmla="*/ 34 w 51"/>
                <a:gd name="T19" fmla="*/ 18 h 41"/>
                <a:gd name="T20" fmla="*/ 31 w 51"/>
                <a:gd name="T21" fmla="*/ 17 h 41"/>
                <a:gd name="T22" fmla="*/ 25 w 51"/>
                <a:gd name="T23" fmla="*/ 12 h 41"/>
                <a:gd name="T24" fmla="*/ 19 w 51"/>
                <a:gd name="T25" fmla="*/ 7 h 41"/>
                <a:gd name="T26" fmla="*/ 16 w 51"/>
                <a:gd name="T27" fmla="*/ 6 h 41"/>
                <a:gd name="T28" fmla="*/ 13 w 51"/>
                <a:gd name="T29" fmla="*/ 4 h 41"/>
                <a:gd name="T30" fmla="*/ 8 w 51"/>
                <a:gd name="T31" fmla="*/ 2 h 41"/>
                <a:gd name="T32" fmla="*/ 1 w 51"/>
                <a:gd name="T33" fmla="*/ 0 h 41"/>
                <a:gd name="T34" fmla="*/ 1 w 51"/>
                <a:gd name="T35" fmla="*/ 10 h 41"/>
                <a:gd name="T36" fmla="*/ 1 w 51"/>
                <a:gd name="T37" fmla="*/ 20 h 41"/>
                <a:gd name="T38" fmla="*/ 1 w 51"/>
                <a:gd name="T39" fmla="*/ 25 h 41"/>
                <a:gd name="T40" fmla="*/ 1 w 51"/>
                <a:gd name="T41" fmla="*/ 30 h 41"/>
                <a:gd name="T42" fmla="*/ 4 w 51"/>
                <a:gd name="T43" fmla="*/ 33 h 41"/>
                <a:gd name="T44" fmla="*/ 13 w 51"/>
                <a:gd name="T45" fmla="*/ 31 h 41"/>
                <a:gd name="T46" fmla="*/ 9 w 51"/>
                <a:gd name="T47" fmla="*/ 28 h 41"/>
                <a:gd name="T48" fmla="*/ 14 w 51"/>
                <a:gd name="T49" fmla="*/ 30 h 41"/>
                <a:gd name="T50" fmla="*/ 13 w 51"/>
                <a:gd name="T51" fmla="*/ 26 h 41"/>
                <a:gd name="T52" fmla="*/ 15 w 51"/>
                <a:gd name="T53" fmla="*/ 27 h 41"/>
                <a:gd name="T54" fmla="*/ 18 w 51"/>
                <a:gd name="T55" fmla="*/ 25 h 41"/>
                <a:gd name="T56" fmla="*/ 26 w 51"/>
                <a:gd name="T57" fmla="*/ 27 h 41"/>
                <a:gd name="T58" fmla="*/ 31 w 51"/>
                <a:gd name="T59" fmla="*/ 33 h 41"/>
                <a:gd name="T60" fmla="*/ 36 w 51"/>
                <a:gd name="T61" fmla="*/ 38 h 41"/>
                <a:gd name="T62" fmla="*/ 45 w 51"/>
                <a:gd name="T63" fmla="*/ 40 h 41"/>
                <a:gd name="T64" fmla="*/ 48 w 51"/>
                <a:gd name="T65" fmla="*/ 40 h 41"/>
                <a:gd name="T66" fmla="*/ 50 w 51"/>
                <a:gd name="T67" fmla="*/ 39 h 41"/>
                <a:gd name="T68" fmla="*/ 50 w 51"/>
                <a:gd name="T69" fmla="*/ 3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 h="41">
                  <a:moveTo>
                    <a:pt x="50" y="39"/>
                  </a:moveTo>
                  <a:cubicBezTo>
                    <a:pt x="48" y="38"/>
                    <a:pt x="46" y="38"/>
                    <a:pt x="45" y="37"/>
                  </a:cubicBezTo>
                  <a:cubicBezTo>
                    <a:pt x="44" y="36"/>
                    <a:pt x="46" y="35"/>
                    <a:pt x="47" y="36"/>
                  </a:cubicBezTo>
                  <a:cubicBezTo>
                    <a:pt x="45" y="35"/>
                    <a:pt x="42" y="36"/>
                    <a:pt x="42" y="34"/>
                  </a:cubicBezTo>
                  <a:cubicBezTo>
                    <a:pt x="42" y="32"/>
                    <a:pt x="39" y="32"/>
                    <a:pt x="38" y="30"/>
                  </a:cubicBezTo>
                  <a:cubicBezTo>
                    <a:pt x="37" y="29"/>
                    <a:pt x="38" y="29"/>
                    <a:pt x="37" y="28"/>
                  </a:cubicBezTo>
                  <a:cubicBezTo>
                    <a:pt x="36" y="27"/>
                    <a:pt x="35" y="27"/>
                    <a:pt x="34" y="26"/>
                  </a:cubicBezTo>
                  <a:cubicBezTo>
                    <a:pt x="34" y="26"/>
                    <a:pt x="30" y="21"/>
                    <a:pt x="29" y="21"/>
                  </a:cubicBezTo>
                  <a:cubicBezTo>
                    <a:pt x="30" y="20"/>
                    <a:pt x="33" y="21"/>
                    <a:pt x="34" y="21"/>
                  </a:cubicBezTo>
                  <a:cubicBezTo>
                    <a:pt x="36" y="21"/>
                    <a:pt x="35" y="20"/>
                    <a:pt x="34" y="18"/>
                  </a:cubicBezTo>
                  <a:cubicBezTo>
                    <a:pt x="34" y="17"/>
                    <a:pt x="32" y="17"/>
                    <a:pt x="31" y="17"/>
                  </a:cubicBezTo>
                  <a:cubicBezTo>
                    <a:pt x="28" y="15"/>
                    <a:pt x="26" y="14"/>
                    <a:pt x="25" y="12"/>
                  </a:cubicBezTo>
                  <a:cubicBezTo>
                    <a:pt x="24" y="10"/>
                    <a:pt x="21" y="8"/>
                    <a:pt x="19" y="7"/>
                  </a:cubicBezTo>
                  <a:cubicBezTo>
                    <a:pt x="18" y="6"/>
                    <a:pt x="17" y="6"/>
                    <a:pt x="16" y="6"/>
                  </a:cubicBezTo>
                  <a:cubicBezTo>
                    <a:pt x="15" y="6"/>
                    <a:pt x="14" y="4"/>
                    <a:pt x="13" y="4"/>
                  </a:cubicBezTo>
                  <a:cubicBezTo>
                    <a:pt x="12" y="3"/>
                    <a:pt x="10" y="3"/>
                    <a:pt x="8" y="2"/>
                  </a:cubicBezTo>
                  <a:cubicBezTo>
                    <a:pt x="6" y="2"/>
                    <a:pt x="4" y="0"/>
                    <a:pt x="1" y="0"/>
                  </a:cubicBezTo>
                  <a:cubicBezTo>
                    <a:pt x="1" y="3"/>
                    <a:pt x="1" y="7"/>
                    <a:pt x="1" y="10"/>
                  </a:cubicBezTo>
                  <a:cubicBezTo>
                    <a:pt x="1" y="13"/>
                    <a:pt x="2" y="17"/>
                    <a:pt x="1" y="20"/>
                  </a:cubicBezTo>
                  <a:cubicBezTo>
                    <a:pt x="0" y="21"/>
                    <a:pt x="1" y="23"/>
                    <a:pt x="1" y="25"/>
                  </a:cubicBezTo>
                  <a:cubicBezTo>
                    <a:pt x="1" y="27"/>
                    <a:pt x="1" y="28"/>
                    <a:pt x="1" y="30"/>
                  </a:cubicBezTo>
                  <a:cubicBezTo>
                    <a:pt x="1" y="33"/>
                    <a:pt x="2" y="33"/>
                    <a:pt x="4" y="33"/>
                  </a:cubicBezTo>
                  <a:cubicBezTo>
                    <a:pt x="7" y="33"/>
                    <a:pt x="10" y="33"/>
                    <a:pt x="13" y="31"/>
                  </a:cubicBezTo>
                  <a:cubicBezTo>
                    <a:pt x="14" y="31"/>
                    <a:pt x="9" y="28"/>
                    <a:pt x="9" y="28"/>
                  </a:cubicBezTo>
                  <a:cubicBezTo>
                    <a:pt x="10" y="28"/>
                    <a:pt x="14" y="31"/>
                    <a:pt x="14" y="30"/>
                  </a:cubicBezTo>
                  <a:cubicBezTo>
                    <a:pt x="14" y="29"/>
                    <a:pt x="13" y="28"/>
                    <a:pt x="13" y="26"/>
                  </a:cubicBezTo>
                  <a:cubicBezTo>
                    <a:pt x="13" y="26"/>
                    <a:pt x="16" y="28"/>
                    <a:pt x="15" y="27"/>
                  </a:cubicBezTo>
                  <a:cubicBezTo>
                    <a:pt x="15" y="25"/>
                    <a:pt x="17" y="25"/>
                    <a:pt x="18" y="25"/>
                  </a:cubicBezTo>
                  <a:cubicBezTo>
                    <a:pt x="19" y="25"/>
                    <a:pt x="26" y="28"/>
                    <a:pt x="26" y="27"/>
                  </a:cubicBezTo>
                  <a:cubicBezTo>
                    <a:pt x="26" y="29"/>
                    <a:pt x="30" y="31"/>
                    <a:pt x="31" y="33"/>
                  </a:cubicBezTo>
                  <a:cubicBezTo>
                    <a:pt x="32" y="35"/>
                    <a:pt x="34" y="38"/>
                    <a:pt x="36" y="38"/>
                  </a:cubicBezTo>
                  <a:cubicBezTo>
                    <a:pt x="39" y="38"/>
                    <a:pt x="42" y="39"/>
                    <a:pt x="45" y="40"/>
                  </a:cubicBezTo>
                  <a:cubicBezTo>
                    <a:pt x="46" y="40"/>
                    <a:pt x="48" y="41"/>
                    <a:pt x="48" y="40"/>
                  </a:cubicBezTo>
                  <a:cubicBezTo>
                    <a:pt x="48" y="39"/>
                    <a:pt x="51" y="39"/>
                    <a:pt x="50" y="39"/>
                  </a:cubicBezTo>
                  <a:cubicBezTo>
                    <a:pt x="49" y="38"/>
                    <a:pt x="51" y="39"/>
                    <a:pt x="50" y="39"/>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35" name="Freeform 709">
              <a:extLst>
                <a:ext uri="{FF2B5EF4-FFF2-40B4-BE49-F238E27FC236}">
                  <a16:creationId xmlns:a16="http://schemas.microsoft.com/office/drawing/2014/main" id="{DFAB4962-F27E-9646-9804-893F8C74FD35}"/>
                </a:ext>
              </a:extLst>
            </p:cNvPr>
            <p:cNvSpPr>
              <a:spLocks/>
            </p:cNvSpPr>
            <p:nvPr/>
          </p:nvSpPr>
          <p:spPr bwMode="auto">
            <a:xfrm>
              <a:off x="16681089" y="8829198"/>
              <a:ext cx="477708" cy="420492"/>
            </a:xfrm>
            <a:custGeom>
              <a:avLst/>
              <a:gdLst>
                <a:gd name="T0" fmla="*/ 33 w 51"/>
                <a:gd name="T1" fmla="*/ 5 h 45"/>
                <a:gd name="T2" fmla="*/ 29 w 51"/>
                <a:gd name="T3" fmla="*/ 13 h 45"/>
                <a:gd name="T4" fmla="*/ 20 w 51"/>
                <a:gd name="T5" fmla="*/ 16 h 45"/>
                <a:gd name="T6" fmla="*/ 15 w 51"/>
                <a:gd name="T7" fmla="*/ 18 h 45"/>
                <a:gd name="T8" fmla="*/ 10 w 51"/>
                <a:gd name="T9" fmla="*/ 19 h 45"/>
                <a:gd name="T10" fmla="*/ 7 w 51"/>
                <a:gd name="T11" fmla="*/ 18 h 45"/>
                <a:gd name="T12" fmla="*/ 3 w 51"/>
                <a:gd name="T13" fmla="*/ 14 h 45"/>
                <a:gd name="T14" fmla="*/ 0 w 51"/>
                <a:gd name="T15" fmla="*/ 20 h 45"/>
                <a:gd name="T16" fmla="*/ 4 w 51"/>
                <a:gd name="T17" fmla="*/ 29 h 45"/>
                <a:gd name="T18" fmla="*/ 8 w 51"/>
                <a:gd name="T19" fmla="*/ 37 h 45"/>
                <a:gd name="T20" fmla="*/ 13 w 51"/>
                <a:gd name="T21" fmla="*/ 39 h 45"/>
                <a:gd name="T22" fmla="*/ 14 w 51"/>
                <a:gd name="T23" fmla="*/ 41 h 45"/>
                <a:gd name="T24" fmla="*/ 19 w 51"/>
                <a:gd name="T25" fmla="*/ 41 h 45"/>
                <a:gd name="T26" fmla="*/ 21 w 51"/>
                <a:gd name="T27" fmla="*/ 39 h 45"/>
                <a:gd name="T28" fmla="*/ 25 w 51"/>
                <a:gd name="T29" fmla="*/ 40 h 45"/>
                <a:gd name="T30" fmla="*/ 28 w 51"/>
                <a:gd name="T31" fmla="*/ 40 h 45"/>
                <a:gd name="T32" fmla="*/ 31 w 51"/>
                <a:gd name="T33" fmla="*/ 43 h 45"/>
                <a:gd name="T34" fmla="*/ 34 w 51"/>
                <a:gd name="T35" fmla="*/ 42 h 45"/>
                <a:gd name="T36" fmla="*/ 36 w 51"/>
                <a:gd name="T37" fmla="*/ 43 h 45"/>
                <a:gd name="T38" fmla="*/ 37 w 51"/>
                <a:gd name="T39" fmla="*/ 37 h 45"/>
                <a:gd name="T40" fmla="*/ 37 w 51"/>
                <a:gd name="T41" fmla="*/ 33 h 45"/>
                <a:gd name="T42" fmla="*/ 39 w 51"/>
                <a:gd name="T43" fmla="*/ 30 h 45"/>
                <a:gd name="T44" fmla="*/ 42 w 51"/>
                <a:gd name="T45" fmla="*/ 24 h 45"/>
                <a:gd name="T46" fmla="*/ 47 w 51"/>
                <a:gd name="T47" fmla="*/ 19 h 45"/>
                <a:gd name="T48" fmla="*/ 49 w 51"/>
                <a:gd name="T49" fmla="*/ 18 h 45"/>
                <a:gd name="T50" fmla="*/ 45 w 51"/>
                <a:gd name="T51" fmla="*/ 13 h 45"/>
                <a:gd name="T52" fmla="*/ 42 w 51"/>
                <a:gd name="T53" fmla="*/ 7 h 45"/>
                <a:gd name="T54" fmla="*/ 44 w 51"/>
                <a:gd name="T55" fmla="*/ 6 h 45"/>
                <a:gd name="T56" fmla="*/ 44 w 51"/>
                <a:gd name="T57" fmla="*/ 3 h 45"/>
                <a:gd name="T58" fmla="*/ 33 w 51"/>
                <a:gd name="T59" fmla="*/ 5 h 45"/>
                <a:gd name="T60" fmla="*/ 33 w 51"/>
                <a:gd name="T61" fmla="*/ 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 h="45">
                  <a:moveTo>
                    <a:pt x="33" y="5"/>
                  </a:moveTo>
                  <a:cubicBezTo>
                    <a:pt x="32" y="8"/>
                    <a:pt x="31" y="10"/>
                    <a:pt x="29" y="13"/>
                  </a:cubicBezTo>
                  <a:cubicBezTo>
                    <a:pt x="28" y="17"/>
                    <a:pt x="23" y="17"/>
                    <a:pt x="20" y="16"/>
                  </a:cubicBezTo>
                  <a:cubicBezTo>
                    <a:pt x="18" y="15"/>
                    <a:pt x="16" y="17"/>
                    <a:pt x="15" y="18"/>
                  </a:cubicBezTo>
                  <a:cubicBezTo>
                    <a:pt x="14" y="19"/>
                    <a:pt x="11" y="18"/>
                    <a:pt x="10" y="19"/>
                  </a:cubicBezTo>
                  <a:cubicBezTo>
                    <a:pt x="8" y="20"/>
                    <a:pt x="8" y="20"/>
                    <a:pt x="7" y="18"/>
                  </a:cubicBezTo>
                  <a:cubicBezTo>
                    <a:pt x="5" y="17"/>
                    <a:pt x="4" y="16"/>
                    <a:pt x="3" y="14"/>
                  </a:cubicBezTo>
                  <a:cubicBezTo>
                    <a:pt x="2" y="13"/>
                    <a:pt x="0" y="19"/>
                    <a:pt x="0" y="20"/>
                  </a:cubicBezTo>
                  <a:cubicBezTo>
                    <a:pt x="0" y="23"/>
                    <a:pt x="3" y="26"/>
                    <a:pt x="4" y="29"/>
                  </a:cubicBezTo>
                  <a:cubicBezTo>
                    <a:pt x="6" y="32"/>
                    <a:pt x="5" y="35"/>
                    <a:pt x="8" y="37"/>
                  </a:cubicBezTo>
                  <a:cubicBezTo>
                    <a:pt x="10" y="38"/>
                    <a:pt x="12" y="39"/>
                    <a:pt x="13" y="39"/>
                  </a:cubicBezTo>
                  <a:cubicBezTo>
                    <a:pt x="16" y="38"/>
                    <a:pt x="13" y="40"/>
                    <a:pt x="14" y="41"/>
                  </a:cubicBezTo>
                  <a:cubicBezTo>
                    <a:pt x="15" y="41"/>
                    <a:pt x="18" y="41"/>
                    <a:pt x="19" y="41"/>
                  </a:cubicBezTo>
                  <a:cubicBezTo>
                    <a:pt x="20" y="40"/>
                    <a:pt x="20" y="38"/>
                    <a:pt x="21" y="39"/>
                  </a:cubicBezTo>
                  <a:cubicBezTo>
                    <a:pt x="22" y="40"/>
                    <a:pt x="24" y="41"/>
                    <a:pt x="25" y="40"/>
                  </a:cubicBezTo>
                  <a:cubicBezTo>
                    <a:pt x="26" y="40"/>
                    <a:pt x="28" y="39"/>
                    <a:pt x="28" y="40"/>
                  </a:cubicBezTo>
                  <a:cubicBezTo>
                    <a:pt x="29" y="43"/>
                    <a:pt x="27" y="45"/>
                    <a:pt x="31" y="43"/>
                  </a:cubicBezTo>
                  <a:cubicBezTo>
                    <a:pt x="32" y="43"/>
                    <a:pt x="33" y="42"/>
                    <a:pt x="34" y="42"/>
                  </a:cubicBezTo>
                  <a:cubicBezTo>
                    <a:pt x="35" y="42"/>
                    <a:pt x="36" y="43"/>
                    <a:pt x="36" y="43"/>
                  </a:cubicBezTo>
                  <a:cubicBezTo>
                    <a:pt x="37" y="41"/>
                    <a:pt x="35" y="39"/>
                    <a:pt x="37" y="37"/>
                  </a:cubicBezTo>
                  <a:cubicBezTo>
                    <a:pt x="38" y="36"/>
                    <a:pt x="37" y="35"/>
                    <a:pt x="37" y="33"/>
                  </a:cubicBezTo>
                  <a:cubicBezTo>
                    <a:pt x="37" y="32"/>
                    <a:pt x="38" y="31"/>
                    <a:pt x="39" y="30"/>
                  </a:cubicBezTo>
                  <a:cubicBezTo>
                    <a:pt x="41" y="28"/>
                    <a:pt x="43" y="27"/>
                    <a:pt x="42" y="24"/>
                  </a:cubicBezTo>
                  <a:cubicBezTo>
                    <a:pt x="42" y="22"/>
                    <a:pt x="45" y="18"/>
                    <a:pt x="47" y="19"/>
                  </a:cubicBezTo>
                  <a:cubicBezTo>
                    <a:pt x="48" y="20"/>
                    <a:pt x="51" y="19"/>
                    <a:pt x="49" y="18"/>
                  </a:cubicBezTo>
                  <a:cubicBezTo>
                    <a:pt x="48" y="16"/>
                    <a:pt x="45" y="15"/>
                    <a:pt x="45" y="13"/>
                  </a:cubicBezTo>
                  <a:cubicBezTo>
                    <a:pt x="45" y="11"/>
                    <a:pt x="43" y="9"/>
                    <a:pt x="42" y="7"/>
                  </a:cubicBezTo>
                  <a:cubicBezTo>
                    <a:pt x="41" y="4"/>
                    <a:pt x="44" y="7"/>
                    <a:pt x="44" y="6"/>
                  </a:cubicBezTo>
                  <a:cubicBezTo>
                    <a:pt x="45" y="5"/>
                    <a:pt x="41" y="4"/>
                    <a:pt x="44" y="3"/>
                  </a:cubicBezTo>
                  <a:cubicBezTo>
                    <a:pt x="40" y="2"/>
                    <a:pt x="34" y="0"/>
                    <a:pt x="33" y="5"/>
                  </a:cubicBezTo>
                  <a:cubicBezTo>
                    <a:pt x="32" y="7"/>
                    <a:pt x="34" y="3"/>
                    <a:pt x="33" y="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36" name="Freeform 710">
              <a:extLst>
                <a:ext uri="{FF2B5EF4-FFF2-40B4-BE49-F238E27FC236}">
                  <a16:creationId xmlns:a16="http://schemas.microsoft.com/office/drawing/2014/main" id="{EADB1D9D-EA5F-D040-B1F2-8A9D91B2B41D}"/>
                </a:ext>
              </a:extLst>
            </p:cNvPr>
            <p:cNvSpPr>
              <a:spLocks/>
            </p:cNvSpPr>
            <p:nvPr/>
          </p:nvSpPr>
          <p:spPr bwMode="auto">
            <a:xfrm>
              <a:off x="16709750" y="8717701"/>
              <a:ext cx="458600" cy="299442"/>
            </a:xfrm>
            <a:custGeom>
              <a:avLst/>
              <a:gdLst>
                <a:gd name="T0" fmla="*/ 45 w 49"/>
                <a:gd name="T1" fmla="*/ 10 h 32"/>
                <a:gd name="T2" fmla="*/ 47 w 49"/>
                <a:gd name="T3" fmla="*/ 8 h 32"/>
                <a:gd name="T4" fmla="*/ 43 w 49"/>
                <a:gd name="T5" fmla="*/ 7 h 32"/>
                <a:gd name="T6" fmla="*/ 42 w 49"/>
                <a:gd name="T7" fmla="*/ 6 h 32"/>
                <a:gd name="T8" fmla="*/ 41 w 49"/>
                <a:gd name="T9" fmla="*/ 6 h 32"/>
                <a:gd name="T10" fmla="*/ 41 w 49"/>
                <a:gd name="T11" fmla="*/ 4 h 32"/>
                <a:gd name="T12" fmla="*/ 39 w 49"/>
                <a:gd name="T13" fmla="*/ 2 h 32"/>
                <a:gd name="T14" fmla="*/ 37 w 49"/>
                <a:gd name="T15" fmla="*/ 2 h 32"/>
                <a:gd name="T16" fmla="*/ 36 w 49"/>
                <a:gd name="T17" fmla="*/ 1 h 32"/>
                <a:gd name="T18" fmla="*/ 32 w 49"/>
                <a:gd name="T19" fmla="*/ 6 h 32"/>
                <a:gd name="T20" fmla="*/ 30 w 49"/>
                <a:gd name="T21" fmla="*/ 8 h 32"/>
                <a:gd name="T22" fmla="*/ 29 w 49"/>
                <a:gd name="T23" fmla="*/ 9 h 32"/>
                <a:gd name="T24" fmla="*/ 29 w 49"/>
                <a:gd name="T25" fmla="*/ 10 h 32"/>
                <a:gd name="T26" fmla="*/ 25 w 49"/>
                <a:gd name="T27" fmla="*/ 12 h 32"/>
                <a:gd name="T28" fmla="*/ 25 w 49"/>
                <a:gd name="T29" fmla="*/ 15 h 32"/>
                <a:gd name="T30" fmla="*/ 27 w 49"/>
                <a:gd name="T31" fmla="*/ 14 h 32"/>
                <a:gd name="T32" fmla="*/ 29 w 49"/>
                <a:gd name="T33" fmla="*/ 13 h 32"/>
                <a:gd name="T34" fmla="*/ 28 w 49"/>
                <a:gd name="T35" fmla="*/ 11 h 32"/>
                <a:gd name="T36" fmla="*/ 29 w 49"/>
                <a:gd name="T37" fmla="*/ 13 h 32"/>
                <a:gd name="T38" fmla="*/ 26 w 49"/>
                <a:gd name="T39" fmla="*/ 14 h 32"/>
                <a:gd name="T40" fmla="*/ 23 w 49"/>
                <a:gd name="T41" fmla="*/ 13 h 32"/>
                <a:gd name="T42" fmla="*/ 14 w 49"/>
                <a:gd name="T43" fmla="*/ 20 h 32"/>
                <a:gd name="T44" fmla="*/ 9 w 49"/>
                <a:gd name="T45" fmla="*/ 23 h 32"/>
                <a:gd name="T46" fmla="*/ 7 w 49"/>
                <a:gd name="T47" fmla="*/ 26 h 32"/>
                <a:gd name="T48" fmla="*/ 9 w 49"/>
                <a:gd name="T49" fmla="*/ 28 h 32"/>
                <a:gd name="T50" fmla="*/ 0 w 49"/>
                <a:gd name="T51" fmla="*/ 26 h 32"/>
                <a:gd name="T52" fmla="*/ 5 w 49"/>
                <a:gd name="T53" fmla="*/ 32 h 32"/>
                <a:gd name="T54" fmla="*/ 7 w 49"/>
                <a:gd name="T55" fmla="*/ 31 h 32"/>
                <a:gd name="T56" fmla="*/ 12 w 49"/>
                <a:gd name="T57" fmla="*/ 30 h 32"/>
                <a:gd name="T58" fmla="*/ 20 w 49"/>
                <a:gd name="T59" fmla="*/ 29 h 32"/>
                <a:gd name="T60" fmla="*/ 27 w 49"/>
                <a:gd name="T61" fmla="*/ 24 h 32"/>
                <a:gd name="T62" fmla="*/ 30 w 49"/>
                <a:gd name="T63" fmla="*/ 18 h 32"/>
                <a:gd name="T64" fmla="*/ 34 w 49"/>
                <a:gd name="T65" fmla="*/ 14 h 32"/>
                <a:gd name="T66" fmla="*/ 43 w 49"/>
                <a:gd name="T67" fmla="*/ 14 h 32"/>
                <a:gd name="T68" fmla="*/ 45 w 49"/>
                <a:gd name="T69"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 h="32">
                  <a:moveTo>
                    <a:pt x="45" y="10"/>
                  </a:moveTo>
                  <a:cubicBezTo>
                    <a:pt x="48" y="10"/>
                    <a:pt x="49" y="9"/>
                    <a:pt x="47" y="8"/>
                  </a:cubicBezTo>
                  <a:cubicBezTo>
                    <a:pt x="45" y="7"/>
                    <a:pt x="45" y="6"/>
                    <a:pt x="43" y="7"/>
                  </a:cubicBezTo>
                  <a:cubicBezTo>
                    <a:pt x="42" y="8"/>
                    <a:pt x="43" y="7"/>
                    <a:pt x="42" y="6"/>
                  </a:cubicBezTo>
                  <a:cubicBezTo>
                    <a:pt x="42" y="6"/>
                    <a:pt x="41" y="6"/>
                    <a:pt x="41" y="6"/>
                  </a:cubicBezTo>
                  <a:cubicBezTo>
                    <a:pt x="41" y="6"/>
                    <a:pt x="41" y="4"/>
                    <a:pt x="41" y="4"/>
                  </a:cubicBezTo>
                  <a:cubicBezTo>
                    <a:pt x="40" y="3"/>
                    <a:pt x="39" y="2"/>
                    <a:pt x="39" y="2"/>
                  </a:cubicBezTo>
                  <a:cubicBezTo>
                    <a:pt x="37" y="0"/>
                    <a:pt x="38" y="1"/>
                    <a:pt x="37" y="2"/>
                  </a:cubicBezTo>
                  <a:cubicBezTo>
                    <a:pt x="36" y="3"/>
                    <a:pt x="36" y="1"/>
                    <a:pt x="36" y="1"/>
                  </a:cubicBezTo>
                  <a:cubicBezTo>
                    <a:pt x="35" y="1"/>
                    <a:pt x="32" y="5"/>
                    <a:pt x="32" y="6"/>
                  </a:cubicBezTo>
                  <a:cubicBezTo>
                    <a:pt x="31" y="6"/>
                    <a:pt x="30" y="7"/>
                    <a:pt x="30" y="8"/>
                  </a:cubicBezTo>
                  <a:cubicBezTo>
                    <a:pt x="29" y="8"/>
                    <a:pt x="29" y="9"/>
                    <a:pt x="29" y="9"/>
                  </a:cubicBezTo>
                  <a:cubicBezTo>
                    <a:pt x="29" y="10"/>
                    <a:pt x="29" y="10"/>
                    <a:pt x="29" y="10"/>
                  </a:cubicBezTo>
                  <a:cubicBezTo>
                    <a:pt x="29" y="11"/>
                    <a:pt x="26" y="11"/>
                    <a:pt x="25" y="12"/>
                  </a:cubicBezTo>
                  <a:cubicBezTo>
                    <a:pt x="22" y="12"/>
                    <a:pt x="23" y="14"/>
                    <a:pt x="25" y="15"/>
                  </a:cubicBezTo>
                  <a:cubicBezTo>
                    <a:pt x="27" y="17"/>
                    <a:pt x="26" y="15"/>
                    <a:pt x="27" y="14"/>
                  </a:cubicBezTo>
                  <a:cubicBezTo>
                    <a:pt x="27" y="13"/>
                    <a:pt x="29" y="13"/>
                    <a:pt x="29" y="13"/>
                  </a:cubicBezTo>
                  <a:cubicBezTo>
                    <a:pt x="29" y="13"/>
                    <a:pt x="28" y="12"/>
                    <a:pt x="28" y="11"/>
                  </a:cubicBezTo>
                  <a:cubicBezTo>
                    <a:pt x="28" y="12"/>
                    <a:pt x="29" y="13"/>
                    <a:pt x="29" y="13"/>
                  </a:cubicBezTo>
                  <a:cubicBezTo>
                    <a:pt x="29" y="13"/>
                    <a:pt x="27" y="13"/>
                    <a:pt x="26" y="14"/>
                  </a:cubicBezTo>
                  <a:cubicBezTo>
                    <a:pt x="26" y="17"/>
                    <a:pt x="24" y="14"/>
                    <a:pt x="23" y="13"/>
                  </a:cubicBezTo>
                  <a:cubicBezTo>
                    <a:pt x="20" y="16"/>
                    <a:pt x="18" y="19"/>
                    <a:pt x="14" y="20"/>
                  </a:cubicBezTo>
                  <a:cubicBezTo>
                    <a:pt x="12" y="21"/>
                    <a:pt x="10" y="21"/>
                    <a:pt x="9" y="23"/>
                  </a:cubicBezTo>
                  <a:cubicBezTo>
                    <a:pt x="8" y="24"/>
                    <a:pt x="8" y="25"/>
                    <a:pt x="7" y="26"/>
                  </a:cubicBezTo>
                  <a:cubicBezTo>
                    <a:pt x="7" y="27"/>
                    <a:pt x="9" y="28"/>
                    <a:pt x="9" y="28"/>
                  </a:cubicBezTo>
                  <a:cubicBezTo>
                    <a:pt x="8" y="29"/>
                    <a:pt x="1" y="26"/>
                    <a:pt x="0" y="26"/>
                  </a:cubicBezTo>
                  <a:cubicBezTo>
                    <a:pt x="1" y="28"/>
                    <a:pt x="3" y="31"/>
                    <a:pt x="5" y="32"/>
                  </a:cubicBezTo>
                  <a:cubicBezTo>
                    <a:pt x="6" y="32"/>
                    <a:pt x="7" y="31"/>
                    <a:pt x="7" y="31"/>
                  </a:cubicBezTo>
                  <a:cubicBezTo>
                    <a:pt x="9" y="30"/>
                    <a:pt x="12" y="31"/>
                    <a:pt x="12" y="30"/>
                  </a:cubicBezTo>
                  <a:cubicBezTo>
                    <a:pt x="15" y="27"/>
                    <a:pt x="17" y="28"/>
                    <a:pt x="20" y="29"/>
                  </a:cubicBezTo>
                  <a:cubicBezTo>
                    <a:pt x="23" y="29"/>
                    <a:pt x="26" y="27"/>
                    <a:pt x="27" y="24"/>
                  </a:cubicBezTo>
                  <a:cubicBezTo>
                    <a:pt x="28" y="22"/>
                    <a:pt x="29" y="20"/>
                    <a:pt x="30" y="18"/>
                  </a:cubicBezTo>
                  <a:cubicBezTo>
                    <a:pt x="30" y="15"/>
                    <a:pt x="31" y="14"/>
                    <a:pt x="34" y="14"/>
                  </a:cubicBezTo>
                  <a:cubicBezTo>
                    <a:pt x="37" y="14"/>
                    <a:pt x="40" y="15"/>
                    <a:pt x="43" y="14"/>
                  </a:cubicBezTo>
                  <a:cubicBezTo>
                    <a:pt x="47" y="13"/>
                    <a:pt x="40" y="10"/>
                    <a:pt x="45" y="1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37" name="Freeform 711">
              <a:extLst>
                <a:ext uri="{FF2B5EF4-FFF2-40B4-BE49-F238E27FC236}">
                  <a16:creationId xmlns:a16="http://schemas.microsoft.com/office/drawing/2014/main" id="{8ABD277D-289D-8646-87D7-7B6407212FA8}"/>
                </a:ext>
              </a:extLst>
            </p:cNvPr>
            <p:cNvSpPr>
              <a:spLocks/>
            </p:cNvSpPr>
            <p:nvPr/>
          </p:nvSpPr>
          <p:spPr bwMode="auto">
            <a:xfrm>
              <a:off x="15776631" y="7679214"/>
              <a:ext cx="159235" cy="92380"/>
            </a:xfrm>
            <a:custGeom>
              <a:avLst/>
              <a:gdLst>
                <a:gd name="T0" fmla="*/ 2 w 17"/>
                <a:gd name="T1" fmla="*/ 8 h 10"/>
                <a:gd name="T2" fmla="*/ 7 w 17"/>
                <a:gd name="T3" fmla="*/ 9 h 10"/>
                <a:gd name="T4" fmla="*/ 12 w 17"/>
                <a:gd name="T5" fmla="*/ 9 h 10"/>
                <a:gd name="T6" fmla="*/ 16 w 17"/>
                <a:gd name="T7" fmla="*/ 8 h 10"/>
                <a:gd name="T8" fmla="*/ 15 w 17"/>
                <a:gd name="T9" fmla="*/ 3 h 10"/>
                <a:gd name="T10" fmla="*/ 10 w 17"/>
                <a:gd name="T11" fmla="*/ 3 h 10"/>
                <a:gd name="T12" fmla="*/ 6 w 17"/>
                <a:gd name="T13" fmla="*/ 1 h 10"/>
                <a:gd name="T14" fmla="*/ 2 w 17"/>
                <a:gd name="T15" fmla="*/ 8 h 10"/>
                <a:gd name="T16" fmla="*/ 2 w 17"/>
                <a:gd name="T17"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0">
                  <a:moveTo>
                    <a:pt x="2" y="8"/>
                  </a:moveTo>
                  <a:cubicBezTo>
                    <a:pt x="3" y="9"/>
                    <a:pt x="6" y="10"/>
                    <a:pt x="7" y="9"/>
                  </a:cubicBezTo>
                  <a:cubicBezTo>
                    <a:pt x="9" y="8"/>
                    <a:pt x="10" y="10"/>
                    <a:pt x="12" y="9"/>
                  </a:cubicBezTo>
                  <a:cubicBezTo>
                    <a:pt x="13" y="9"/>
                    <a:pt x="17" y="9"/>
                    <a:pt x="16" y="8"/>
                  </a:cubicBezTo>
                  <a:cubicBezTo>
                    <a:pt x="15" y="6"/>
                    <a:pt x="14" y="5"/>
                    <a:pt x="15" y="3"/>
                  </a:cubicBezTo>
                  <a:cubicBezTo>
                    <a:pt x="13" y="2"/>
                    <a:pt x="11" y="4"/>
                    <a:pt x="10" y="3"/>
                  </a:cubicBezTo>
                  <a:cubicBezTo>
                    <a:pt x="9" y="2"/>
                    <a:pt x="7" y="0"/>
                    <a:pt x="6" y="1"/>
                  </a:cubicBezTo>
                  <a:cubicBezTo>
                    <a:pt x="4" y="3"/>
                    <a:pt x="0" y="6"/>
                    <a:pt x="2" y="8"/>
                  </a:cubicBezTo>
                  <a:cubicBezTo>
                    <a:pt x="3" y="9"/>
                    <a:pt x="1" y="7"/>
                    <a:pt x="2" y="8"/>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38" name="Freeform 712">
              <a:extLst>
                <a:ext uri="{FF2B5EF4-FFF2-40B4-BE49-F238E27FC236}">
                  <a16:creationId xmlns:a16="http://schemas.microsoft.com/office/drawing/2014/main" id="{91C12119-2BC7-844D-8CFB-3C5F7BB04B39}"/>
                </a:ext>
              </a:extLst>
            </p:cNvPr>
            <p:cNvSpPr>
              <a:spLocks/>
            </p:cNvSpPr>
            <p:nvPr/>
          </p:nvSpPr>
          <p:spPr bwMode="auto">
            <a:xfrm>
              <a:off x="15410388" y="7574093"/>
              <a:ext cx="347132" cy="216615"/>
            </a:xfrm>
            <a:custGeom>
              <a:avLst/>
              <a:gdLst>
                <a:gd name="T0" fmla="*/ 1 w 37"/>
                <a:gd name="T1" fmla="*/ 3 h 23"/>
                <a:gd name="T2" fmla="*/ 0 w 37"/>
                <a:gd name="T3" fmla="*/ 9 h 23"/>
                <a:gd name="T4" fmla="*/ 5 w 37"/>
                <a:gd name="T5" fmla="*/ 13 h 23"/>
                <a:gd name="T6" fmla="*/ 7 w 37"/>
                <a:gd name="T7" fmla="*/ 14 h 23"/>
                <a:gd name="T8" fmla="*/ 12 w 37"/>
                <a:gd name="T9" fmla="*/ 15 h 23"/>
                <a:gd name="T10" fmla="*/ 15 w 37"/>
                <a:gd name="T11" fmla="*/ 16 h 23"/>
                <a:gd name="T12" fmla="*/ 19 w 37"/>
                <a:gd name="T13" fmla="*/ 16 h 23"/>
                <a:gd name="T14" fmla="*/ 22 w 37"/>
                <a:gd name="T15" fmla="*/ 19 h 23"/>
                <a:gd name="T16" fmla="*/ 26 w 37"/>
                <a:gd name="T17" fmla="*/ 20 h 23"/>
                <a:gd name="T18" fmla="*/ 29 w 37"/>
                <a:gd name="T19" fmla="*/ 22 h 23"/>
                <a:gd name="T20" fmla="*/ 32 w 37"/>
                <a:gd name="T21" fmla="*/ 20 h 23"/>
                <a:gd name="T22" fmla="*/ 35 w 37"/>
                <a:gd name="T23" fmla="*/ 22 h 23"/>
                <a:gd name="T24" fmla="*/ 37 w 37"/>
                <a:gd name="T25" fmla="*/ 21 h 23"/>
                <a:gd name="T26" fmla="*/ 37 w 37"/>
                <a:gd name="T27" fmla="*/ 18 h 23"/>
                <a:gd name="T28" fmla="*/ 37 w 37"/>
                <a:gd name="T29" fmla="*/ 14 h 23"/>
                <a:gd name="T30" fmla="*/ 32 w 37"/>
                <a:gd name="T31" fmla="*/ 14 h 23"/>
                <a:gd name="T32" fmla="*/ 31 w 37"/>
                <a:gd name="T33" fmla="*/ 13 h 23"/>
                <a:gd name="T34" fmla="*/ 28 w 37"/>
                <a:gd name="T35" fmla="*/ 13 h 23"/>
                <a:gd name="T36" fmla="*/ 26 w 37"/>
                <a:gd name="T37" fmla="*/ 12 h 23"/>
                <a:gd name="T38" fmla="*/ 24 w 37"/>
                <a:gd name="T39" fmla="*/ 12 h 23"/>
                <a:gd name="T40" fmla="*/ 20 w 37"/>
                <a:gd name="T41" fmla="*/ 10 h 23"/>
                <a:gd name="T42" fmla="*/ 18 w 37"/>
                <a:gd name="T43" fmla="*/ 8 h 23"/>
                <a:gd name="T44" fmla="*/ 16 w 37"/>
                <a:gd name="T45" fmla="*/ 7 h 23"/>
                <a:gd name="T46" fmla="*/ 10 w 37"/>
                <a:gd name="T47" fmla="*/ 2 h 23"/>
                <a:gd name="T48" fmla="*/ 8 w 37"/>
                <a:gd name="T49" fmla="*/ 0 h 23"/>
                <a:gd name="T50" fmla="*/ 5 w 37"/>
                <a:gd name="T51" fmla="*/ 2 h 23"/>
                <a:gd name="T52" fmla="*/ 4 w 37"/>
                <a:gd name="T53" fmla="*/ 2 h 23"/>
                <a:gd name="T54" fmla="*/ 1 w 37"/>
                <a:gd name="T55" fmla="*/ 3 h 23"/>
                <a:gd name="T56" fmla="*/ 1 w 37"/>
                <a:gd name="T57" fmla="*/ 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23">
                  <a:moveTo>
                    <a:pt x="1" y="3"/>
                  </a:moveTo>
                  <a:cubicBezTo>
                    <a:pt x="0" y="4"/>
                    <a:pt x="0" y="8"/>
                    <a:pt x="0" y="9"/>
                  </a:cubicBezTo>
                  <a:cubicBezTo>
                    <a:pt x="1" y="10"/>
                    <a:pt x="4" y="11"/>
                    <a:pt x="5" y="13"/>
                  </a:cubicBezTo>
                  <a:cubicBezTo>
                    <a:pt x="6" y="13"/>
                    <a:pt x="7" y="14"/>
                    <a:pt x="7" y="14"/>
                  </a:cubicBezTo>
                  <a:cubicBezTo>
                    <a:pt x="9" y="15"/>
                    <a:pt x="10" y="14"/>
                    <a:pt x="12" y="15"/>
                  </a:cubicBezTo>
                  <a:cubicBezTo>
                    <a:pt x="13" y="15"/>
                    <a:pt x="14" y="16"/>
                    <a:pt x="15" y="16"/>
                  </a:cubicBezTo>
                  <a:cubicBezTo>
                    <a:pt x="16" y="16"/>
                    <a:pt x="18" y="16"/>
                    <a:pt x="19" y="16"/>
                  </a:cubicBezTo>
                  <a:cubicBezTo>
                    <a:pt x="20" y="17"/>
                    <a:pt x="21" y="18"/>
                    <a:pt x="22" y="19"/>
                  </a:cubicBezTo>
                  <a:cubicBezTo>
                    <a:pt x="23" y="19"/>
                    <a:pt x="25" y="19"/>
                    <a:pt x="26" y="20"/>
                  </a:cubicBezTo>
                  <a:cubicBezTo>
                    <a:pt x="27" y="20"/>
                    <a:pt x="28" y="22"/>
                    <a:pt x="29" y="22"/>
                  </a:cubicBezTo>
                  <a:cubicBezTo>
                    <a:pt x="30" y="22"/>
                    <a:pt x="31" y="20"/>
                    <a:pt x="32" y="20"/>
                  </a:cubicBezTo>
                  <a:cubicBezTo>
                    <a:pt x="33" y="21"/>
                    <a:pt x="33" y="23"/>
                    <a:pt x="35" y="22"/>
                  </a:cubicBezTo>
                  <a:cubicBezTo>
                    <a:pt x="35" y="22"/>
                    <a:pt x="37" y="21"/>
                    <a:pt x="37" y="21"/>
                  </a:cubicBezTo>
                  <a:cubicBezTo>
                    <a:pt x="37" y="20"/>
                    <a:pt x="37" y="19"/>
                    <a:pt x="37" y="18"/>
                  </a:cubicBezTo>
                  <a:cubicBezTo>
                    <a:pt x="36" y="17"/>
                    <a:pt x="37" y="16"/>
                    <a:pt x="37" y="14"/>
                  </a:cubicBezTo>
                  <a:cubicBezTo>
                    <a:pt x="35" y="14"/>
                    <a:pt x="34" y="15"/>
                    <a:pt x="32" y="14"/>
                  </a:cubicBezTo>
                  <a:cubicBezTo>
                    <a:pt x="32" y="14"/>
                    <a:pt x="31" y="13"/>
                    <a:pt x="31" y="13"/>
                  </a:cubicBezTo>
                  <a:cubicBezTo>
                    <a:pt x="30" y="13"/>
                    <a:pt x="29" y="14"/>
                    <a:pt x="28" y="13"/>
                  </a:cubicBezTo>
                  <a:cubicBezTo>
                    <a:pt x="28" y="13"/>
                    <a:pt x="27" y="12"/>
                    <a:pt x="26" y="12"/>
                  </a:cubicBezTo>
                  <a:cubicBezTo>
                    <a:pt x="25" y="12"/>
                    <a:pt x="24" y="14"/>
                    <a:pt x="24" y="12"/>
                  </a:cubicBezTo>
                  <a:cubicBezTo>
                    <a:pt x="22" y="10"/>
                    <a:pt x="21" y="11"/>
                    <a:pt x="20" y="10"/>
                  </a:cubicBezTo>
                  <a:cubicBezTo>
                    <a:pt x="19" y="9"/>
                    <a:pt x="19" y="8"/>
                    <a:pt x="18" y="8"/>
                  </a:cubicBezTo>
                  <a:cubicBezTo>
                    <a:pt x="17" y="7"/>
                    <a:pt x="16" y="7"/>
                    <a:pt x="16" y="7"/>
                  </a:cubicBezTo>
                  <a:cubicBezTo>
                    <a:pt x="14" y="6"/>
                    <a:pt x="11" y="4"/>
                    <a:pt x="10" y="2"/>
                  </a:cubicBezTo>
                  <a:cubicBezTo>
                    <a:pt x="10" y="1"/>
                    <a:pt x="9" y="0"/>
                    <a:pt x="8" y="0"/>
                  </a:cubicBezTo>
                  <a:cubicBezTo>
                    <a:pt x="6" y="0"/>
                    <a:pt x="6" y="1"/>
                    <a:pt x="5" y="2"/>
                  </a:cubicBezTo>
                  <a:cubicBezTo>
                    <a:pt x="5" y="3"/>
                    <a:pt x="4" y="2"/>
                    <a:pt x="4" y="2"/>
                  </a:cubicBezTo>
                  <a:cubicBezTo>
                    <a:pt x="3" y="3"/>
                    <a:pt x="2" y="3"/>
                    <a:pt x="1" y="3"/>
                  </a:cubicBezTo>
                  <a:cubicBezTo>
                    <a:pt x="0" y="4"/>
                    <a:pt x="2" y="3"/>
                    <a:pt x="1"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39" name="Freeform 713">
              <a:extLst>
                <a:ext uri="{FF2B5EF4-FFF2-40B4-BE49-F238E27FC236}">
                  <a16:creationId xmlns:a16="http://schemas.microsoft.com/office/drawing/2014/main" id="{646323AF-5D27-5945-B6D9-06D7326A0C42}"/>
                </a:ext>
              </a:extLst>
            </p:cNvPr>
            <p:cNvSpPr>
              <a:spLocks/>
            </p:cNvSpPr>
            <p:nvPr/>
          </p:nvSpPr>
          <p:spPr bwMode="auto">
            <a:xfrm>
              <a:off x="16372171" y="8360921"/>
              <a:ext cx="261145" cy="216615"/>
            </a:xfrm>
            <a:custGeom>
              <a:avLst/>
              <a:gdLst>
                <a:gd name="T0" fmla="*/ 14 w 28"/>
                <a:gd name="T1" fmla="*/ 19 h 23"/>
                <a:gd name="T2" fmla="*/ 19 w 28"/>
                <a:gd name="T3" fmla="*/ 18 h 23"/>
                <a:gd name="T4" fmla="*/ 19 w 28"/>
                <a:gd name="T5" fmla="*/ 15 h 23"/>
                <a:gd name="T6" fmla="*/ 21 w 28"/>
                <a:gd name="T7" fmla="*/ 14 h 23"/>
                <a:gd name="T8" fmla="*/ 24 w 28"/>
                <a:gd name="T9" fmla="*/ 12 h 23"/>
                <a:gd name="T10" fmla="*/ 27 w 28"/>
                <a:gd name="T11" fmla="*/ 9 h 23"/>
                <a:gd name="T12" fmla="*/ 26 w 28"/>
                <a:gd name="T13" fmla="*/ 1 h 23"/>
                <a:gd name="T14" fmla="*/ 22 w 28"/>
                <a:gd name="T15" fmla="*/ 1 h 23"/>
                <a:gd name="T16" fmla="*/ 19 w 28"/>
                <a:gd name="T17" fmla="*/ 2 h 23"/>
                <a:gd name="T18" fmla="*/ 17 w 28"/>
                <a:gd name="T19" fmla="*/ 2 h 23"/>
                <a:gd name="T20" fmla="*/ 3 w 28"/>
                <a:gd name="T21" fmla="*/ 3 h 23"/>
                <a:gd name="T22" fmla="*/ 0 w 28"/>
                <a:gd name="T23" fmla="*/ 7 h 23"/>
                <a:gd name="T24" fmla="*/ 1 w 28"/>
                <a:gd name="T25" fmla="*/ 10 h 23"/>
                <a:gd name="T26" fmla="*/ 3 w 28"/>
                <a:gd name="T27" fmla="*/ 14 h 23"/>
                <a:gd name="T28" fmla="*/ 5 w 28"/>
                <a:gd name="T29" fmla="*/ 18 h 23"/>
                <a:gd name="T30" fmla="*/ 6 w 28"/>
                <a:gd name="T31" fmla="*/ 19 h 23"/>
                <a:gd name="T32" fmla="*/ 7 w 28"/>
                <a:gd name="T33" fmla="*/ 21 h 23"/>
                <a:gd name="T34" fmla="*/ 8 w 28"/>
                <a:gd name="T35" fmla="*/ 23 h 23"/>
                <a:gd name="T36" fmla="*/ 14 w 28"/>
                <a:gd name="T37" fmla="*/ 19 h 23"/>
                <a:gd name="T38" fmla="*/ 14 w 28"/>
                <a:gd name="T39"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 h="23">
                  <a:moveTo>
                    <a:pt x="14" y="19"/>
                  </a:moveTo>
                  <a:cubicBezTo>
                    <a:pt x="14" y="18"/>
                    <a:pt x="20" y="20"/>
                    <a:pt x="19" y="18"/>
                  </a:cubicBezTo>
                  <a:cubicBezTo>
                    <a:pt x="19" y="18"/>
                    <a:pt x="18" y="15"/>
                    <a:pt x="19" y="15"/>
                  </a:cubicBezTo>
                  <a:cubicBezTo>
                    <a:pt x="20" y="15"/>
                    <a:pt x="21" y="16"/>
                    <a:pt x="21" y="14"/>
                  </a:cubicBezTo>
                  <a:cubicBezTo>
                    <a:pt x="21" y="12"/>
                    <a:pt x="23" y="13"/>
                    <a:pt x="24" y="12"/>
                  </a:cubicBezTo>
                  <a:cubicBezTo>
                    <a:pt x="26" y="12"/>
                    <a:pt x="26" y="10"/>
                    <a:pt x="27" y="9"/>
                  </a:cubicBezTo>
                  <a:cubicBezTo>
                    <a:pt x="28" y="7"/>
                    <a:pt x="25" y="2"/>
                    <a:pt x="26" y="1"/>
                  </a:cubicBezTo>
                  <a:cubicBezTo>
                    <a:pt x="24" y="2"/>
                    <a:pt x="24" y="2"/>
                    <a:pt x="22" y="1"/>
                  </a:cubicBezTo>
                  <a:cubicBezTo>
                    <a:pt x="21" y="0"/>
                    <a:pt x="19" y="2"/>
                    <a:pt x="19" y="2"/>
                  </a:cubicBezTo>
                  <a:cubicBezTo>
                    <a:pt x="19" y="4"/>
                    <a:pt x="17" y="2"/>
                    <a:pt x="17" y="2"/>
                  </a:cubicBezTo>
                  <a:cubicBezTo>
                    <a:pt x="13" y="1"/>
                    <a:pt x="6" y="0"/>
                    <a:pt x="3" y="3"/>
                  </a:cubicBezTo>
                  <a:cubicBezTo>
                    <a:pt x="2" y="4"/>
                    <a:pt x="0" y="5"/>
                    <a:pt x="0" y="7"/>
                  </a:cubicBezTo>
                  <a:cubicBezTo>
                    <a:pt x="0" y="8"/>
                    <a:pt x="1" y="9"/>
                    <a:pt x="1" y="10"/>
                  </a:cubicBezTo>
                  <a:cubicBezTo>
                    <a:pt x="3" y="11"/>
                    <a:pt x="3" y="13"/>
                    <a:pt x="3" y="14"/>
                  </a:cubicBezTo>
                  <a:cubicBezTo>
                    <a:pt x="4" y="16"/>
                    <a:pt x="4" y="17"/>
                    <a:pt x="5" y="18"/>
                  </a:cubicBezTo>
                  <a:cubicBezTo>
                    <a:pt x="5" y="19"/>
                    <a:pt x="6" y="18"/>
                    <a:pt x="6" y="19"/>
                  </a:cubicBezTo>
                  <a:cubicBezTo>
                    <a:pt x="7" y="19"/>
                    <a:pt x="6" y="20"/>
                    <a:pt x="7" y="21"/>
                  </a:cubicBezTo>
                  <a:cubicBezTo>
                    <a:pt x="9" y="21"/>
                    <a:pt x="8" y="22"/>
                    <a:pt x="8" y="23"/>
                  </a:cubicBezTo>
                  <a:cubicBezTo>
                    <a:pt x="8" y="22"/>
                    <a:pt x="14" y="20"/>
                    <a:pt x="14" y="19"/>
                  </a:cubicBezTo>
                  <a:cubicBezTo>
                    <a:pt x="14" y="19"/>
                    <a:pt x="14" y="20"/>
                    <a:pt x="14" y="19"/>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40" name="Freeform 714">
              <a:extLst>
                <a:ext uri="{FF2B5EF4-FFF2-40B4-BE49-F238E27FC236}">
                  <a16:creationId xmlns:a16="http://schemas.microsoft.com/office/drawing/2014/main" id="{844B156D-0238-FE4A-A5DC-AEB2C1777300}"/>
                </a:ext>
              </a:extLst>
            </p:cNvPr>
            <p:cNvSpPr>
              <a:spLocks/>
            </p:cNvSpPr>
            <p:nvPr/>
          </p:nvSpPr>
          <p:spPr bwMode="auto">
            <a:xfrm>
              <a:off x="16270259" y="8743185"/>
              <a:ext cx="207006" cy="245289"/>
            </a:xfrm>
            <a:custGeom>
              <a:avLst/>
              <a:gdLst>
                <a:gd name="T0" fmla="*/ 10 w 22"/>
                <a:gd name="T1" fmla="*/ 3 h 26"/>
                <a:gd name="T2" fmla="*/ 7 w 22"/>
                <a:gd name="T3" fmla="*/ 4 h 26"/>
                <a:gd name="T4" fmla="*/ 6 w 22"/>
                <a:gd name="T5" fmla="*/ 4 h 26"/>
                <a:gd name="T6" fmla="*/ 5 w 22"/>
                <a:gd name="T7" fmla="*/ 1 h 26"/>
                <a:gd name="T8" fmla="*/ 0 w 22"/>
                <a:gd name="T9" fmla="*/ 0 h 26"/>
                <a:gd name="T10" fmla="*/ 1 w 22"/>
                <a:gd name="T11" fmla="*/ 6 h 26"/>
                <a:gd name="T12" fmla="*/ 4 w 22"/>
                <a:gd name="T13" fmla="*/ 14 h 26"/>
                <a:gd name="T14" fmla="*/ 9 w 22"/>
                <a:gd name="T15" fmla="*/ 21 h 26"/>
                <a:gd name="T16" fmla="*/ 19 w 22"/>
                <a:gd name="T17" fmla="*/ 26 h 26"/>
                <a:gd name="T18" fmla="*/ 20 w 22"/>
                <a:gd name="T19" fmla="*/ 23 h 26"/>
                <a:gd name="T20" fmla="*/ 16 w 22"/>
                <a:gd name="T21" fmla="*/ 14 h 26"/>
                <a:gd name="T22" fmla="*/ 16 w 22"/>
                <a:gd name="T23" fmla="*/ 6 h 26"/>
                <a:gd name="T24" fmla="*/ 10 w 22"/>
                <a:gd name="T25" fmla="*/ 3 h 26"/>
                <a:gd name="T26" fmla="*/ 10 w 22"/>
                <a:gd name="T27"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6">
                  <a:moveTo>
                    <a:pt x="10" y="3"/>
                  </a:moveTo>
                  <a:cubicBezTo>
                    <a:pt x="9" y="3"/>
                    <a:pt x="8" y="4"/>
                    <a:pt x="7" y="4"/>
                  </a:cubicBezTo>
                  <a:cubicBezTo>
                    <a:pt x="7" y="3"/>
                    <a:pt x="6" y="4"/>
                    <a:pt x="6" y="4"/>
                  </a:cubicBezTo>
                  <a:cubicBezTo>
                    <a:pt x="5" y="4"/>
                    <a:pt x="5" y="2"/>
                    <a:pt x="5" y="1"/>
                  </a:cubicBezTo>
                  <a:cubicBezTo>
                    <a:pt x="4" y="0"/>
                    <a:pt x="2" y="0"/>
                    <a:pt x="0" y="0"/>
                  </a:cubicBezTo>
                  <a:cubicBezTo>
                    <a:pt x="1" y="1"/>
                    <a:pt x="1" y="4"/>
                    <a:pt x="1" y="6"/>
                  </a:cubicBezTo>
                  <a:cubicBezTo>
                    <a:pt x="2" y="8"/>
                    <a:pt x="3" y="11"/>
                    <a:pt x="4" y="14"/>
                  </a:cubicBezTo>
                  <a:cubicBezTo>
                    <a:pt x="6" y="16"/>
                    <a:pt x="7" y="19"/>
                    <a:pt x="9" y="21"/>
                  </a:cubicBezTo>
                  <a:cubicBezTo>
                    <a:pt x="12" y="22"/>
                    <a:pt x="15" y="26"/>
                    <a:pt x="19" y="26"/>
                  </a:cubicBezTo>
                  <a:cubicBezTo>
                    <a:pt x="22" y="26"/>
                    <a:pt x="21" y="25"/>
                    <a:pt x="20" y="23"/>
                  </a:cubicBezTo>
                  <a:cubicBezTo>
                    <a:pt x="18" y="20"/>
                    <a:pt x="16" y="18"/>
                    <a:pt x="16" y="14"/>
                  </a:cubicBezTo>
                  <a:cubicBezTo>
                    <a:pt x="16" y="11"/>
                    <a:pt x="18" y="9"/>
                    <a:pt x="16" y="6"/>
                  </a:cubicBezTo>
                  <a:cubicBezTo>
                    <a:pt x="15" y="5"/>
                    <a:pt x="11" y="0"/>
                    <a:pt x="10" y="3"/>
                  </a:cubicBezTo>
                  <a:cubicBezTo>
                    <a:pt x="9" y="4"/>
                    <a:pt x="10" y="2"/>
                    <a:pt x="10"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41" name="Freeform 715">
              <a:extLst>
                <a:ext uri="{FF2B5EF4-FFF2-40B4-BE49-F238E27FC236}">
                  <a16:creationId xmlns:a16="http://schemas.microsoft.com/office/drawing/2014/main" id="{99439047-438E-EA43-98EB-CC6209027D72}"/>
                </a:ext>
              </a:extLst>
            </p:cNvPr>
            <p:cNvSpPr>
              <a:spLocks/>
            </p:cNvSpPr>
            <p:nvPr/>
          </p:nvSpPr>
          <p:spPr bwMode="auto">
            <a:xfrm>
              <a:off x="15104655" y="6264832"/>
              <a:ext cx="2799367" cy="1825318"/>
            </a:xfrm>
            <a:custGeom>
              <a:avLst/>
              <a:gdLst>
                <a:gd name="T0" fmla="*/ 279 w 300"/>
                <a:gd name="T1" fmla="*/ 37 h 195"/>
                <a:gd name="T2" fmla="*/ 244 w 300"/>
                <a:gd name="T3" fmla="*/ 1 h 195"/>
                <a:gd name="T4" fmla="*/ 223 w 300"/>
                <a:gd name="T5" fmla="*/ 18 h 195"/>
                <a:gd name="T6" fmla="*/ 214 w 300"/>
                <a:gd name="T7" fmla="*/ 27 h 195"/>
                <a:gd name="T8" fmla="*/ 205 w 300"/>
                <a:gd name="T9" fmla="*/ 39 h 195"/>
                <a:gd name="T10" fmla="*/ 224 w 300"/>
                <a:gd name="T11" fmla="*/ 46 h 195"/>
                <a:gd name="T12" fmla="*/ 197 w 300"/>
                <a:gd name="T13" fmla="*/ 55 h 195"/>
                <a:gd name="T14" fmla="*/ 180 w 300"/>
                <a:gd name="T15" fmla="*/ 66 h 195"/>
                <a:gd name="T16" fmla="*/ 146 w 300"/>
                <a:gd name="T17" fmla="*/ 75 h 195"/>
                <a:gd name="T18" fmla="*/ 121 w 300"/>
                <a:gd name="T19" fmla="*/ 70 h 195"/>
                <a:gd name="T20" fmla="*/ 94 w 300"/>
                <a:gd name="T21" fmla="*/ 56 h 195"/>
                <a:gd name="T22" fmla="*/ 66 w 300"/>
                <a:gd name="T23" fmla="*/ 30 h 195"/>
                <a:gd name="T24" fmla="*/ 56 w 300"/>
                <a:gd name="T25" fmla="*/ 44 h 195"/>
                <a:gd name="T26" fmla="*/ 44 w 300"/>
                <a:gd name="T27" fmla="*/ 51 h 195"/>
                <a:gd name="T28" fmla="*/ 34 w 300"/>
                <a:gd name="T29" fmla="*/ 63 h 195"/>
                <a:gd name="T30" fmla="*/ 28 w 300"/>
                <a:gd name="T31" fmla="*/ 76 h 195"/>
                <a:gd name="T32" fmla="*/ 11 w 300"/>
                <a:gd name="T33" fmla="*/ 84 h 195"/>
                <a:gd name="T34" fmla="*/ 1 w 300"/>
                <a:gd name="T35" fmla="*/ 91 h 195"/>
                <a:gd name="T36" fmla="*/ 7 w 300"/>
                <a:gd name="T37" fmla="*/ 103 h 195"/>
                <a:gd name="T38" fmla="*/ 23 w 300"/>
                <a:gd name="T39" fmla="*/ 111 h 195"/>
                <a:gd name="T40" fmla="*/ 27 w 300"/>
                <a:gd name="T41" fmla="*/ 121 h 195"/>
                <a:gd name="T42" fmla="*/ 27 w 300"/>
                <a:gd name="T43" fmla="*/ 135 h 195"/>
                <a:gd name="T44" fmla="*/ 40 w 300"/>
                <a:gd name="T45" fmla="*/ 140 h 195"/>
                <a:gd name="T46" fmla="*/ 62 w 300"/>
                <a:gd name="T47" fmla="*/ 154 h 195"/>
                <a:gd name="T48" fmla="*/ 74 w 300"/>
                <a:gd name="T49" fmla="*/ 156 h 195"/>
                <a:gd name="T50" fmla="*/ 92 w 300"/>
                <a:gd name="T51" fmla="*/ 151 h 195"/>
                <a:gd name="T52" fmla="*/ 106 w 300"/>
                <a:gd name="T53" fmla="*/ 146 h 195"/>
                <a:gd name="T54" fmla="*/ 116 w 300"/>
                <a:gd name="T55" fmla="*/ 155 h 195"/>
                <a:gd name="T56" fmla="*/ 117 w 300"/>
                <a:gd name="T57" fmla="*/ 166 h 195"/>
                <a:gd name="T58" fmla="*/ 119 w 300"/>
                <a:gd name="T59" fmla="*/ 178 h 195"/>
                <a:gd name="T60" fmla="*/ 125 w 300"/>
                <a:gd name="T61" fmla="*/ 187 h 195"/>
                <a:gd name="T62" fmla="*/ 134 w 300"/>
                <a:gd name="T63" fmla="*/ 186 h 195"/>
                <a:gd name="T64" fmla="*/ 143 w 300"/>
                <a:gd name="T65" fmla="*/ 182 h 195"/>
                <a:gd name="T66" fmla="*/ 155 w 300"/>
                <a:gd name="T67" fmla="*/ 180 h 195"/>
                <a:gd name="T68" fmla="*/ 168 w 300"/>
                <a:gd name="T69" fmla="*/ 186 h 195"/>
                <a:gd name="T70" fmla="*/ 175 w 300"/>
                <a:gd name="T71" fmla="*/ 195 h 195"/>
                <a:gd name="T72" fmla="*/ 189 w 300"/>
                <a:gd name="T73" fmla="*/ 186 h 195"/>
                <a:gd name="T74" fmla="*/ 202 w 300"/>
                <a:gd name="T75" fmla="*/ 182 h 195"/>
                <a:gd name="T76" fmla="*/ 215 w 300"/>
                <a:gd name="T77" fmla="*/ 173 h 195"/>
                <a:gd name="T78" fmla="*/ 221 w 300"/>
                <a:gd name="T79" fmla="*/ 164 h 195"/>
                <a:gd name="T80" fmla="*/ 228 w 300"/>
                <a:gd name="T81" fmla="*/ 156 h 195"/>
                <a:gd name="T82" fmla="*/ 232 w 300"/>
                <a:gd name="T83" fmla="*/ 149 h 195"/>
                <a:gd name="T84" fmla="*/ 236 w 300"/>
                <a:gd name="T85" fmla="*/ 143 h 195"/>
                <a:gd name="T86" fmla="*/ 231 w 300"/>
                <a:gd name="T87" fmla="*/ 139 h 195"/>
                <a:gd name="T88" fmla="*/ 229 w 300"/>
                <a:gd name="T89" fmla="*/ 132 h 195"/>
                <a:gd name="T90" fmla="*/ 221 w 300"/>
                <a:gd name="T91" fmla="*/ 115 h 195"/>
                <a:gd name="T92" fmla="*/ 229 w 300"/>
                <a:gd name="T93" fmla="*/ 106 h 195"/>
                <a:gd name="T94" fmla="*/ 238 w 300"/>
                <a:gd name="T95" fmla="*/ 102 h 195"/>
                <a:gd name="T96" fmla="*/ 220 w 300"/>
                <a:gd name="T97" fmla="*/ 102 h 195"/>
                <a:gd name="T98" fmla="*/ 221 w 300"/>
                <a:gd name="T99" fmla="*/ 90 h 195"/>
                <a:gd name="T100" fmla="*/ 234 w 300"/>
                <a:gd name="T101" fmla="*/ 87 h 195"/>
                <a:gd name="T102" fmla="*/ 238 w 300"/>
                <a:gd name="T103" fmla="*/ 89 h 195"/>
                <a:gd name="T104" fmla="*/ 259 w 300"/>
                <a:gd name="T105" fmla="*/ 77 h 195"/>
                <a:gd name="T106" fmla="*/ 271 w 300"/>
                <a:gd name="T107" fmla="*/ 72 h 195"/>
                <a:gd name="T108" fmla="*/ 281 w 300"/>
                <a:gd name="T109" fmla="*/ 60 h 195"/>
                <a:gd name="T110" fmla="*/ 295 w 300"/>
                <a:gd name="T111" fmla="*/ 4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0" h="195">
                  <a:moveTo>
                    <a:pt x="298" y="37"/>
                  </a:moveTo>
                  <a:cubicBezTo>
                    <a:pt x="298" y="35"/>
                    <a:pt x="294" y="36"/>
                    <a:pt x="293" y="37"/>
                  </a:cubicBezTo>
                  <a:cubicBezTo>
                    <a:pt x="291" y="37"/>
                    <a:pt x="290" y="38"/>
                    <a:pt x="288" y="39"/>
                  </a:cubicBezTo>
                  <a:cubicBezTo>
                    <a:pt x="286" y="40"/>
                    <a:pt x="279" y="40"/>
                    <a:pt x="279" y="37"/>
                  </a:cubicBezTo>
                  <a:cubicBezTo>
                    <a:pt x="277" y="33"/>
                    <a:pt x="276" y="31"/>
                    <a:pt x="272" y="29"/>
                  </a:cubicBezTo>
                  <a:cubicBezTo>
                    <a:pt x="269" y="28"/>
                    <a:pt x="263" y="28"/>
                    <a:pt x="262" y="24"/>
                  </a:cubicBezTo>
                  <a:cubicBezTo>
                    <a:pt x="261" y="18"/>
                    <a:pt x="259" y="11"/>
                    <a:pt x="255" y="6"/>
                  </a:cubicBezTo>
                  <a:cubicBezTo>
                    <a:pt x="252" y="3"/>
                    <a:pt x="248" y="3"/>
                    <a:pt x="244" y="1"/>
                  </a:cubicBezTo>
                  <a:cubicBezTo>
                    <a:pt x="240" y="0"/>
                    <a:pt x="233" y="1"/>
                    <a:pt x="229" y="3"/>
                  </a:cubicBezTo>
                  <a:cubicBezTo>
                    <a:pt x="228" y="4"/>
                    <a:pt x="226" y="5"/>
                    <a:pt x="225" y="6"/>
                  </a:cubicBezTo>
                  <a:cubicBezTo>
                    <a:pt x="225" y="7"/>
                    <a:pt x="228" y="7"/>
                    <a:pt x="228" y="8"/>
                  </a:cubicBezTo>
                  <a:cubicBezTo>
                    <a:pt x="229" y="12"/>
                    <a:pt x="224" y="15"/>
                    <a:pt x="223" y="18"/>
                  </a:cubicBezTo>
                  <a:cubicBezTo>
                    <a:pt x="222" y="19"/>
                    <a:pt x="222" y="20"/>
                    <a:pt x="222" y="21"/>
                  </a:cubicBezTo>
                  <a:cubicBezTo>
                    <a:pt x="222" y="22"/>
                    <a:pt x="222" y="22"/>
                    <a:pt x="222" y="23"/>
                  </a:cubicBezTo>
                  <a:cubicBezTo>
                    <a:pt x="222" y="25"/>
                    <a:pt x="219" y="25"/>
                    <a:pt x="217" y="26"/>
                  </a:cubicBezTo>
                  <a:cubicBezTo>
                    <a:pt x="216" y="26"/>
                    <a:pt x="215" y="27"/>
                    <a:pt x="214" y="27"/>
                  </a:cubicBezTo>
                  <a:cubicBezTo>
                    <a:pt x="213" y="27"/>
                    <a:pt x="208" y="25"/>
                    <a:pt x="208" y="25"/>
                  </a:cubicBezTo>
                  <a:cubicBezTo>
                    <a:pt x="207" y="27"/>
                    <a:pt x="206" y="30"/>
                    <a:pt x="205" y="32"/>
                  </a:cubicBezTo>
                  <a:cubicBezTo>
                    <a:pt x="205" y="33"/>
                    <a:pt x="204" y="34"/>
                    <a:pt x="204" y="35"/>
                  </a:cubicBezTo>
                  <a:cubicBezTo>
                    <a:pt x="204" y="35"/>
                    <a:pt x="202" y="41"/>
                    <a:pt x="205" y="39"/>
                  </a:cubicBezTo>
                  <a:cubicBezTo>
                    <a:pt x="206" y="38"/>
                    <a:pt x="206" y="38"/>
                    <a:pt x="208" y="38"/>
                  </a:cubicBezTo>
                  <a:cubicBezTo>
                    <a:pt x="209" y="38"/>
                    <a:pt x="211" y="40"/>
                    <a:pt x="212" y="39"/>
                  </a:cubicBezTo>
                  <a:cubicBezTo>
                    <a:pt x="216" y="36"/>
                    <a:pt x="219" y="38"/>
                    <a:pt x="222" y="42"/>
                  </a:cubicBezTo>
                  <a:cubicBezTo>
                    <a:pt x="223" y="43"/>
                    <a:pt x="225" y="45"/>
                    <a:pt x="224" y="46"/>
                  </a:cubicBezTo>
                  <a:cubicBezTo>
                    <a:pt x="224" y="46"/>
                    <a:pt x="220" y="45"/>
                    <a:pt x="219" y="45"/>
                  </a:cubicBezTo>
                  <a:cubicBezTo>
                    <a:pt x="216" y="46"/>
                    <a:pt x="212" y="46"/>
                    <a:pt x="209" y="47"/>
                  </a:cubicBezTo>
                  <a:cubicBezTo>
                    <a:pt x="206" y="48"/>
                    <a:pt x="206" y="54"/>
                    <a:pt x="202" y="54"/>
                  </a:cubicBezTo>
                  <a:cubicBezTo>
                    <a:pt x="200" y="54"/>
                    <a:pt x="198" y="53"/>
                    <a:pt x="197" y="55"/>
                  </a:cubicBezTo>
                  <a:cubicBezTo>
                    <a:pt x="196" y="56"/>
                    <a:pt x="194" y="58"/>
                    <a:pt x="192" y="58"/>
                  </a:cubicBezTo>
                  <a:cubicBezTo>
                    <a:pt x="189" y="57"/>
                    <a:pt x="183" y="53"/>
                    <a:pt x="182" y="59"/>
                  </a:cubicBezTo>
                  <a:cubicBezTo>
                    <a:pt x="182" y="61"/>
                    <a:pt x="184" y="62"/>
                    <a:pt x="184" y="63"/>
                  </a:cubicBezTo>
                  <a:cubicBezTo>
                    <a:pt x="184" y="65"/>
                    <a:pt x="181" y="65"/>
                    <a:pt x="180" y="66"/>
                  </a:cubicBezTo>
                  <a:cubicBezTo>
                    <a:pt x="177" y="69"/>
                    <a:pt x="176" y="72"/>
                    <a:pt x="172" y="72"/>
                  </a:cubicBezTo>
                  <a:cubicBezTo>
                    <a:pt x="167" y="72"/>
                    <a:pt x="162" y="72"/>
                    <a:pt x="157" y="73"/>
                  </a:cubicBezTo>
                  <a:cubicBezTo>
                    <a:pt x="155" y="74"/>
                    <a:pt x="151" y="78"/>
                    <a:pt x="150" y="77"/>
                  </a:cubicBezTo>
                  <a:cubicBezTo>
                    <a:pt x="148" y="77"/>
                    <a:pt x="147" y="75"/>
                    <a:pt x="146" y="75"/>
                  </a:cubicBezTo>
                  <a:cubicBezTo>
                    <a:pt x="144" y="75"/>
                    <a:pt x="143" y="75"/>
                    <a:pt x="141" y="75"/>
                  </a:cubicBezTo>
                  <a:cubicBezTo>
                    <a:pt x="139" y="74"/>
                    <a:pt x="137" y="74"/>
                    <a:pt x="135" y="72"/>
                  </a:cubicBezTo>
                  <a:cubicBezTo>
                    <a:pt x="133" y="71"/>
                    <a:pt x="132" y="71"/>
                    <a:pt x="131" y="70"/>
                  </a:cubicBezTo>
                  <a:cubicBezTo>
                    <a:pt x="127" y="70"/>
                    <a:pt x="125" y="70"/>
                    <a:pt x="121" y="70"/>
                  </a:cubicBezTo>
                  <a:cubicBezTo>
                    <a:pt x="118" y="70"/>
                    <a:pt x="113" y="71"/>
                    <a:pt x="109" y="70"/>
                  </a:cubicBezTo>
                  <a:cubicBezTo>
                    <a:pt x="108" y="70"/>
                    <a:pt x="107" y="68"/>
                    <a:pt x="107" y="67"/>
                  </a:cubicBezTo>
                  <a:cubicBezTo>
                    <a:pt x="105" y="65"/>
                    <a:pt x="104" y="63"/>
                    <a:pt x="102" y="61"/>
                  </a:cubicBezTo>
                  <a:cubicBezTo>
                    <a:pt x="99" y="59"/>
                    <a:pt x="97" y="56"/>
                    <a:pt x="94" y="56"/>
                  </a:cubicBezTo>
                  <a:cubicBezTo>
                    <a:pt x="92" y="56"/>
                    <a:pt x="81" y="56"/>
                    <a:pt x="83" y="52"/>
                  </a:cubicBezTo>
                  <a:cubicBezTo>
                    <a:pt x="85" y="48"/>
                    <a:pt x="84" y="41"/>
                    <a:pt x="79" y="38"/>
                  </a:cubicBezTo>
                  <a:cubicBezTo>
                    <a:pt x="75" y="35"/>
                    <a:pt x="70" y="35"/>
                    <a:pt x="69" y="29"/>
                  </a:cubicBezTo>
                  <a:cubicBezTo>
                    <a:pt x="68" y="30"/>
                    <a:pt x="67" y="29"/>
                    <a:pt x="66" y="30"/>
                  </a:cubicBezTo>
                  <a:cubicBezTo>
                    <a:pt x="65" y="31"/>
                    <a:pt x="65" y="31"/>
                    <a:pt x="65" y="32"/>
                  </a:cubicBezTo>
                  <a:cubicBezTo>
                    <a:pt x="63" y="35"/>
                    <a:pt x="60" y="34"/>
                    <a:pt x="59" y="37"/>
                  </a:cubicBezTo>
                  <a:cubicBezTo>
                    <a:pt x="59" y="39"/>
                    <a:pt x="61" y="41"/>
                    <a:pt x="60" y="42"/>
                  </a:cubicBezTo>
                  <a:cubicBezTo>
                    <a:pt x="59" y="43"/>
                    <a:pt x="57" y="44"/>
                    <a:pt x="56" y="44"/>
                  </a:cubicBezTo>
                  <a:cubicBezTo>
                    <a:pt x="55" y="45"/>
                    <a:pt x="54" y="43"/>
                    <a:pt x="53" y="44"/>
                  </a:cubicBezTo>
                  <a:cubicBezTo>
                    <a:pt x="51" y="44"/>
                    <a:pt x="50" y="43"/>
                    <a:pt x="48" y="42"/>
                  </a:cubicBezTo>
                  <a:cubicBezTo>
                    <a:pt x="47" y="41"/>
                    <a:pt x="46" y="46"/>
                    <a:pt x="45" y="47"/>
                  </a:cubicBezTo>
                  <a:cubicBezTo>
                    <a:pt x="45" y="48"/>
                    <a:pt x="44" y="50"/>
                    <a:pt x="44" y="51"/>
                  </a:cubicBezTo>
                  <a:cubicBezTo>
                    <a:pt x="44" y="53"/>
                    <a:pt x="45" y="53"/>
                    <a:pt x="45" y="54"/>
                  </a:cubicBezTo>
                  <a:cubicBezTo>
                    <a:pt x="45" y="56"/>
                    <a:pt x="39" y="54"/>
                    <a:pt x="39" y="54"/>
                  </a:cubicBezTo>
                  <a:cubicBezTo>
                    <a:pt x="37" y="55"/>
                    <a:pt x="33" y="55"/>
                    <a:pt x="32" y="56"/>
                  </a:cubicBezTo>
                  <a:cubicBezTo>
                    <a:pt x="33" y="55"/>
                    <a:pt x="34" y="62"/>
                    <a:pt x="34" y="63"/>
                  </a:cubicBezTo>
                  <a:cubicBezTo>
                    <a:pt x="35" y="64"/>
                    <a:pt x="36" y="65"/>
                    <a:pt x="37" y="66"/>
                  </a:cubicBezTo>
                  <a:cubicBezTo>
                    <a:pt x="37" y="67"/>
                    <a:pt x="34" y="69"/>
                    <a:pt x="33" y="70"/>
                  </a:cubicBezTo>
                  <a:cubicBezTo>
                    <a:pt x="32" y="71"/>
                    <a:pt x="33" y="74"/>
                    <a:pt x="32" y="74"/>
                  </a:cubicBezTo>
                  <a:cubicBezTo>
                    <a:pt x="31" y="75"/>
                    <a:pt x="29" y="75"/>
                    <a:pt x="28" y="76"/>
                  </a:cubicBezTo>
                  <a:cubicBezTo>
                    <a:pt x="26" y="77"/>
                    <a:pt x="25" y="78"/>
                    <a:pt x="24" y="79"/>
                  </a:cubicBezTo>
                  <a:cubicBezTo>
                    <a:pt x="22" y="79"/>
                    <a:pt x="21" y="79"/>
                    <a:pt x="19" y="80"/>
                  </a:cubicBezTo>
                  <a:cubicBezTo>
                    <a:pt x="17" y="80"/>
                    <a:pt x="16" y="81"/>
                    <a:pt x="15" y="83"/>
                  </a:cubicBezTo>
                  <a:cubicBezTo>
                    <a:pt x="15" y="83"/>
                    <a:pt x="11" y="84"/>
                    <a:pt x="11" y="84"/>
                  </a:cubicBezTo>
                  <a:cubicBezTo>
                    <a:pt x="11" y="84"/>
                    <a:pt x="11" y="83"/>
                    <a:pt x="11" y="83"/>
                  </a:cubicBezTo>
                  <a:cubicBezTo>
                    <a:pt x="10" y="83"/>
                    <a:pt x="9" y="83"/>
                    <a:pt x="7" y="83"/>
                  </a:cubicBezTo>
                  <a:cubicBezTo>
                    <a:pt x="6" y="83"/>
                    <a:pt x="3" y="85"/>
                    <a:pt x="3" y="86"/>
                  </a:cubicBezTo>
                  <a:cubicBezTo>
                    <a:pt x="2" y="88"/>
                    <a:pt x="1" y="90"/>
                    <a:pt x="1" y="91"/>
                  </a:cubicBezTo>
                  <a:cubicBezTo>
                    <a:pt x="0" y="93"/>
                    <a:pt x="3" y="95"/>
                    <a:pt x="4" y="95"/>
                  </a:cubicBezTo>
                  <a:cubicBezTo>
                    <a:pt x="7" y="95"/>
                    <a:pt x="6" y="95"/>
                    <a:pt x="7" y="98"/>
                  </a:cubicBezTo>
                  <a:cubicBezTo>
                    <a:pt x="7" y="99"/>
                    <a:pt x="8" y="99"/>
                    <a:pt x="8" y="101"/>
                  </a:cubicBezTo>
                  <a:cubicBezTo>
                    <a:pt x="8" y="101"/>
                    <a:pt x="7" y="103"/>
                    <a:pt x="7" y="103"/>
                  </a:cubicBezTo>
                  <a:cubicBezTo>
                    <a:pt x="9" y="104"/>
                    <a:pt x="10" y="104"/>
                    <a:pt x="11" y="105"/>
                  </a:cubicBezTo>
                  <a:cubicBezTo>
                    <a:pt x="13" y="107"/>
                    <a:pt x="12" y="109"/>
                    <a:pt x="14" y="110"/>
                  </a:cubicBezTo>
                  <a:cubicBezTo>
                    <a:pt x="16" y="111"/>
                    <a:pt x="18" y="112"/>
                    <a:pt x="20" y="113"/>
                  </a:cubicBezTo>
                  <a:cubicBezTo>
                    <a:pt x="21" y="113"/>
                    <a:pt x="22" y="112"/>
                    <a:pt x="23" y="111"/>
                  </a:cubicBezTo>
                  <a:cubicBezTo>
                    <a:pt x="26" y="109"/>
                    <a:pt x="31" y="110"/>
                    <a:pt x="33" y="113"/>
                  </a:cubicBezTo>
                  <a:cubicBezTo>
                    <a:pt x="34" y="115"/>
                    <a:pt x="32" y="116"/>
                    <a:pt x="31" y="117"/>
                  </a:cubicBezTo>
                  <a:cubicBezTo>
                    <a:pt x="30" y="118"/>
                    <a:pt x="30" y="118"/>
                    <a:pt x="30" y="119"/>
                  </a:cubicBezTo>
                  <a:cubicBezTo>
                    <a:pt x="29" y="121"/>
                    <a:pt x="28" y="121"/>
                    <a:pt x="27" y="121"/>
                  </a:cubicBezTo>
                  <a:cubicBezTo>
                    <a:pt x="24" y="123"/>
                    <a:pt x="32" y="126"/>
                    <a:pt x="29" y="128"/>
                  </a:cubicBezTo>
                  <a:cubicBezTo>
                    <a:pt x="28" y="130"/>
                    <a:pt x="27" y="129"/>
                    <a:pt x="25" y="129"/>
                  </a:cubicBezTo>
                  <a:cubicBezTo>
                    <a:pt x="21" y="128"/>
                    <a:pt x="26" y="132"/>
                    <a:pt x="26" y="132"/>
                  </a:cubicBezTo>
                  <a:cubicBezTo>
                    <a:pt x="26" y="134"/>
                    <a:pt x="25" y="135"/>
                    <a:pt x="27" y="135"/>
                  </a:cubicBezTo>
                  <a:cubicBezTo>
                    <a:pt x="29" y="136"/>
                    <a:pt x="29" y="137"/>
                    <a:pt x="31" y="138"/>
                  </a:cubicBezTo>
                  <a:cubicBezTo>
                    <a:pt x="33" y="138"/>
                    <a:pt x="34" y="140"/>
                    <a:pt x="36" y="141"/>
                  </a:cubicBezTo>
                  <a:cubicBezTo>
                    <a:pt x="36" y="141"/>
                    <a:pt x="37" y="142"/>
                    <a:pt x="38" y="142"/>
                  </a:cubicBezTo>
                  <a:cubicBezTo>
                    <a:pt x="39" y="142"/>
                    <a:pt x="38" y="140"/>
                    <a:pt x="40" y="140"/>
                  </a:cubicBezTo>
                  <a:cubicBezTo>
                    <a:pt x="44" y="140"/>
                    <a:pt x="46" y="147"/>
                    <a:pt x="50" y="147"/>
                  </a:cubicBezTo>
                  <a:cubicBezTo>
                    <a:pt x="52" y="147"/>
                    <a:pt x="52" y="150"/>
                    <a:pt x="54" y="150"/>
                  </a:cubicBezTo>
                  <a:cubicBezTo>
                    <a:pt x="56" y="151"/>
                    <a:pt x="57" y="153"/>
                    <a:pt x="58" y="153"/>
                  </a:cubicBezTo>
                  <a:cubicBezTo>
                    <a:pt x="60" y="151"/>
                    <a:pt x="60" y="154"/>
                    <a:pt x="62" y="154"/>
                  </a:cubicBezTo>
                  <a:cubicBezTo>
                    <a:pt x="63" y="154"/>
                    <a:pt x="63" y="153"/>
                    <a:pt x="64" y="153"/>
                  </a:cubicBezTo>
                  <a:cubicBezTo>
                    <a:pt x="65" y="153"/>
                    <a:pt x="65" y="154"/>
                    <a:pt x="66" y="155"/>
                  </a:cubicBezTo>
                  <a:cubicBezTo>
                    <a:pt x="68" y="155"/>
                    <a:pt x="70" y="155"/>
                    <a:pt x="72" y="154"/>
                  </a:cubicBezTo>
                  <a:cubicBezTo>
                    <a:pt x="75" y="153"/>
                    <a:pt x="73" y="155"/>
                    <a:pt x="74" y="156"/>
                  </a:cubicBezTo>
                  <a:cubicBezTo>
                    <a:pt x="74" y="156"/>
                    <a:pt x="76" y="153"/>
                    <a:pt x="77" y="153"/>
                  </a:cubicBezTo>
                  <a:cubicBezTo>
                    <a:pt x="78" y="152"/>
                    <a:pt x="80" y="152"/>
                    <a:pt x="81" y="153"/>
                  </a:cubicBezTo>
                  <a:cubicBezTo>
                    <a:pt x="83" y="155"/>
                    <a:pt x="85" y="153"/>
                    <a:pt x="87" y="154"/>
                  </a:cubicBezTo>
                  <a:cubicBezTo>
                    <a:pt x="89" y="155"/>
                    <a:pt x="91" y="153"/>
                    <a:pt x="92" y="151"/>
                  </a:cubicBezTo>
                  <a:cubicBezTo>
                    <a:pt x="93" y="151"/>
                    <a:pt x="93" y="150"/>
                    <a:pt x="94" y="150"/>
                  </a:cubicBezTo>
                  <a:cubicBezTo>
                    <a:pt x="95" y="149"/>
                    <a:pt x="96" y="150"/>
                    <a:pt x="97" y="149"/>
                  </a:cubicBezTo>
                  <a:cubicBezTo>
                    <a:pt x="98" y="148"/>
                    <a:pt x="99" y="146"/>
                    <a:pt x="101" y="147"/>
                  </a:cubicBezTo>
                  <a:cubicBezTo>
                    <a:pt x="103" y="148"/>
                    <a:pt x="103" y="148"/>
                    <a:pt x="106" y="146"/>
                  </a:cubicBezTo>
                  <a:cubicBezTo>
                    <a:pt x="107" y="145"/>
                    <a:pt x="109" y="148"/>
                    <a:pt x="109" y="149"/>
                  </a:cubicBezTo>
                  <a:cubicBezTo>
                    <a:pt x="108" y="151"/>
                    <a:pt x="106" y="152"/>
                    <a:pt x="108" y="152"/>
                  </a:cubicBezTo>
                  <a:cubicBezTo>
                    <a:pt x="111" y="152"/>
                    <a:pt x="111" y="152"/>
                    <a:pt x="114" y="151"/>
                  </a:cubicBezTo>
                  <a:cubicBezTo>
                    <a:pt x="115" y="151"/>
                    <a:pt x="116" y="154"/>
                    <a:pt x="116" y="155"/>
                  </a:cubicBezTo>
                  <a:cubicBezTo>
                    <a:pt x="116" y="155"/>
                    <a:pt x="116" y="157"/>
                    <a:pt x="117" y="156"/>
                  </a:cubicBezTo>
                  <a:cubicBezTo>
                    <a:pt x="117" y="156"/>
                    <a:pt x="119" y="156"/>
                    <a:pt x="119" y="157"/>
                  </a:cubicBezTo>
                  <a:cubicBezTo>
                    <a:pt x="119" y="158"/>
                    <a:pt x="117" y="159"/>
                    <a:pt x="118" y="160"/>
                  </a:cubicBezTo>
                  <a:cubicBezTo>
                    <a:pt x="119" y="162"/>
                    <a:pt x="118" y="165"/>
                    <a:pt x="117" y="166"/>
                  </a:cubicBezTo>
                  <a:cubicBezTo>
                    <a:pt x="116" y="168"/>
                    <a:pt x="114" y="169"/>
                    <a:pt x="113" y="170"/>
                  </a:cubicBezTo>
                  <a:cubicBezTo>
                    <a:pt x="113" y="171"/>
                    <a:pt x="113" y="176"/>
                    <a:pt x="112" y="175"/>
                  </a:cubicBezTo>
                  <a:cubicBezTo>
                    <a:pt x="113" y="176"/>
                    <a:pt x="119" y="173"/>
                    <a:pt x="120" y="175"/>
                  </a:cubicBezTo>
                  <a:cubicBezTo>
                    <a:pt x="120" y="175"/>
                    <a:pt x="118" y="176"/>
                    <a:pt x="119" y="178"/>
                  </a:cubicBezTo>
                  <a:cubicBezTo>
                    <a:pt x="120" y="180"/>
                    <a:pt x="123" y="180"/>
                    <a:pt x="122" y="181"/>
                  </a:cubicBezTo>
                  <a:cubicBezTo>
                    <a:pt x="122" y="182"/>
                    <a:pt x="121" y="184"/>
                    <a:pt x="121" y="185"/>
                  </a:cubicBezTo>
                  <a:cubicBezTo>
                    <a:pt x="122" y="186"/>
                    <a:pt x="125" y="185"/>
                    <a:pt x="125" y="186"/>
                  </a:cubicBezTo>
                  <a:cubicBezTo>
                    <a:pt x="125" y="186"/>
                    <a:pt x="125" y="187"/>
                    <a:pt x="125" y="187"/>
                  </a:cubicBezTo>
                  <a:cubicBezTo>
                    <a:pt x="125" y="189"/>
                    <a:pt x="126" y="188"/>
                    <a:pt x="127" y="188"/>
                  </a:cubicBezTo>
                  <a:cubicBezTo>
                    <a:pt x="128" y="188"/>
                    <a:pt x="129" y="187"/>
                    <a:pt x="130" y="188"/>
                  </a:cubicBezTo>
                  <a:cubicBezTo>
                    <a:pt x="131" y="188"/>
                    <a:pt x="132" y="189"/>
                    <a:pt x="133" y="190"/>
                  </a:cubicBezTo>
                  <a:cubicBezTo>
                    <a:pt x="135" y="191"/>
                    <a:pt x="134" y="187"/>
                    <a:pt x="134" y="186"/>
                  </a:cubicBezTo>
                  <a:cubicBezTo>
                    <a:pt x="132" y="182"/>
                    <a:pt x="134" y="184"/>
                    <a:pt x="136" y="182"/>
                  </a:cubicBezTo>
                  <a:cubicBezTo>
                    <a:pt x="138" y="181"/>
                    <a:pt x="137" y="182"/>
                    <a:pt x="139" y="183"/>
                  </a:cubicBezTo>
                  <a:cubicBezTo>
                    <a:pt x="139" y="183"/>
                    <a:pt x="141" y="182"/>
                    <a:pt x="141" y="182"/>
                  </a:cubicBezTo>
                  <a:cubicBezTo>
                    <a:pt x="141" y="183"/>
                    <a:pt x="143" y="181"/>
                    <a:pt x="143" y="182"/>
                  </a:cubicBezTo>
                  <a:cubicBezTo>
                    <a:pt x="144" y="183"/>
                    <a:pt x="144" y="184"/>
                    <a:pt x="146" y="182"/>
                  </a:cubicBezTo>
                  <a:cubicBezTo>
                    <a:pt x="147" y="181"/>
                    <a:pt x="147" y="182"/>
                    <a:pt x="148" y="181"/>
                  </a:cubicBezTo>
                  <a:cubicBezTo>
                    <a:pt x="149" y="180"/>
                    <a:pt x="149" y="178"/>
                    <a:pt x="151" y="178"/>
                  </a:cubicBezTo>
                  <a:cubicBezTo>
                    <a:pt x="152" y="178"/>
                    <a:pt x="153" y="180"/>
                    <a:pt x="155" y="180"/>
                  </a:cubicBezTo>
                  <a:cubicBezTo>
                    <a:pt x="155" y="180"/>
                    <a:pt x="159" y="181"/>
                    <a:pt x="159" y="181"/>
                  </a:cubicBezTo>
                  <a:cubicBezTo>
                    <a:pt x="159" y="182"/>
                    <a:pt x="157" y="183"/>
                    <a:pt x="157" y="184"/>
                  </a:cubicBezTo>
                  <a:cubicBezTo>
                    <a:pt x="158" y="185"/>
                    <a:pt x="160" y="186"/>
                    <a:pt x="161" y="187"/>
                  </a:cubicBezTo>
                  <a:cubicBezTo>
                    <a:pt x="163" y="188"/>
                    <a:pt x="167" y="189"/>
                    <a:pt x="168" y="186"/>
                  </a:cubicBezTo>
                  <a:cubicBezTo>
                    <a:pt x="168" y="186"/>
                    <a:pt x="170" y="188"/>
                    <a:pt x="170" y="188"/>
                  </a:cubicBezTo>
                  <a:cubicBezTo>
                    <a:pt x="171" y="189"/>
                    <a:pt x="172" y="187"/>
                    <a:pt x="174" y="188"/>
                  </a:cubicBezTo>
                  <a:cubicBezTo>
                    <a:pt x="175" y="189"/>
                    <a:pt x="173" y="190"/>
                    <a:pt x="173" y="191"/>
                  </a:cubicBezTo>
                  <a:cubicBezTo>
                    <a:pt x="173" y="192"/>
                    <a:pt x="175" y="194"/>
                    <a:pt x="175" y="195"/>
                  </a:cubicBezTo>
                  <a:cubicBezTo>
                    <a:pt x="176" y="195"/>
                    <a:pt x="177" y="194"/>
                    <a:pt x="178" y="194"/>
                  </a:cubicBezTo>
                  <a:cubicBezTo>
                    <a:pt x="178" y="193"/>
                    <a:pt x="175" y="192"/>
                    <a:pt x="176" y="191"/>
                  </a:cubicBezTo>
                  <a:cubicBezTo>
                    <a:pt x="178" y="188"/>
                    <a:pt x="180" y="188"/>
                    <a:pt x="183" y="187"/>
                  </a:cubicBezTo>
                  <a:cubicBezTo>
                    <a:pt x="185" y="186"/>
                    <a:pt x="187" y="186"/>
                    <a:pt x="189" y="186"/>
                  </a:cubicBezTo>
                  <a:cubicBezTo>
                    <a:pt x="190" y="186"/>
                    <a:pt x="190" y="184"/>
                    <a:pt x="191" y="184"/>
                  </a:cubicBezTo>
                  <a:cubicBezTo>
                    <a:pt x="193" y="184"/>
                    <a:pt x="192" y="183"/>
                    <a:pt x="192" y="182"/>
                  </a:cubicBezTo>
                  <a:cubicBezTo>
                    <a:pt x="192" y="183"/>
                    <a:pt x="196" y="182"/>
                    <a:pt x="196" y="182"/>
                  </a:cubicBezTo>
                  <a:cubicBezTo>
                    <a:pt x="198" y="181"/>
                    <a:pt x="200" y="182"/>
                    <a:pt x="202" y="182"/>
                  </a:cubicBezTo>
                  <a:cubicBezTo>
                    <a:pt x="204" y="182"/>
                    <a:pt x="205" y="181"/>
                    <a:pt x="207" y="180"/>
                  </a:cubicBezTo>
                  <a:cubicBezTo>
                    <a:pt x="208" y="180"/>
                    <a:pt x="208" y="177"/>
                    <a:pt x="209" y="177"/>
                  </a:cubicBezTo>
                  <a:cubicBezTo>
                    <a:pt x="211" y="177"/>
                    <a:pt x="212" y="176"/>
                    <a:pt x="213" y="175"/>
                  </a:cubicBezTo>
                  <a:cubicBezTo>
                    <a:pt x="214" y="175"/>
                    <a:pt x="215" y="174"/>
                    <a:pt x="215" y="173"/>
                  </a:cubicBezTo>
                  <a:cubicBezTo>
                    <a:pt x="214" y="173"/>
                    <a:pt x="218" y="172"/>
                    <a:pt x="218" y="172"/>
                  </a:cubicBezTo>
                  <a:cubicBezTo>
                    <a:pt x="219" y="171"/>
                    <a:pt x="220" y="169"/>
                    <a:pt x="221" y="168"/>
                  </a:cubicBezTo>
                  <a:cubicBezTo>
                    <a:pt x="222" y="167"/>
                    <a:pt x="222" y="167"/>
                    <a:pt x="222" y="166"/>
                  </a:cubicBezTo>
                  <a:cubicBezTo>
                    <a:pt x="223" y="164"/>
                    <a:pt x="221" y="165"/>
                    <a:pt x="221" y="164"/>
                  </a:cubicBezTo>
                  <a:cubicBezTo>
                    <a:pt x="221" y="164"/>
                    <a:pt x="226" y="164"/>
                    <a:pt x="223" y="162"/>
                  </a:cubicBezTo>
                  <a:cubicBezTo>
                    <a:pt x="222" y="161"/>
                    <a:pt x="223" y="161"/>
                    <a:pt x="224" y="161"/>
                  </a:cubicBezTo>
                  <a:cubicBezTo>
                    <a:pt x="225" y="161"/>
                    <a:pt x="225" y="160"/>
                    <a:pt x="226" y="159"/>
                  </a:cubicBezTo>
                  <a:cubicBezTo>
                    <a:pt x="227" y="158"/>
                    <a:pt x="227" y="157"/>
                    <a:pt x="228" y="156"/>
                  </a:cubicBezTo>
                  <a:cubicBezTo>
                    <a:pt x="228" y="156"/>
                    <a:pt x="228" y="154"/>
                    <a:pt x="228" y="154"/>
                  </a:cubicBezTo>
                  <a:cubicBezTo>
                    <a:pt x="229" y="153"/>
                    <a:pt x="230" y="153"/>
                    <a:pt x="231" y="152"/>
                  </a:cubicBezTo>
                  <a:cubicBezTo>
                    <a:pt x="232" y="151"/>
                    <a:pt x="231" y="150"/>
                    <a:pt x="231" y="150"/>
                  </a:cubicBezTo>
                  <a:cubicBezTo>
                    <a:pt x="231" y="149"/>
                    <a:pt x="232" y="149"/>
                    <a:pt x="232" y="149"/>
                  </a:cubicBezTo>
                  <a:cubicBezTo>
                    <a:pt x="233" y="149"/>
                    <a:pt x="232" y="147"/>
                    <a:pt x="232" y="147"/>
                  </a:cubicBezTo>
                  <a:cubicBezTo>
                    <a:pt x="232" y="147"/>
                    <a:pt x="234" y="148"/>
                    <a:pt x="234" y="147"/>
                  </a:cubicBezTo>
                  <a:cubicBezTo>
                    <a:pt x="236" y="146"/>
                    <a:pt x="234" y="146"/>
                    <a:pt x="233" y="145"/>
                  </a:cubicBezTo>
                  <a:cubicBezTo>
                    <a:pt x="233" y="145"/>
                    <a:pt x="236" y="143"/>
                    <a:pt x="236" y="143"/>
                  </a:cubicBezTo>
                  <a:cubicBezTo>
                    <a:pt x="235" y="145"/>
                    <a:pt x="232" y="142"/>
                    <a:pt x="231" y="141"/>
                  </a:cubicBezTo>
                  <a:cubicBezTo>
                    <a:pt x="231" y="141"/>
                    <a:pt x="230" y="142"/>
                    <a:pt x="229" y="142"/>
                  </a:cubicBezTo>
                  <a:cubicBezTo>
                    <a:pt x="228" y="143"/>
                    <a:pt x="227" y="141"/>
                    <a:pt x="226" y="142"/>
                  </a:cubicBezTo>
                  <a:cubicBezTo>
                    <a:pt x="228" y="141"/>
                    <a:pt x="230" y="140"/>
                    <a:pt x="231" y="139"/>
                  </a:cubicBezTo>
                  <a:cubicBezTo>
                    <a:pt x="232" y="138"/>
                    <a:pt x="235" y="138"/>
                    <a:pt x="233" y="136"/>
                  </a:cubicBezTo>
                  <a:cubicBezTo>
                    <a:pt x="231" y="135"/>
                    <a:pt x="230" y="134"/>
                    <a:pt x="228" y="132"/>
                  </a:cubicBezTo>
                  <a:cubicBezTo>
                    <a:pt x="228" y="131"/>
                    <a:pt x="223" y="133"/>
                    <a:pt x="223" y="130"/>
                  </a:cubicBezTo>
                  <a:cubicBezTo>
                    <a:pt x="223" y="132"/>
                    <a:pt x="228" y="132"/>
                    <a:pt x="229" y="132"/>
                  </a:cubicBezTo>
                  <a:cubicBezTo>
                    <a:pt x="230" y="132"/>
                    <a:pt x="233" y="135"/>
                    <a:pt x="234" y="133"/>
                  </a:cubicBezTo>
                  <a:cubicBezTo>
                    <a:pt x="235" y="131"/>
                    <a:pt x="229" y="129"/>
                    <a:pt x="229" y="127"/>
                  </a:cubicBezTo>
                  <a:cubicBezTo>
                    <a:pt x="228" y="125"/>
                    <a:pt x="228" y="121"/>
                    <a:pt x="226" y="120"/>
                  </a:cubicBezTo>
                  <a:cubicBezTo>
                    <a:pt x="225" y="118"/>
                    <a:pt x="219" y="118"/>
                    <a:pt x="221" y="115"/>
                  </a:cubicBezTo>
                  <a:cubicBezTo>
                    <a:pt x="222" y="113"/>
                    <a:pt x="223" y="112"/>
                    <a:pt x="224" y="111"/>
                  </a:cubicBezTo>
                  <a:cubicBezTo>
                    <a:pt x="226" y="109"/>
                    <a:pt x="224" y="110"/>
                    <a:pt x="225" y="109"/>
                  </a:cubicBezTo>
                  <a:cubicBezTo>
                    <a:pt x="225" y="108"/>
                    <a:pt x="228" y="109"/>
                    <a:pt x="228" y="109"/>
                  </a:cubicBezTo>
                  <a:cubicBezTo>
                    <a:pt x="229" y="108"/>
                    <a:pt x="227" y="107"/>
                    <a:pt x="229" y="106"/>
                  </a:cubicBezTo>
                  <a:cubicBezTo>
                    <a:pt x="231" y="106"/>
                    <a:pt x="232" y="105"/>
                    <a:pt x="233" y="104"/>
                  </a:cubicBezTo>
                  <a:cubicBezTo>
                    <a:pt x="234" y="104"/>
                    <a:pt x="235" y="104"/>
                    <a:pt x="235" y="104"/>
                  </a:cubicBezTo>
                  <a:cubicBezTo>
                    <a:pt x="236" y="104"/>
                    <a:pt x="235" y="105"/>
                    <a:pt x="236" y="105"/>
                  </a:cubicBezTo>
                  <a:cubicBezTo>
                    <a:pt x="237" y="106"/>
                    <a:pt x="238" y="103"/>
                    <a:pt x="238" y="102"/>
                  </a:cubicBezTo>
                  <a:cubicBezTo>
                    <a:pt x="236" y="100"/>
                    <a:pt x="234" y="101"/>
                    <a:pt x="233" y="101"/>
                  </a:cubicBezTo>
                  <a:cubicBezTo>
                    <a:pt x="231" y="101"/>
                    <a:pt x="230" y="99"/>
                    <a:pt x="228" y="100"/>
                  </a:cubicBezTo>
                  <a:cubicBezTo>
                    <a:pt x="227" y="100"/>
                    <a:pt x="226" y="102"/>
                    <a:pt x="224" y="102"/>
                  </a:cubicBezTo>
                  <a:cubicBezTo>
                    <a:pt x="223" y="103"/>
                    <a:pt x="221" y="103"/>
                    <a:pt x="220" y="102"/>
                  </a:cubicBezTo>
                  <a:cubicBezTo>
                    <a:pt x="219" y="101"/>
                    <a:pt x="221" y="99"/>
                    <a:pt x="220" y="98"/>
                  </a:cubicBezTo>
                  <a:cubicBezTo>
                    <a:pt x="218" y="97"/>
                    <a:pt x="210" y="97"/>
                    <a:pt x="213" y="92"/>
                  </a:cubicBezTo>
                  <a:cubicBezTo>
                    <a:pt x="214" y="91"/>
                    <a:pt x="215" y="92"/>
                    <a:pt x="217" y="92"/>
                  </a:cubicBezTo>
                  <a:cubicBezTo>
                    <a:pt x="218" y="92"/>
                    <a:pt x="220" y="91"/>
                    <a:pt x="221" y="90"/>
                  </a:cubicBezTo>
                  <a:cubicBezTo>
                    <a:pt x="223" y="87"/>
                    <a:pt x="226" y="85"/>
                    <a:pt x="229" y="83"/>
                  </a:cubicBezTo>
                  <a:cubicBezTo>
                    <a:pt x="230" y="81"/>
                    <a:pt x="231" y="81"/>
                    <a:pt x="233" y="81"/>
                  </a:cubicBezTo>
                  <a:cubicBezTo>
                    <a:pt x="233" y="82"/>
                    <a:pt x="236" y="82"/>
                    <a:pt x="236" y="83"/>
                  </a:cubicBezTo>
                  <a:cubicBezTo>
                    <a:pt x="235" y="84"/>
                    <a:pt x="235" y="86"/>
                    <a:pt x="234" y="87"/>
                  </a:cubicBezTo>
                  <a:cubicBezTo>
                    <a:pt x="233" y="87"/>
                    <a:pt x="231" y="88"/>
                    <a:pt x="231" y="89"/>
                  </a:cubicBezTo>
                  <a:cubicBezTo>
                    <a:pt x="231" y="90"/>
                    <a:pt x="234" y="90"/>
                    <a:pt x="234" y="90"/>
                  </a:cubicBezTo>
                  <a:cubicBezTo>
                    <a:pt x="234" y="90"/>
                    <a:pt x="230" y="93"/>
                    <a:pt x="231" y="93"/>
                  </a:cubicBezTo>
                  <a:cubicBezTo>
                    <a:pt x="232" y="94"/>
                    <a:pt x="237" y="89"/>
                    <a:pt x="238" y="89"/>
                  </a:cubicBezTo>
                  <a:cubicBezTo>
                    <a:pt x="240" y="88"/>
                    <a:pt x="242" y="87"/>
                    <a:pt x="244" y="87"/>
                  </a:cubicBezTo>
                  <a:cubicBezTo>
                    <a:pt x="246" y="87"/>
                    <a:pt x="246" y="87"/>
                    <a:pt x="247" y="85"/>
                  </a:cubicBezTo>
                  <a:cubicBezTo>
                    <a:pt x="249" y="84"/>
                    <a:pt x="252" y="83"/>
                    <a:pt x="254" y="81"/>
                  </a:cubicBezTo>
                  <a:cubicBezTo>
                    <a:pt x="255" y="80"/>
                    <a:pt x="257" y="77"/>
                    <a:pt x="259" y="77"/>
                  </a:cubicBezTo>
                  <a:cubicBezTo>
                    <a:pt x="260" y="76"/>
                    <a:pt x="266" y="80"/>
                    <a:pt x="266" y="77"/>
                  </a:cubicBezTo>
                  <a:cubicBezTo>
                    <a:pt x="266" y="76"/>
                    <a:pt x="265" y="75"/>
                    <a:pt x="266" y="74"/>
                  </a:cubicBezTo>
                  <a:cubicBezTo>
                    <a:pt x="267" y="74"/>
                    <a:pt x="268" y="74"/>
                    <a:pt x="269" y="74"/>
                  </a:cubicBezTo>
                  <a:cubicBezTo>
                    <a:pt x="271" y="74"/>
                    <a:pt x="270" y="73"/>
                    <a:pt x="271" y="72"/>
                  </a:cubicBezTo>
                  <a:cubicBezTo>
                    <a:pt x="273" y="71"/>
                    <a:pt x="274" y="72"/>
                    <a:pt x="274" y="70"/>
                  </a:cubicBezTo>
                  <a:cubicBezTo>
                    <a:pt x="274" y="67"/>
                    <a:pt x="277" y="70"/>
                    <a:pt x="278" y="71"/>
                  </a:cubicBezTo>
                  <a:cubicBezTo>
                    <a:pt x="278" y="69"/>
                    <a:pt x="281" y="69"/>
                    <a:pt x="281" y="67"/>
                  </a:cubicBezTo>
                  <a:cubicBezTo>
                    <a:pt x="281" y="65"/>
                    <a:pt x="282" y="62"/>
                    <a:pt x="281" y="60"/>
                  </a:cubicBezTo>
                  <a:cubicBezTo>
                    <a:pt x="279" y="57"/>
                    <a:pt x="280" y="58"/>
                    <a:pt x="282" y="56"/>
                  </a:cubicBezTo>
                  <a:cubicBezTo>
                    <a:pt x="284" y="55"/>
                    <a:pt x="285" y="54"/>
                    <a:pt x="287" y="55"/>
                  </a:cubicBezTo>
                  <a:cubicBezTo>
                    <a:pt x="290" y="56"/>
                    <a:pt x="290" y="56"/>
                    <a:pt x="291" y="53"/>
                  </a:cubicBezTo>
                  <a:cubicBezTo>
                    <a:pt x="292" y="51"/>
                    <a:pt x="294" y="50"/>
                    <a:pt x="295" y="47"/>
                  </a:cubicBezTo>
                  <a:cubicBezTo>
                    <a:pt x="295" y="45"/>
                    <a:pt x="296" y="43"/>
                    <a:pt x="298" y="41"/>
                  </a:cubicBezTo>
                  <a:cubicBezTo>
                    <a:pt x="300" y="39"/>
                    <a:pt x="298" y="39"/>
                    <a:pt x="298" y="37"/>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42" name="Freeform 716">
              <a:extLst>
                <a:ext uri="{FF2B5EF4-FFF2-40B4-BE49-F238E27FC236}">
                  <a16:creationId xmlns:a16="http://schemas.microsoft.com/office/drawing/2014/main" id="{CBB6BE03-E53E-5E4E-B751-5AFFE6B83F66}"/>
                </a:ext>
              </a:extLst>
            </p:cNvPr>
            <p:cNvSpPr>
              <a:spLocks/>
            </p:cNvSpPr>
            <p:nvPr/>
          </p:nvSpPr>
          <p:spPr bwMode="auto">
            <a:xfrm>
              <a:off x="15747967" y="6357215"/>
              <a:ext cx="1464969" cy="637107"/>
            </a:xfrm>
            <a:custGeom>
              <a:avLst/>
              <a:gdLst>
                <a:gd name="T0" fmla="*/ 0 w 157"/>
                <a:gd name="T1" fmla="*/ 19 h 68"/>
                <a:gd name="T2" fmla="*/ 7 w 157"/>
                <a:gd name="T3" fmla="*/ 26 h 68"/>
                <a:gd name="T4" fmla="*/ 12 w 157"/>
                <a:gd name="T5" fmla="*/ 29 h 68"/>
                <a:gd name="T6" fmla="*/ 15 w 157"/>
                <a:gd name="T7" fmla="*/ 36 h 68"/>
                <a:gd name="T8" fmla="*/ 15 w 157"/>
                <a:gd name="T9" fmla="*/ 38 h 68"/>
                <a:gd name="T10" fmla="*/ 15 w 157"/>
                <a:gd name="T11" fmla="*/ 40 h 68"/>
                <a:gd name="T12" fmla="*/ 16 w 157"/>
                <a:gd name="T13" fmla="*/ 45 h 68"/>
                <a:gd name="T14" fmla="*/ 28 w 157"/>
                <a:gd name="T15" fmla="*/ 47 h 68"/>
                <a:gd name="T16" fmla="*/ 36 w 157"/>
                <a:gd name="T17" fmla="*/ 54 h 68"/>
                <a:gd name="T18" fmla="*/ 39 w 157"/>
                <a:gd name="T19" fmla="*/ 59 h 68"/>
                <a:gd name="T20" fmla="*/ 44 w 157"/>
                <a:gd name="T21" fmla="*/ 60 h 68"/>
                <a:gd name="T22" fmla="*/ 56 w 157"/>
                <a:gd name="T23" fmla="*/ 60 h 68"/>
                <a:gd name="T24" fmla="*/ 64 w 157"/>
                <a:gd name="T25" fmla="*/ 61 h 68"/>
                <a:gd name="T26" fmla="*/ 69 w 157"/>
                <a:gd name="T27" fmla="*/ 64 h 68"/>
                <a:gd name="T28" fmla="*/ 76 w 157"/>
                <a:gd name="T29" fmla="*/ 66 h 68"/>
                <a:gd name="T30" fmla="*/ 81 w 157"/>
                <a:gd name="T31" fmla="*/ 67 h 68"/>
                <a:gd name="T32" fmla="*/ 93 w 157"/>
                <a:gd name="T33" fmla="*/ 62 h 68"/>
                <a:gd name="T34" fmla="*/ 106 w 157"/>
                <a:gd name="T35" fmla="*/ 61 h 68"/>
                <a:gd name="T36" fmla="*/ 113 w 157"/>
                <a:gd name="T37" fmla="*/ 55 h 68"/>
                <a:gd name="T38" fmla="*/ 114 w 157"/>
                <a:gd name="T39" fmla="*/ 51 h 68"/>
                <a:gd name="T40" fmla="*/ 115 w 157"/>
                <a:gd name="T41" fmla="*/ 47 h 68"/>
                <a:gd name="T42" fmla="*/ 126 w 157"/>
                <a:gd name="T43" fmla="*/ 46 h 68"/>
                <a:gd name="T44" fmla="*/ 130 w 157"/>
                <a:gd name="T45" fmla="*/ 44 h 68"/>
                <a:gd name="T46" fmla="*/ 137 w 157"/>
                <a:gd name="T47" fmla="*/ 42 h 68"/>
                <a:gd name="T48" fmla="*/ 139 w 157"/>
                <a:gd name="T49" fmla="*/ 38 h 68"/>
                <a:gd name="T50" fmla="*/ 143 w 157"/>
                <a:gd name="T51" fmla="*/ 37 h 68"/>
                <a:gd name="T52" fmla="*/ 154 w 157"/>
                <a:gd name="T53" fmla="*/ 36 h 68"/>
                <a:gd name="T54" fmla="*/ 150 w 157"/>
                <a:gd name="T55" fmla="*/ 29 h 68"/>
                <a:gd name="T56" fmla="*/ 145 w 157"/>
                <a:gd name="T57" fmla="*/ 28 h 68"/>
                <a:gd name="T58" fmla="*/ 141 w 157"/>
                <a:gd name="T59" fmla="*/ 29 h 68"/>
                <a:gd name="T60" fmla="*/ 136 w 157"/>
                <a:gd name="T61" fmla="*/ 28 h 68"/>
                <a:gd name="T62" fmla="*/ 134 w 157"/>
                <a:gd name="T63" fmla="*/ 27 h 68"/>
                <a:gd name="T64" fmla="*/ 137 w 157"/>
                <a:gd name="T65" fmla="*/ 19 h 68"/>
                <a:gd name="T66" fmla="*/ 137 w 157"/>
                <a:gd name="T67" fmla="*/ 14 h 68"/>
                <a:gd name="T68" fmla="*/ 131 w 157"/>
                <a:gd name="T69" fmla="*/ 14 h 68"/>
                <a:gd name="T70" fmla="*/ 124 w 157"/>
                <a:gd name="T71" fmla="*/ 15 h 68"/>
                <a:gd name="T72" fmla="*/ 114 w 157"/>
                <a:gd name="T73" fmla="*/ 19 h 68"/>
                <a:gd name="T74" fmla="*/ 103 w 157"/>
                <a:gd name="T75" fmla="*/ 19 h 68"/>
                <a:gd name="T76" fmla="*/ 98 w 157"/>
                <a:gd name="T77" fmla="*/ 17 h 68"/>
                <a:gd name="T78" fmla="*/ 94 w 157"/>
                <a:gd name="T79" fmla="*/ 15 h 68"/>
                <a:gd name="T80" fmla="*/ 83 w 157"/>
                <a:gd name="T81" fmla="*/ 11 h 68"/>
                <a:gd name="T82" fmla="*/ 77 w 157"/>
                <a:gd name="T83" fmla="*/ 13 h 68"/>
                <a:gd name="T84" fmla="*/ 71 w 157"/>
                <a:gd name="T85" fmla="*/ 12 h 68"/>
                <a:gd name="T86" fmla="*/ 68 w 157"/>
                <a:gd name="T87" fmla="*/ 8 h 68"/>
                <a:gd name="T88" fmla="*/ 64 w 157"/>
                <a:gd name="T89" fmla="*/ 5 h 68"/>
                <a:gd name="T90" fmla="*/ 58 w 157"/>
                <a:gd name="T91" fmla="*/ 3 h 68"/>
                <a:gd name="T92" fmla="*/ 52 w 157"/>
                <a:gd name="T93" fmla="*/ 1 h 68"/>
                <a:gd name="T94" fmla="*/ 45 w 157"/>
                <a:gd name="T95" fmla="*/ 7 h 68"/>
                <a:gd name="T96" fmla="*/ 47 w 157"/>
                <a:gd name="T97" fmla="*/ 13 h 68"/>
                <a:gd name="T98" fmla="*/ 41 w 157"/>
                <a:gd name="T99" fmla="*/ 15 h 68"/>
                <a:gd name="T100" fmla="*/ 37 w 157"/>
                <a:gd name="T101" fmla="*/ 14 h 68"/>
                <a:gd name="T102" fmla="*/ 34 w 157"/>
                <a:gd name="T103" fmla="*/ 14 h 68"/>
                <a:gd name="T104" fmla="*/ 28 w 157"/>
                <a:gd name="T105" fmla="*/ 10 h 68"/>
                <a:gd name="T106" fmla="*/ 21 w 157"/>
                <a:gd name="T107" fmla="*/ 9 h 68"/>
                <a:gd name="T108" fmla="*/ 13 w 157"/>
                <a:gd name="T109" fmla="*/ 13 h 68"/>
                <a:gd name="T110" fmla="*/ 7 w 157"/>
                <a:gd name="T111" fmla="*/ 17 h 68"/>
                <a:gd name="T112" fmla="*/ 0 w 157"/>
                <a:gd name="T113" fmla="*/ 1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7" h="68">
                  <a:moveTo>
                    <a:pt x="0" y="19"/>
                  </a:moveTo>
                  <a:cubicBezTo>
                    <a:pt x="1" y="23"/>
                    <a:pt x="3" y="25"/>
                    <a:pt x="7" y="26"/>
                  </a:cubicBezTo>
                  <a:cubicBezTo>
                    <a:pt x="9" y="27"/>
                    <a:pt x="10" y="28"/>
                    <a:pt x="12" y="29"/>
                  </a:cubicBezTo>
                  <a:cubicBezTo>
                    <a:pt x="13" y="31"/>
                    <a:pt x="14" y="34"/>
                    <a:pt x="15" y="36"/>
                  </a:cubicBezTo>
                  <a:cubicBezTo>
                    <a:pt x="16" y="37"/>
                    <a:pt x="15" y="37"/>
                    <a:pt x="15" y="38"/>
                  </a:cubicBezTo>
                  <a:cubicBezTo>
                    <a:pt x="14" y="38"/>
                    <a:pt x="15" y="39"/>
                    <a:pt x="15" y="40"/>
                  </a:cubicBezTo>
                  <a:cubicBezTo>
                    <a:pt x="14" y="43"/>
                    <a:pt x="13" y="43"/>
                    <a:pt x="16" y="45"/>
                  </a:cubicBezTo>
                  <a:cubicBezTo>
                    <a:pt x="20" y="46"/>
                    <a:pt x="24" y="45"/>
                    <a:pt x="28" y="47"/>
                  </a:cubicBezTo>
                  <a:cubicBezTo>
                    <a:pt x="30" y="49"/>
                    <a:pt x="34" y="52"/>
                    <a:pt x="36" y="54"/>
                  </a:cubicBezTo>
                  <a:cubicBezTo>
                    <a:pt x="37" y="55"/>
                    <a:pt x="38" y="57"/>
                    <a:pt x="39" y="59"/>
                  </a:cubicBezTo>
                  <a:cubicBezTo>
                    <a:pt x="40" y="61"/>
                    <a:pt x="43" y="60"/>
                    <a:pt x="44" y="60"/>
                  </a:cubicBezTo>
                  <a:cubicBezTo>
                    <a:pt x="48" y="60"/>
                    <a:pt x="52" y="60"/>
                    <a:pt x="56" y="60"/>
                  </a:cubicBezTo>
                  <a:cubicBezTo>
                    <a:pt x="58" y="60"/>
                    <a:pt x="62" y="60"/>
                    <a:pt x="64" y="61"/>
                  </a:cubicBezTo>
                  <a:cubicBezTo>
                    <a:pt x="66" y="62"/>
                    <a:pt x="67" y="64"/>
                    <a:pt x="69" y="64"/>
                  </a:cubicBezTo>
                  <a:cubicBezTo>
                    <a:pt x="71" y="65"/>
                    <a:pt x="74" y="66"/>
                    <a:pt x="76" y="66"/>
                  </a:cubicBezTo>
                  <a:cubicBezTo>
                    <a:pt x="78" y="65"/>
                    <a:pt x="80" y="68"/>
                    <a:pt x="81" y="67"/>
                  </a:cubicBezTo>
                  <a:cubicBezTo>
                    <a:pt x="85" y="65"/>
                    <a:pt x="88" y="63"/>
                    <a:pt x="93" y="62"/>
                  </a:cubicBezTo>
                  <a:cubicBezTo>
                    <a:pt x="97" y="62"/>
                    <a:pt x="103" y="63"/>
                    <a:pt x="106" y="61"/>
                  </a:cubicBezTo>
                  <a:cubicBezTo>
                    <a:pt x="109" y="59"/>
                    <a:pt x="110" y="56"/>
                    <a:pt x="113" y="55"/>
                  </a:cubicBezTo>
                  <a:cubicBezTo>
                    <a:pt x="116" y="54"/>
                    <a:pt x="116" y="53"/>
                    <a:pt x="114" y="51"/>
                  </a:cubicBezTo>
                  <a:cubicBezTo>
                    <a:pt x="113" y="50"/>
                    <a:pt x="113" y="48"/>
                    <a:pt x="115" y="47"/>
                  </a:cubicBezTo>
                  <a:cubicBezTo>
                    <a:pt x="118" y="44"/>
                    <a:pt x="122" y="50"/>
                    <a:pt x="126" y="46"/>
                  </a:cubicBezTo>
                  <a:cubicBezTo>
                    <a:pt x="127" y="45"/>
                    <a:pt x="128" y="44"/>
                    <a:pt x="130" y="44"/>
                  </a:cubicBezTo>
                  <a:cubicBezTo>
                    <a:pt x="133" y="43"/>
                    <a:pt x="134" y="44"/>
                    <a:pt x="137" y="42"/>
                  </a:cubicBezTo>
                  <a:cubicBezTo>
                    <a:pt x="138" y="41"/>
                    <a:pt x="138" y="38"/>
                    <a:pt x="139" y="38"/>
                  </a:cubicBezTo>
                  <a:cubicBezTo>
                    <a:pt x="141" y="37"/>
                    <a:pt x="142" y="37"/>
                    <a:pt x="143" y="37"/>
                  </a:cubicBezTo>
                  <a:cubicBezTo>
                    <a:pt x="147" y="36"/>
                    <a:pt x="150" y="35"/>
                    <a:pt x="154" y="36"/>
                  </a:cubicBezTo>
                  <a:cubicBezTo>
                    <a:pt x="157" y="36"/>
                    <a:pt x="151" y="29"/>
                    <a:pt x="150" y="29"/>
                  </a:cubicBezTo>
                  <a:cubicBezTo>
                    <a:pt x="149" y="28"/>
                    <a:pt x="147" y="27"/>
                    <a:pt x="145" y="28"/>
                  </a:cubicBezTo>
                  <a:cubicBezTo>
                    <a:pt x="143" y="28"/>
                    <a:pt x="143" y="30"/>
                    <a:pt x="141" y="29"/>
                  </a:cubicBezTo>
                  <a:cubicBezTo>
                    <a:pt x="140" y="28"/>
                    <a:pt x="137" y="27"/>
                    <a:pt x="136" y="28"/>
                  </a:cubicBezTo>
                  <a:cubicBezTo>
                    <a:pt x="135" y="30"/>
                    <a:pt x="134" y="29"/>
                    <a:pt x="134" y="27"/>
                  </a:cubicBezTo>
                  <a:cubicBezTo>
                    <a:pt x="134" y="25"/>
                    <a:pt x="137" y="21"/>
                    <a:pt x="137" y="19"/>
                  </a:cubicBezTo>
                  <a:cubicBezTo>
                    <a:pt x="138" y="17"/>
                    <a:pt x="141" y="14"/>
                    <a:pt x="137" y="14"/>
                  </a:cubicBezTo>
                  <a:cubicBezTo>
                    <a:pt x="134" y="14"/>
                    <a:pt x="134" y="15"/>
                    <a:pt x="131" y="14"/>
                  </a:cubicBezTo>
                  <a:cubicBezTo>
                    <a:pt x="128" y="13"/>
                    <a:pt x="127" y="13"/>
                    <a:pt x="124" y="15"/>
                  </a:cubicBezTo>
                  <a:cubicBezTo>
                    <a:pt x="121" y="17"/>
                    <a:pt x="117" y="18"/>
                    <a:pt x="114" y="19"/>
                  </a:cubicBezTo>
                  <a:cubicBezTo>
                    <a:pt x="109" y="20"/>
                    <a:pt x="107" y="19"/>
                    <a:pt x="103" y="19"/>
                  </a:cubicBezTo>
                  <a:cubicBezTo>
                    <a:pt x="101" y="18"/>
                    <a:pt x="100" y="18"/>
                    <a:pt x="98" y="17"/>
                  </a:cubicBezTo>
                  <a:cubicBezTo>
                    <a:pt x="97" y="17"/>
                    <a:pt x="96" y="15"/>
                    <a:pt x="94" y="15"/>
                  </a:cubicBezTo>
                  <a:cubicBezTo>
                    <a:pt x="90" y="14"/>
                    <a:pt x="88" y="12"/>
                    <a:pt x="83" y="11"/>
                  </a:cubicBezTo>
                  <a:cubicBezTo>
                    <a:pt x="81" y="11"/>
                    <a:pt x="79" y="12"/>
                    <a:pt x="77" y="13"/>
                  </a:cubicBezTo>
                  <a:cubicBezTo>
                    <a:pt x="75" y="14"/>
                    <a:pt x="73" y="13"/>
                    <a:pt x="71" y="12"/>
                  </a:cubicBezTo>
                  <a:cubicBezTo>
                    <a:pt x="69" y="11"/>
                    <a:pt x="68" y="11"/>
                    <a:pt x="68" y="8"/>
                  </a:cubicBezTo>
                  <a:cubicBezTo>
                    <a:pt x="67" y="6"/>
                    <a:pt x="67" y="6"/>
                    <a:pt x="64" y="5"/>
                  </a:cubicBezTo>
                  <a:cubicBezTo>
                    <a:pt x="62" y="4"/>
                    <a:pt x="60" y="3"/>
                    <a:pt x="58" y="3"/>
                  </a:cubicBezTo>
                  <a:cubicBezTo>
                    <a:pt x="56" y="3"/>
                    <a:pt x="53" y="0"/>
                    <a:pt x="52" y="1"/>
                  </a:cubicBezTo>
                  <a:cubicBezTo>
                    <a:pt x="50" y="1"/>
                    <a:pt x="46" y="5"/>
                    <a:pt x="45" y="7"/>
                  </a:cubicBezTo>
                  <a:cubicBezTo>
                    <a:pt x="45" y="9"/>
                    <a:pt x="48" y="11"/>
                    <a:pt x="47" y="13"/>
                  </a:cubicBezTo>
                  <a:cubicBezTo>
                    <a:pt x="46" y="15"/>
                    <a:pt x="43" y="17"/>
                    <a:pt x="41" y="15"/>
                  </a:cubicBezTo>
                  <a:cubicBezTo>
                    <a:pt x="39" y="15"/>
                    <a:pt x="38" y="14"/>
                    <a:pt x="37" y="14"/>
                  </a:cubicBezTo>
                  <a:cubicBezTo>
                    <a:pt x="36" y="14"/>
                    <a:pt x="35" y="14"/>
                    <a:pt x="34" y="14"/>
                  </a:cubicBezTo>
                  <a:cubicBezTo>
                    <a:pt x="31" y="13"/>
                    <a:pt x="31" y="11"/>
                    <a:pt x="28" y="10"/>
                  </a:cubicBezTo>
                  <a:cubicBezTo>
                    <a:pt x="26" y="9"/>
                    <a:pt x="23" y="8"/>
                    <a:pt x="21" y="9"/>
                  </a:cubicBezTo>
                  <a:cubicBezTo>
                    <a:pt x="18" y="10"/>
                    <a:pt x="16" y="12"/>
                    <a:pt x="13" y="13"/>
                  </a:cubicBezTo>
                  <a:cubicBezTo>
                    <a:pt x="11" y="14"/>
                    <a:pt x="9" y="16"/>
                    <a:pt x="7" y="17"/>
                  </a:cubicBezTo>
                  <a:cubicBezTo>
                    <a:pt x="4" y="17"/>
                    <a:pt x="2" y="19"/>
                    <a:pt x="0" y="19"/>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43" name="Freeform 717">
              <a:extLst>
                <a:ext uri="{FF2B5EF4-FFF2-40B4-BE49-F238E27FC236}">
                  <a16:creationId xmlns:a16="http://schemas.microsoft.com/office/drawing/2014/main" id="{58337B9B-93FC-3549-9585-F58AE76C7DCE}"/>
                </a:ext>
              </a:extLst>
            </p:cNvPr>
            <p:cNvSpPr>
              <a:spLocks/>
            </p:cNvSpPr>
            <p:nvPr/>
          </p:nvSpPr>
          <p:spPr bwMode="auto">
            <a:xfrm>
              <a:off x="12219302" y="5133964"/>
              <a:ext cx="585987" cy="1009821"/>
            </a:xfrm>
            <a:custGeom>
              <a:avLst/>
              <a:gdLst>
                <a:gd name="T0" fmla="*/ 61 w 63"/>
                <a:gd name="T1" fmla="*/ 25 h 108"/>
                <a:gd name="T2" fmla="*/ 61 w 63"/>
                <a:gd name="T3" fmla="*/ 20 h 108"/>
                <a:gd name="T4" fmla="*/ 61 w 63"/>
                <a:gd name="T5" fmla="*/ 16 h 108"/>
                <a:gd name="T6" fmla="*/ 60 w 63"/>
                <a:gd name="T7" fmla="*/ 13 h 108"/>
                <a:gd name="T8" fmla="*/ 60 w 63"/>
                <a:gd name="T9" fmla="*/ 11 h 108"/>
                <a:gd name="T10" fmla="*/ 57 w 63"/>
                <a:gd name="T11" fmla="*/ 7 h 108"/>
                <a:gd name="T12" fmla="*/ 51 w 63"/>
                <a:gd name="T13" fmla="*/ 5 h 108"/>
                <a:gd name="T14" fmla="*/ 44 w 63"/>
                <a:gd name="T15" fmla="*/ 1 h 108"/>
                <a:gd name="T16" fmla="*/ 44 w 63"/>
                <a:gd name="T17" fmla="*/ 5 h 108"/>
                <a:gd name="T18" fmla="*/ 34 w 63"/>
                <a:gd name="T19" fmla="*/ 5 h 108"/>
                <a:gd name="T20" fmla="*/ 34 w 63"/>
                <a:gd name="T21" fmla="*/ 10 h 108"/>
                <a:gd name="T22" fmla="*/ 29 w 63"/>
                <a:gd name="T23" fmla="*/ 10 h 108"/>
                <a:gd name="T24" fmla="*/ 27 w 63"/>
                <a:gd name="T25" fmla="*/ 12 h 108"/>
                <a:gd name="T26" fmla="*/ 25 w 63"/>
                <a:gd name="T27" fmla="*/ 15 h 108"/>
                <a:gd name="T28" fmla="*/ 25 w 63"/>
                <a:gd name="T29" fmla="*/ 18 h 108"/>
                <a:gd name="T30" fmla="*/ 24 w 63"/>
                <a:gd name="T31" fmla="*/ 20 h 108"/>
                <a:gd name="T32" fmla="*/ 20 w 63"/>
                <a:gd name="T33" fmla="*/ 25 h 108"/>
                <a:gd name="T34" fmla="*/ 17 w 63"/>
                <a:gd name="T35" fmla="*/ 27 h 108"/>
                <a:gd name="T36" fmla="*/ 16 w 63"/>
                <a:gd name="T37" fmla="*/ 33 h 108"/>
                <a:gd name="T38" fmla="*/ 13 w 63"/>
                <a:gd name="T39" fmla="*/ 38 h 108"/>
                <a:gd name="T40" fmla="*/ 15 w 63"/>
                <a:gd name="T41" fmla="*/ 42 h 108"/>
                <a:gd name="T42" fmla="*/ 9 w 63"/>
                <a:gd name="T43" fmla="*/ 44 h 108"/>
                <a:gd name="T44" fmla="*/ 5 w 63"/>
                <a:gd name="T45" fmla="*/ 51 h 108"/>
                <a:gd name="T46" fmla="*/ 6 w 63"/>
                <a:gd name="T47" fmla="*/ 57 h 108"/>
                <a:gd name="T48" fmla="*/ 8 w 63"/>
                <a:gd name="T49" fmla="*/ 63 h 108"/>
                <a:gd name="T50" fmla="*/ 7 w 63"/>
                <a:gd name="T51" fmla="*/ 67 h 108"/>
                <a:gd name="T52" fmla="*/ 7 w 63"/>
                <a:gd name="T53" fmla="*/ 74 h 108"/>
                <a:gd name="T54" fmla="*/ 4 w 63"/>
                <a:gd name="T55" fmla="*/ 78 h 108"/>
                <a:gd name="T56" fmla="*/ 3 w 63"/>
                <a:gd name="T57" fmla="*/ 83 h 108"/>
                <a:gd name="T58" fmla="*/ 0 w 63"/>
                <a:gd name="T59" fmla="*/ 82 h 108"/>
                <a:gd name="T60" fmla="*/ 4 w 63"/>
                <a:gd name="T61" fmla="*/ 90 h 108"/>
                <a:gd name="T62" fmla="*/ 7 w 63"/>
                <a:gd name="T63" fmla="*/ 97 h 108"/>
                <a:gd name="T64" fmla="*/ 8 w 63"/>
                <a:gd name="T65" fmla="*/ 102 h 108"/>
                <a:gd name="T66" fmla="*/ 10 w 63"/>
                <a:gd name="T67" fmla="*/ 107 h 108"/>
                <a:gd name="T68" fmla="*/ 14 w 63"/>
                <a:gd name="T69" fmla="*/ 108 h 108"/>
                <a:gd name="T70" fmla="*/ 15 w 63"/>
                <a:gd name="T71" fmla="*/ 105 h 108"/>
                <a:gd name="T72" fmla="*/ 24 w 63"/>
                <a:gd name="T73" fmla="*/ 101 h 108"/>
                <a:gd name="T74" fmla="*/ 27 w 63"/>
                <a:gd name="T75" fmla="*/ 92 h 108"/>
                <a:gd name="T76" fmla="*/ 26 w 63"/>
                <a:gd name="T77" fmla="*/ 87 h 108"/>
                <a:gd name="T78" fmla="*/ 28 w 63"/>
                <a:gd name="T79" fmla="*/ 84 h 108"/>
                <a:gd name="T80" fmla="*/ 32 w 63"/>
                <a:gd name="T81" fmla="*/ 82 h 108"/>
                <a:gd name="T82" fmla="*/ 32 w 63"/>
                <a:gd name="T83" fmla="*/ 81 h 108"/>
                <a:gd name="T84" fmla="*/ 35 w 63"/>
                <a:gd name="T85" fmla="*/ 80 h 108"/>
                <a:gd name="T86" fmla="*/ 34 w 63"/>
                <a:gd name="T87" fmla="*/ 78 h 108"/>
                <a:gd name="T88" fmla="*/ 36 w 63"/>
                <a:gd name="T89" fmla="*/ 77 h 108"/>
                <a:gd name="T90" fmla="*/ 35 w 63"/>
                <a:gd name="T91" fmla="*/ 73 h 108"/>
                <a:gd name="T92" fmla="*/ 29 w 63"/>
                <a:gd name="T93" fmla="*/ 66 h 108"/>
                <a:gd name="T94" fmla="*/ 30 w 63"/>
                <a:gd name="T95" fmla="*/ 60 h 108"/>
                <a:gd name="T96" fmla="*/ 30 w 63"/>
                <a:gd name="T97" fmla="*/ 56 h 108"/>
                <a:gd name="T98" fmla="*/ 33 w 63"/>
                <a:gd name="T99" fmla="*/ 53 h 108"/>
                <a:gd name="T100" fmla="*/ 39 w 63"/>
                <a:gd name="T101" fmla="*/ 48 h 108"/>
                <a:gd name="T102" fmla="*/ 49 w 63"/>
                <a:gd name="T103" fmla="*/ 41 h 108"/>
                <a:gd name="T104" fmla="*/ 50 w 63"/>
                <a:gd name="T105" fmla="*/ 35 h 108"/>
                <a:gd name="T106" fmla="*/ 50 w 63"/>
                <a:gd name="T107" fmla="*/ 32 h 108"/>
                <a:gd name="T108" fmla="*/ 54 w 63"/>
                <a:gd name="T109" fmla="*/ 30 h 108"/>
                <a:gd name="T110" fmla="*/ 58 w 63"/>
                <a:gd name="T111" fmla="*/ 29 h 108"/>
                <a:gd name="T112" fmla="*/ 60 w 63"/>
                <a:gd name="T113" fmla="*/ 28 h 108"/>
                <a:gd name="T114" fmla="*/ 63 w 63"/>
                <a:gd name="T115" fmla="*/ 28 h 108"/>
                <a:gd name="T116" fmla="*/ 61 w 63"/>
                <a:gd name="T117" fmla="*/ 25 h 108"/>
                <a:gd name="T118" fmla="*/ 61 w 63"/>
                <a:gd name="T119" fmla="*/ 2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 h="108">
                  <a:moveTo>
                    <a:pt x="61" y="25"/>
                  </a:moveTo>
                  <a:cubicBezTo>
                    <a:pt x="60" y="24"/>
                    <a:pt x="62" y="22"/>
                    <a:pt x="61" y="20"/>
                  </a:cubicBezTo>
                  <a:cubicBezTo>
                    <a:pt x="60" y="18"/>
                    <a:pt x="61" y="18"/>
                    <a:pt x="61" y="16"/>
                  </a:cubicBezTo>
                  <a:cubicBezTo>
                    <a:pt x="61" y="15"/>
                    <a:pt x="60" y="14"/>
                    <a:pt x="60" y="13"/>
                  </a:cubicBezTo>
                  <a:cubicBezTo>
                    <a:pt x="59" y="12"/>
                    <a:pt x="60" y="12"/>
                    <a:pt x="60" y="11"/>
                  </a:cubicBezTo>
                  <a:cubicBezTo>
                    <a:pt x="59" y="9"/>
                    <a:pt x="59" y="8"/>
                    <a:pt x="57" y="7"/>
                  </a:cubicBezTo>
                  <a:cubicBezTo>
                    <a:pt x="55" y="6"/>
                    <a:pt x="53" y="6"/>
                    <a:pt x="51" y="5"/>
                  </a:cubicBezTo>
                  <a:cubicBezTo>
                    <a:pt x="49" y="3"/>
                    <a:pt x="47" y="0"/>
                    <a:pt x="44" y="1"/>
                  </a:cubicBezTo>
                  <a:cubicBezTo>
                    <a:pt x="43" y="1"/>
                    <a:pt x="44" y="4"/>
                    <a:pt x="44" y="5"/>
                  </a:cubicBezTo>
                  <a:cubicBezTo>
                    <a:pt x="43" y="8"/>
                    <a:pt x="37" y="6"/>
                    <a:pt x="34" y="5"/>
                  </a:cubicBezTo>
                  <a:cubicBezTo>
                    <a:pt x="34" y="7"/>
                    <a:pt x="34" y="8"/>
                    <a:pt x="34" y="10"/>
                  </a:cubicBezTo>
                  <a:cubicBezTo>
                    <a:pt x="33" y="10"/>
                    <a:pt x="31" y="9"/>
                    <a:pt x="29" y="10"/>
                  </a:cubicBezTo>
                  <a:cubicBezTo>
                    <a:pt x="28" y="10"/>
                    <a:pt x="28" y="11"/>
                    <a:pt x="27" y="12"/>
                  </a:cubicBezTo>
                  <a:cubicBezTo>
                    <a:pt x="27" y="13"/>
                    <a:pt x="25" y="14"/>
                    <a:pt x="25" y="15"/>
                  </a:cubicBezTo>
                  <a:cubicBezTo>
                    <a:pt x="24" y="16"/>
                    <a:pt x="26" y="18"/>
                    <a:pt x="25" y="18"/>
                  </a:cubicBezTo>
                  <a:cubicBezTo>
                    <a:pt x="25" y="19"/>
                    <a:pt x="24" y="19"/>
                    <a:pt x="24" y="20"/>
                  </a:cubicBezTo>
                  <a:cubicBezTo>
                    <a:pt x="22" y="21"/>
                    <a:pt x="20" y="23"/>
                    <a:pt x="20" y="25"/>
                  </a:cubicBezTo>
                  <a:cubicBezTo>
                    <a:pt x="20" y="27"/>
                    <a:pt x="18" y="25"/>
                    <a:pt x="17" y="27"/>
                  </a:cubicBezTo>
                  <a:cubicBezTo>
                    <a:pt x="17" y="29"/>
                    <a:pt x="17" y="31"/>
                    <a:pt x="16" y="33"/>
                  </a:cubicBezTo>
                  <a:cubicBezTo>
                    <a:pt x="16" y="35"/>
                    <a:pt x="13" y="36"/>
                    <a:pt x="13" y="38"/>
                  </a:cubicBezTo>
                  <a:cubicBezTo>
                    <a:pt x="13" y="39"/>
                    <a:pt x="16" y="41"/>
                    <a:pt x="15" y="42"/>
                  </a:cubicBezTo>
                  <a:cubicBezTo>
                    <a:pt x="13" y="44"/>
                    <a:pt x="11" y="43"/>
                    <a:pt x="9" y="44"/>
                  </a:cubicBezTo>
                  <a:cubicBezTo>
                    <a:pt x="6" y="45"/>
                    <a:pt x="5" y="48"/>
                    <a:pt x="5" y="51"/>
                  </a:cubicBezTo>
                  <a:cubicBezTo>
                    <a:pt x="6" y="53"/>
                    <a:pt x="6" y="55"/>
                    <a:pt x="6" y="57"/>
                  </a:cubicBezTo>
                  <a:cubicBezTo>
                    <a:pt x="6" y="60"/>
                    <a:pt x="4" y="61"/>
                    <a:pt x="8" y="63"/>
                  </a:cubicBezTo>
                  <a:cubicBezTo>
                    <a:pt x="10" y="65"/>
                    <a:pt x="9" y="66"/>
                    <a:pt x="7" y="67"/>
                  </a:cubicBezTo>
                  <a:cubicBezTo>
                    <a:pt x="6" y="68"/>
                    <a:pt x="8" y="72"/>
                    <a:pt x="7" y="74"/>
                  </a:cubicBezTo>
                  <a:cubicBezTo>
                    <a:pt x="7" y="76"/>
                    <a:pt x="4" y="76"/>
                    <a:pt x="4" y="78"/>
                  </a:cubicBezTo>
                  <a:cubicBezTo>
                    <a:pt x="4" y="79"/>
                    <a:pt x="4" y="83"/>
                    <a:pt x="3" y="83"/>
                  </a:cubicBezTo>
                  <a:cubicBezTo>
                    <a:pt x="3" y="83"/>
                    <a:pt x="1" y="82"/>
                    <a:pt x="0" y="82"/>
                  </a:cubicBezTo>
                  <a:cubicBezTo>
                    <a:pt x="0" y="86"/>
                    <a:pt x="4" y="87"/>
                    <a:pt x="4" y="90"/>
                  </a:cubicBezTo>
                  <a:cubicBezTo>
                    <a:pt x="3" y="91"/>
                    <a:pt x="6" y="96"/>
                    <a:pt x="7" y="97"/>
                  </a:cubicBezTo>
                  <a:cubicBezTo>
                    <a:pt x="9" y="99"/>
                    <a:pt x="8" y="100"/>
                    <a:pt x="8" y="102"/>
                  </a:cubicBezTo>
                  <a:cubicBezTo>
                    <a:pt x="8" y="103"/>
                    <a:pt x="10" y="105"/>
                    <a:pt x="10" y="107"/>
                  </a:cubicBezTo>
                  <a:cubicBezTo>
                    <a:pt x="9" y="108"/>
                    <a:pt x="13" y="107"/>
                    <a:pt x="14" y="108"/>
                  </a:cubicBezTo>
                  <a:cubicBezTo>
                    <a:pt x="16" y="108"/>
                    <a:pt x="15" y="107"/>
                    <a:pt x="15" y="105"/>
                  </a:cubicBezTo>
                  <a:cubicBezTo>
                    <a:pt x="15" y="100"/>
                    <a:pt x="23" y="104"/>
                    <a:pt x="24" y="101"/>
                  </a:cubicBezTo>
                  <a:cubicBezTo>
                    <a:pt x="25" y="98"/>
                    <a:pt x="26" y="95"/>
                    <a:pt x="27" y="92"/>
                  </a:cubicBezTo>
                  <a:cubicBezTo>
                    <a:pt x="27" y="90"/>
                    <a:pt x="27" y="88"/>
                    <a:pt x="26" y="87"/>
                  </a:cubicBezTo>
                  <a:cubicBezTo>
                    <a:pt x="25" y="85"/>
                    <a:pt x="26" y="85"/>
                    <a:pt x="28" y="84"/>
                  </a:cubicBezTo>
                  <a:cubicBezTo>
                    <a:pt x="29" y="84"/>
                    <a:pt x="32" y="83"/>
                    <a:pt x="32" y="82"/>
                  </a:cubicBezTo>
                  <a:cubicBezTo>
                    <a:pt x="32" y="82"/>
                    <a:pt x="32" y="81"/>
                    <a:pt x="32" y="81"/>
                  </a:cubicBezTo>
                  <a:cubicBezTo>
                    <a:pt x="33" y="81"/>
                    <a:pt x="35" y="81"/>
                    <a:pt x="35" y="80"/>
                  </a:cubicBezTo>
                  <a:cubicBezTo>
                    <a:pt x="35" y="79"/>
                    <a:pt x="34" y="79"/>
                    <a:pt x="34" y="78"/>
                  </a:cubicBezTo>
                  <a:cubicBezTo>
                    <a:pt x="35" y="78"/>
                    <a:pt x="36" y="77"/>
                    <a:pt x="36" y="77"/>
                  </a:cubicBezTo>
                  <a:cubicBezTo>
                    <a:pt x="38" y="75"/>
                    <a:pt x="37" y="74"/>
                    <a:pt x="35" y="73"/>
                  </a:cubicBezTo>
                  <a:cubicBezTo>
                    <a:pt x="33" y="71"/>
                    <a:pt x="29" y="70"/>
                    <a:pt x="29" y="66"/>
                  </a:cubicBezTo>
                  <a:cubicBezTo>
                    <a:pt x="29" y="64"/>
                    <a:pt x="29" y="62"/>
                    <a:pt x="30" y="60"/>
                  </a:cubicBezTo>
                  <a:cubicBezTo>
                    <a:pt x="31" y="58"/>
                    <a:pt x="31" y="58"/>
                    <a:pt x="30" y="56"/>
                  </a:cubicBezTo>
                  <a:cubicBezTo>
                    <a:pt x="29" y="56"/>
                    <a:pt x="33" y="53"/>
                    <a:pt x="33" y="53"/>
                  </a:cubicBezTo>
                  <a:cubicBezTo>
                    <a:pt x="35" y="51"/>
                    <a:pt x="36" y="49"/>
                    <a:pt x="39" y="48"/>
                  </a:cubicBezTo>
                  <a:cubicBezTo>
                    <a:pt x="42" y="47"/>
                    <a:pt x="47" y="44"/>
                    <a:pt x="49" y="41"/>
                  </a:cubicBezTo>
                  <a:cubicBezTo>
                    <a:pt x="51" y="38"/>
                    <a:pt x="46" y="36"/>
                    <a:pt x="50" y="35"/>
                  </a:cubicBezTo>
                  <a:cubicBezTo>
                    <a:pt x="52" y="34"/>
                    <a:pt x="51" y="34"/>
                    <a:pt x="50" y="32"/>
                  </a:cubicBezTo>
                  <a:cubicBezTo>
                    <a:pt x="50" y="31"/>
                    <a:pt x="53" y="30"/>
                    <a:pt x="54" y="30"/>
                  </a:cubicBezTo>
                  <a:cubicBezTo>
                    <a:pt x="56" y="28"/>
                    <a:pt x="57" y="27"/>
                    <a:pt x="58" y="29"/>
                  </a:cubicBezTo>
                  <a:cubicBezTo>
                    <a:pt x="59" y="29"/>
                    <a:pt x="60" y="28"/>
                    <a:pt x="60" y="28"/>
                  </a:cubicBezTo>
                  <a:cubicBezTo>
                    <a:pt x="61" y="28"/>
                    <a:pt x="62" y="28"/>
                    <a:pt x="63" y="28"/>
                  </a:cubicBezTo>
                  <a:cubicBezTo>
                    <a:pt x="63" y="27"/>
                    <a:pt x="62" y="27"/>
                    <a:pt x="61" y="25"/>
                  </a:cubicBezTo>
                  <a:cubicBezTo>
                    <a:pt x="60" y="24"/>
                    <a:pt x="61" y="26"/>
                    <a:pt x="61" y="2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44" name="Freeform 718">
              <a:extLst>
                <a:ext uri="{FF2B5EF4-FFF2-40B4-BE49-F238E27FC236}">
                  <a16:creationId xmlns:a16="http://schemas.microsoft.com/office/drawing/2014/main" id="{C2CE1E99-182E-474D-A992-E7C6DBD6B717}"/>
                </a:ext>
              </a:extLst>
            </p:cNvPr>
            <p:cNvSpPr>
              <a:spLocks/>
            </p:cNvSpPr>
            <p:nvPr/>
          </p:nvSpPr>
          <p:spPr bwMode="auto">
            <a:xfrm>
              <a:off x="12649240" y="5057512"/>
              <a:ext cx="503186" cy="786831"/>
            </a:xfrm>
            <a:custGeom>
              <a:avLst/>
              <a:gdLst>
                <a:gd name="T0" fmla="*/ 53 w 54"/>
                <a:gd name="T1" fmla="*/ 59 h 84"/>
                <a:gd name="T2" fmla="*/ 47 w 54"/>
                <a:gd name="T3" fmla="*/ 55 h 84"/>
                <a:gd name="T4" fmla="*/ 49 w 54"/>
                <a:gd name="T5" fmla="*/ 51 h 84"/>
                <a:gd name="T6" fmla="*/ 44 w 54"/>
                <a:gd name="T7" fmla="*/ 44 h 84"/>
                <a:gd name="T8" fmla="*/ 46 w 54"/>
                <a:gd name="T9" fmla="*/ 43 h 84"/>
                <a:gd name="T10" fmla="*/ 44 w 54"/>
                <a:gd name="T11" fmla="*/ 38 h 84"/>
                <a:gd name="T12" fmla="*/ 45 w 54"/>
                <a:gd name="T13" fmla="*/ 36 h 84"/>
                <a:gd name="T14" fmla="*/ 44 w 54"/>
                <a:gd name="T15" fmla="*/ 32 h 84"/>
                <a:gd name="T16" fmla="*/ 42 w 54"/>
                <a:gd name="T17" fmla="*/ 26 h 84"/>
                <a:gd name="T18" fmla="*/ 45 w 54"/>
                <a:gd name="T19" fmla="*/ 23 h 84"/>
                <a:gd name="T20" fmla="*/ 44 w 54"/>
                <a:gd name="T21" fmla="*/ 19 h 84"/>
                <a:gd name="T22" fmla="*/ 38 w 54"/>
                <a:gd name="T23" fmla="*/ 13 h 84"/>
                <a:gd name="T24" fmla="*/ 40 w 54"/>
                <a:gd name="T25" fmla="*/ 12 h 84"/>
                <a:gd name="T26" fmla="*/ 39 w 54"/>
                <a:gd name="T27" fmla="*/ 10 h 84"/>
                <a:gd name="T28" fmla="*/ 41 w 54"/>
                <a:gd name="T29" fmla="*/ 3 h 84"/>
                <a:gd name="T30" fmla="*/ 37 w 54"/>
                <a:gd name="T31" fmla="*/ 1 h 84"/>
                <a:gd name="T32" fmla="*/ 34 w 54"/>
                <a:gd name="T33" fmla="*/ 0 h 84"/>
                <a:gd name="T34" fmla="*/ 29 w 54"/>
                <a:gd name="T35" fmla="*/ 1 h 84"/>
                <a:gd name="T36" fmla="*/ 25 w 54"/>
                <a:gd name="T37" fmla="*/ 5 h 84"/>
                <a:gd name="T38" fmla="*/ 24 w 54"/>
                <a:gd name="T39" fmla="*/ 10 h 84"/>
                <a:gd name="T40" fmla="*/ 21 w 54"/>
                <a:gd name="T41" fmla="*/ 13 h 84"/>
                <a:gd name="T42" fmla="*/ 17 w 54"/>
                <a:gd name="T43" fmla="*/ 11 h 84"/>
                <a:gd name="T44" fmla="*/ 14 w 54"/>
                <a:gd name="T45" fmla="*/ 12 h 84"/>
                <a:gd name="T46" fmla="*/ 7 w 54"/>
                <a:gd name="T47" fmla="*/ 10 h 84"/>
                <a:gd name="T48" fmla="*/ 4 w 54"/>
                <a:gd name="T49" fmla="*/ 7 h 84"/>
                <a:gd name="T50" fmla="*/ 0 w 54"/>
                <a:gd name="T51" fmla="*/ 9 h 84"/>
                <a:gd name="T52" fmla="*/ 8 w 54"/>
                <a:gd name="T53" fmla="*/ 14 h 84"/>
                <a:gd name="T54" fmla="*/ 12 w 54"/>
                <a:gd name="T55" fmla="*/ 16 h 84"/>
                <a:gd name="T56" fmla="*/ 14 w 54"/>
                <a:gd name="T57" fmla="*/ 19 h 84"/>
                <a:gd name="T58" fmla="*/ 14 w 54"/>
                <a:gd name="T59" fmla="*/ 21 h 84"/>
                <a:gd name="T60" fmla="*/ 15 w 54"/>
                <a:gd name="T61" fmla="*/ 24 h 84"/>
                <a:gd name="T62" fmla="*/ 15 w 54"/>
                <a:gd name="T63" fmla="*/ 27 h 84"/>
                <a:gd name="T64" fmla="*/ 16 w 54"/>
                <a:gd name="T65" fmla="*/ 29 h 84"/>
                <a:gd name="T66" fmla="*/ 15 w 54"/>
                <a:gd name="T67" fmla="*/ 33 h 84"/>
                <a:gd name="T68" fmla="*/ 17 w 54"/>
                <a:gd name="T69" fmla="*/ 36 h 84"/>
                <a:gd name="T70" fmla="*/ 21 w 54"/>
                <a:gd name="T71" fmla="*/ 38 h 84"/>
                <a:gd name="T72" fmla="*/ 22 w 54"/>
                <a:gd name="T73" fmla="*/ 41 h 84"/>
                <a:gd name="T74" fmla="*/ 23 w 54"/>
                <a:gd name="T75" fmla="*/ 44 h 84"/>
                <a:gd name="T76" fmla="*/ 20 w 54"/>
                <a:gd name="T77" fmla="*/ 44 h 84"/>
                <a:gd name="T78" fmla="*/ 16 w 54"/>
                <a:gd name="T79" fmla="*/ 49 h 84"/>
                <a:gd name="T80" fmla="*/ 13 w 54"/>
                <a:gd name="T81" fmla="*/ 51 h 84"/>
                <a:gd name="T82" fmla="*/ 10 w 54"/>
                <a:gd name="T83" fmla="*/ 54 h 84"/>
                <a:gd name="T84" fmla="*/ 4 w 54"/>
                <a:gd name="T85" fmla="*/ 57 h 84"/>
                <a:gd name="T86" fmla="*/ 2 w 54"/>
                <a:gd name="T87" fmla="*/ 62 h 84"/>
                <a:gd name="T88" fmla="*/ 4 w 54"/>
                <a:gd name="T89" fmla="*/ 67 h 84"/>
                <a:gd name="T90" fmla="*/ 4 w 54"/>
                <a:gd name="T91" fmla="*/ 73 h 84"/>
                <a:gd name="T92" fmla="*/ 4 w 54"/>
                <a:gd name="T93" fmla="*/ 78 h 84"/>
                <a:gd name="T94" fmla="*/ 7 w 54"/>
                <a:gd name="T95" fmla="*/ 80 h 84"/>
                <a:gd name="T96" fmla="*/ 5 w 54"/>
                <a:gd name="T97" fmla="*/ 81 h 84"/>
                <a:gd name="T98" fmla="*/ 8 w 54"/>
                <a:gd name="T99" fmla="*/ 79 h 84"/>
                <a:gd name="T100" fmla="*/ 8 w 54"/>
                <a:gd name="T101" fmla="*/ 83 h 84"/>
                <a:gd name="T102" fmla="*/ 11 w 54"/>
                <a:gd name="T103" fmla="*/ 80 h 84"/>
                <a:gd name="T104" fmla="*/ 11 w 54"/>
                <a:gd name="T105" fmla="*/ 83 h 84"/>
                <a:gd name="T106" fmla="*/ 23 w 54"/>
                <a:gd name="T107" fmla="*/ 80 h 84"/>
                <a:gd name="T108" fmla="*/ 36 w 54"/>
                <a:gd name="T109" fmla="*/ 78 h 84"/>
                <a:gd name="T110" fmla="*/ 46 w 54"/>
                <a:gd name="T111" fmla="*/ 68 h 84"/>
                <a:gd name="T112" fmla="*/ 53 w 54"/>
                <a:gd name="T113" fmla="*/ 59 h 84"/>
                <a:gd name="T114" fmla="*/ 53 w 54"/>
                <a:gd name="T115" fmla="*/ 5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4" h="84">
                  <a:moveTo>
                    <a:pt x="53" y="59"/>
                  </a:moveTo>
                  <a:cubicBezTo>
                    <a:pt x="52" y="57"/>
                    <a:pt x="49" y="56"/>
                    <a:pt x="47" y="55"/>
                  </a:cubicBezTo>
                  <a:cubicBezTo>
                    <a:pt x="44" y="53"/>
                    <a:pt x="48" y="53"/>
                    <a:pt x="49" y="51"/>
                  </a:cubicBezTo>
                  <a:cubicBezTo>
                    <a:pt x="49" y="51"/>
                    <a:pt x="45" y="45"/>
                    <a:pt x="44" y="44"/>
                  </a:cubicBezTo>
                  <a:cubicBezTo>
                    <a:pt x="44" y="44"/>
                    <a:pt x="46" y="43"/>
                    <a:pt x="46" y="43"/>
                  </a:cubicBezTo>
                  <a:cubicBezTo>
                    <a:pt x="46" y="42"/>
                    <a:pt x="44" y="39"/>
                    <a:pt x="44" y="38"/>
                  </a:cubicBezTo>
                  <a:cubicBezTo>
                    <a:pt x="44" y="37"/>
                    <a:pt x="45" y="37"/>
                    <a:pt x="45" y="36"/>
                  </a:cubicBezTo>
                  <a:cubicBezTo>
                    <a:pt x="46" y="35"/>
                    <a:pt x="44" y="33"/>
                    <a:pt x="44" y="32"/>
                  </a:cubicBezTo>
                  <a:cubicBezTo>
                    <a:pt x="42" y="30"/>
                    <a:pt x="40" y="28"/>
                    <a:pt x="42" y="26"/>
                  </a:cubicBezTo>
                  <a:cubicBezTo>
                    <a:pt x="43" y="25"/>
                    <a:pt x="45" y="24"/>
                    <a:pt x="45" y="23"/>
                  </a:cubicBezTo>
                  <a:cubicBezTo>
                    <a:pt x="46" y="21"/>
                    <a:pt x="44" y="20"/>
                    <a:pt x="44" y="19"/>
                  </a:cubicBezTo>
                  <a:cubicBezTo>
                    <a:pt x="43" y="18"/>
                    <a:pt x="36" y="15"/>
                    <a:pt x="38" y="13"/>
                  </a:cubicBezTo>
                  <a:cubicBezTo>
                    <a:pt x="38" y="13"/>
                    <a:pt x="40" y="12"/>
                    <a:pt x="40" y="12"/>
                  </a:cubicBezTo>
                  <a:cubicBezTo>
                    <a:pt x="40" y="12"/>
                    <a:pt x="37" y="10"/>
                    <a:pt x="39" y="10"/>
                  </a:cubicBezTo>
                  <a:cubicBezTo>
                    <a:pt x="42" y="10"/>
                    <a:pt x="44" y="5"/>
                    <a:pt x="41" y="3"/>
                  </a:cubicBezTo>
                  <a:cubicBezTo>
                    <a:pt x="40" y="2"/>
                    <a:pt x="38" y="2"/>
                    <a:pt x="37" y="1"/>
                  </a:cubicBezTo>
                  <a:cubicBezTo>
                    <a:pt x="36" y="0"/>
                    <a:pt x="35" y="0"/>
                    <a:pt x="34" y="0"/>
                  </a:cubicBezTo>
                  <a:cubicBezTo>
                    <a:pt x="32" y="1"/>
                    <a:pt x="31" y="0"/>
                    <a:pt x="29" y="1"/>
                  </a:cubicBezTo>
                  <a:cubicBezTo>
                    <a:pt x="28" y="2"/>
                    <a:pt x="26" y="4"/>
                    <a:pt x="25" y="5"/>
                  </a:cubicBezTo>
                  <a:cubicBezTo>
                    <a:pt x="25" y="6"/>
                    <a:pt x="25" y="10"/>
                    <a:pt x="24" y="10"/>
                  </a:cubicBezTo>
                  <a:cubicBezTo>
                    <a:pt x="23" y="11"/>
                    <a:pt x="22" y="12"/>
                    <a:pt x="21" y="13"/>
                  </a:cubicBezTo>
                  <a:cubicBezTo>
                    <a:pt x="20" y="13"/>
                    <a:pt x="18" y="11"/>
                    <a:pt x="17" y="11"/>
                  </a:cubicBezTo>
                  <a:cubicBezTo>
                    <a:pt x="16" y="11"/>
                    <a:pt x="15" y="12"/>
                    <a:pt x="14" y="12"/>
                  </a:cubicBezTo>
                  <a:cubicBezTo>
                    <a:pt x="11" y="13"/>
                    <a:pt x="9" y="12"/>
                    <a:pt x="7" y="10"/>
                  </a:cubicBezTo>
                  <a:cubicBezTo>
                    <a:pt x="7" y="9"/>
                    <a:pt x="5" y="7"/>
                    <a:pt x="4" y="7"/>
                  </a:cubicBezTo>
                  <a:cubicBezTo>
                    <a:pt x="3" y="7"/>
                    <a:pt x="1" y="9"/>
                    <a:pt x="0" y="9"/>
                  </a:cubicBezTo>
                  <a:cubicBezTo>
                    <a:pt x="2" y="11"/>
                    <a:pt x="5" y="13"/>
                    <a:pt x="8" y="14"/>
                  </a:cubicBezTo>
                  <a:cubicBezTo>
                    <a:pt x="9" y="14"/>
                    <a:pt x="11" y="15"/>
                    <a:pt x="12" y="16"/>
                  </a:cubicBezTo>
                  <a:cubicBezTo>
                    <a:pt x="13" y="17"/>
                    <a:pt x="13" y="18"/>
                    <a:pt x="14" y="19"/>
                  </a:cubicBezTo>
                  <a:cubicBezTo>
                    <a:pt x="14" y="20"/>
                    <a:pt x="13" y="20"/>
                    <a:pt x="14" y="21"/>
                  </a:cubicBezTo>
                  <a:cubicBezTo>
                    <a:pt x="14" y="22"/>
                    <a:pt x="16" y="23"/>
                    <a:pt x="15" y="24"/>
                  </a:cubicBezTo>
                  <a:cubicBezTo>
                    <a:pt x="15" y="25"/>
                    <a:pt x="14" y="26"/>
                    <a:pt x="15" y="27"/>
                  </a:cubicBezTo>
                  <a:cubicBezTo>
                    <a:pt x="15" y="27"/>
                    <a:pt x="16" y="29"/>
                    <a:pt x="16" y="29"/>
                  </a:cubicBezTo>
                  <a:cubicBezTo>
                    <a:pt x="15" y="30"/>
                    <a:pt x="15" y="32"/>
                    <a:pt x="15" y="33"/>
                  </a:cubicBezTo>
                  <a:cubicBezTo>
                    <a:pt x="15" y="33"/>
                    <a:pt x="17" y="36"/>
                    <a:pt x="17" y="36"/>
                  </a:cubicBezTo>
                  <a:cubicBezTo>
                    <a:pt x="18" y="37"/>
                    <a:pt x="20" y="38"/>
                    <a:pt x="21" y="38"/>
                  </a:cubicBezTo>
                  <a:cubicBezTo>
                    <a:pt x="22" y="39"/>
                    <a:pt x="22" y="40"/>
                    <a:pt x="22" y="41"/>
                  </a:cubicBezTo>
                  <a:cubicBezTo>
                    <a:pt x="22" y="42"/>
                    <a:pt x="23" y="43"/>
                    <a:pt x="23" y="44"/>
                  </a:cubicBezTo>
                  <a:cubicBezTo>
                    <a:pt x="23" y="45"/>
                    <a:pt x="21" y="44"/>
                    <a:pt x="20" y="44"/>
                  </a:cubicBezTo>
                  <a:cubicBezTo>
                    <a:pt x="19" y="44"/>
                    <a:pt x="16" y="48"/>
                    <a:pt x="16" y="49"/>
                  </a:cubicBezTo>
                  <a:cubicBezTo>
                    <a:pt x="15" y="50"/>
                    <a:pt x="14" y="50"/>
                    <a:pt x="13" y="51"/>
                  </a:cubicBezTo>
                  <a:cubicBezTo>
                    <a:pt x="12" y="52"/>
                    <a:pt x="11" y="53"/>
                    <a:pt x="10" y="54"/>
                  </a:cubicBezTo>
                  <a:cubicBezTo>
                    <a:pt x="9" y="54"/>
                    <a:pt x="4" y="58"/>
                    <a:pt x="4" y="57"/>
                  </a:cubicBezTo>
                  <a:cubicBezTo>
                    <a:pt x="4" y="59"/>
                    <a:pt x="2" y="60"/>
                    <a:pt x="2" y="62"/>
                  </a:cubicBezTo>
                  <a:cubicBezTo>
                    <a:pt x="3" y="64"/>
                    <a:pt x="2" y="67"/>
                    <a:pt x="4" y="67"/>
                  </a:cubicBezTo>
                  <a:cubicBezTo>
                    <a:pt x="5" y="67"/>
                    <a:pt x="4" y="72"/>
                    <a:pt x="4" y="73"/>
                  </a:cubicBezTo>
                  <a:cubicBezTo>
                    <a:pt x="4" y="75"/>
                    <a:pt x="2" y="77"/>
                    <a:pt x="4" y="78"/>
                  </a:cubicBezTo>
                  <a:cubicBezTo>
                    <a:pt x="4" y="78"/>
                    <a:pt x="8" y="79"/>
                    <a:pt x="7" y="80"/>
                  </a:cubicBezTo>
                  <a:cubicBezTo>
                    <a:pt x="7" y="80"/>
                    <a:pt x="5" y="81"/>
                    <a:pt x="5" y="81"/>
                  </a:cubicBezTo>
                  <a:cubicBezTo>
                    <a:pt x="7" y="81"/>
                    <a:pt x="7" y="79"/>
                    <a:pt x="8" y="79"/>
                  </a:cubicBezTo>
                  <a:cubicBezTo>
                    <a:pt x="10" y="78"/>
                    <a:pt x="8" y="83"/>
                    <a:pt x="8" y="83"/>
                  </a:cubicBezTo>
                  <a:cubicBezTo>
                    <a:pt x="8" y="83"/>
                    <a:pt x="11" y="80"/>
                    <a:pt x="11" y="80"/>
                  </a:cubicBezTo>
                  <a:cubicBezTo>
                    <a:pt x="12" y="79"/>
                    <a:pt x="11" y="83"/>
                    <a:pt x="11" y="83"/>
                  </a:cubicBezTo>
                  <a:cubicBezTo>
                    <a:pt x="14" y="84"/>
                    <a:pt x="20" y="81"/>
                    <a:pt x="23" y="80"/>
                  </a:cubicBezTo>
                  <a:cubicBezTo>
                    <a:pt x="27" y="79"/>
                    <a:pt x="31" y="79"/>
                    <a:pt x="36" y="78"/>
                  </a:cubicBezTo>
                  <a:cubicBezTo>
                    <a:pt x="39" y="74"/>
                    <a:pt x="43" y="71"/>
                    <a:pt x="46" y="68"/>
                  </a:cubicBezTo>
                  <a:cubicBezTo>
                    <a:pt x="48" y="66"/>
                    <a:pt x="54" y="62"/>
                    <a:pt x="53" y="59"/>
                  </a:cubicBezTo>
                  <a:cubicBezTo>
                    <a:pt x="52" y="57"/>
                    <a:pt x="54" y="62"/>
                    <a:pt x="53" y="59"/>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45" name="Freeform 719">
              <a:extLst>
                <a:ext uri="{FF2B5EF4-FFF2-40B4-BE49-F238E27FC236}">
                  <a16:creationId xmlns:a16="http://schemas.microsoft.com/office/drawing/2014/main" id="{487F3F85-D9E0-7842-B6CB-EFAE1A4BBFC8}"/>
                </a:ext>
              </a:extLst>
            </p:cNvPr>
            <p:cNvSpPr>
              <a:spLocks/>
            </p:cNvSpPr>
            <p:nvPr/>
          </p:nvSpPr>
          <p:spPr bwMode="auto">
            <a:xfrm>
              <a:off x="11929493" y="4965129"/>
              <a:ext cx="1194269" cy="1000263"/>
            </a:xfrm>
            <a:custGeom>
              <a:avLst/>
              <a:gdLst>
                <a:gd name="T0" fmla="*/ 38 w 128"/>
                <a:gd name="T1" fmla="*/ 87 h 107"/>
                <a:gd name="T2" fmla="*/ 38 w 128"/>
                <a:gd name="T3" fmla="*/ 63 h 107"/>
                <a:gd name="T4" fmla="*/ 47 w 128"/>
                <a:gd name="T5" fmla="*/ 52 h 107"/>
                <a:gd name="T6" fmla="*/ 56 w 128"/>
                <a:gd name="T7" fmla="*/ 34 h 107"/>
                <a:gd name="T8" fmla="*/ 72 w 128"/>
                <a:gd name="T9" fmla="*/ 25 h 107"/>
                <a:gd name="T10" fmla="*/ 86 w 128"/>
                <a:gd name="T11" fmla="*/ 22 h 107"/>
                <a:gd name="T12" fmla="*/ 102 w 128"/>
                <a:gd name="T13" fmla="*/ 20 h 107"/>
                <a:gd name="T14" fmla="*/ 112 w 128"/>
                <a:gd name="T15" fmla="*/ 10 h 107"/>
                <a:gd name="T16" fmla="*/ 120 w 128"/>
                <a:gd name="T17" fmla="*/ 13 h 107"/>
                <a:gd name="T18" fmla="*/ 127 w 128"/>
                <a:gd name="T19" fmla="*/ 6 h 107"/>
                <a:gd name="T20" fmla="*/ 114 w 128"/>
                <a:gd name="T21" fmla="*/ 5 h 107"/>
                <a:gd name="T22" fmla="*/ 116 w 128"/>
                <a:gd name="T23" fmla="*/ 2 h 107"/>
                <a:gd name="T24" fmla="*/ 106 w 128"/>
                <a:gd name="T25" fmla="*/ 3 h 107"/>
                <a:gd name="T26" fmla="*/ 100 w 128"/>
                <a:gd name="T27" fmla="*/ 1 h 107"/>
                <a:gd name="T28" fmla="*/ 95 w 128"/>
                <a:gd name="T29" fmla="*/ 3 h 107"/>
                <a:gd name="T30" fmla="*/ 91 w 128"/>
                <a:gd name="T31" fmla="*/ 6 h 107"/>
                <a:gd name="T32" fmla="*/ 90 w 128"/>
                <a:gd name="T33" fmla="*/ 11 h 107"/>
                <a:gd name="T34" fmla="*/ 84 w 128"/>
                <a:gd name="T35" fmla="*/ 10 h 107"/>
                <a:gd name="T36" fmla="*/ 80 w 128"/>
                <a:gd name="T37" fmla="*/ 13 h 107"/>
                <a:gd name="T38" fmla="*/ 76 w 128"/>
                <a:gd name="T39" fmla="*/ 15 h 107"/>
                <a:gd name="T40" fmla="*/ 72 w 128"/>
                <a:gd name="T41" fmla="*/ 16 h 107"/>
                <a:gd name="T42" fmla="*/ 68 w 128"/>
                <a:gd name="T43" fmla="*/ 10 h 107"/>
                <a:gd name="T44" fmla="*/ 67 w 128"/>
                <a:gd name="T45" fmla="*/ 14 h 107"/>
                <a:gd name="T46" fmla="*/ 65 w 128"/>
                <a:gd name="T47" fmla="*/ 14 h 107"/>
                <a:gd name="T48" fmla="*/ 62 w 128"/>
                <a:gd name="T49" fmla="*/ 18 h 107"/>
                <a:gd name="T50" fmla="*/ 61 w 128"/>
                <a:gd name="T51" fmla="*/ 21 h 107"/>
                <a:gd name="T52" fmla="*/ 57 w 128"/>
                <a:gd name="T53" fmla="*/ 20 h 107"/>
                <a:gd name="T54" fmla="*/ 54 w 128"/>
                <a:gd name="T55" fmla="*/ 20 h 107"/>
                <a:gd name="T56" fmla="*/ 51 w 128"/>
                <a:gd name="T57" fmla="*/ 22 h 107"/>
                <a:gd name="T58" fmla="*/ 49 w 128"/>
                <a:gd name="T59" fmla="*/ 23 h 107"/>
                <a:gd name="T60" fmla="*/ 54 w 128"/>
                <a:gd name="T61" fmla="*/ 25 h 107"/>
                <a:gd name="T62" fmla="*/ 56 w 128"/>
                <a:gd name="T63" fmla="*/ 25 h 107"/>
                <a:gd name="T64" fmla="*/ 57 w 128"/>
                <a:gd name="T65" fmla="*/ 28 h 107"/>
                <a:gd name="T66" fmla="*/ 49 w 128"/>
                <a:gd name="T67" fmla="*/ 31 h 107"/>
                <a:gd name="T68" fmla="*/ 53 w 128"/>
                <a:gd name="T69" fmla="*/ 33 h 107"/>
                <a:gd name="T70" fmla="*/ 49 w 128"/>
                <a:gd name="T71" fmla="*/ 35 h 107"/>
                <a:gd name="T72" fmla="*/ 43 w 128"/>
                <a:gd name="T73" fmla="*/ 40 h 107"/>
                <a:gd name="T74" fmla="*/ 42 w 128"/>
                <a:gd name="T75" fmla="*/ 43 h 107"/>
                <a:gd name="T76" fmla="*/ 39 w 128"/>
                <a:gd name="T77" fmla="*/ 45 h 107"/>
                <a:gd name="T78" fmla="*/ 39 w 128"/>
                <a:gd name="T79" fmla="*/ 49 h 107"/>
                <a:gd name="T80" fmla="*/ 39 w 128"/>
                <a:gd name="T81" fmla="*/ 52 h 107"/>
                <a:gd name="T82" fmla="*/ 35 w 128"/>
                <a:gd name="T83" fmla="*/ 56 h 107"/>
                <a:gd name="T84" fmla="*/ 27 w 128"/>
                <a:gd name="T85" fmla="*/ 62 h 107"/>
                <a:gd name="T86" fmla="*/ 31 w 128"/>
                <a:gd name="T87" fmla="*/ 64 h 107"/>
                <a:gd name="T88" fmla="*/ 28 w 128"/>
                <a:gd name="T89" fmla="*/ 66 h 107"/>
                <a:gd name="T90" fmla="*/ 19 w 128"/>
                <a:gd name="T91" fmla="*/ 68 h 107"/>
                <a:gd name="T92" fmla="*/ 16 w 128"/>
                <a:gd name="T93" fmla="*/ 72 h 107"/>
                <a:gd name="T94" fmla="*/ 10 w 128"/>
                <a:gd name="T95" fmla="*/ 73 h 107"/>
                <a:gd name="T96" fmla="*/ 10 w 128"/>
                <a:gd name="T97" fmla="*/ 74 h 107"/>
                <a:gd name="T98" fmla="*/ 5 w 128"/>
                <a:gd name="T99" fmla="*/ 75 h 107"/>
                <a:gd name="T100" fmla="*/ 4 w 128"/>
                <a:gd name="T101" fmla="*/ 81 h 107"/>
                <a:gd name="T102" fmla="*/ 1 w 128"/>
                <a:gd name="T103" fmla="*/ 86 h 107"/>
                <a:gd name="T104" fmla="*/ 6 w 128"/>
                <a:gd name="T105" fmla="*/ 92 h 107"/>
                <a:gd name="T106" fmla="*/ 7 w 128"/>
                <a:gd name="T107" fmla="*/ 94 h 107"/>
                <a:gd name="T108" fmla="*/ 3 w 128"/>
                <a:gd name="T109" fmla="*/ 93 h 107"/>
                <a:gd name="T110" fmla="*/ 5 w 128"/>
                <a:gd name="T111" fmla="*/ 97 h 107"/>
                <a:gd name="T112" fmla="*/ 5 w 128"/>
                <a:gd name="T113" fmla="*/ 103 h 107"/>
                <a:gd name="T114" fmla="*/ 27 w 128"/>
                <a:gd name="T115" fmla="*/ 99 h 107"/>
                <a:gd name="T116" fmla="*/ 34 w 128"/>
                <a:gd name="T117"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 h="107">
                  <a:moveTo>
                    <a:pt x="34" y="101"/>
                  </a:moveTo>
                  <a:cubicBezTo>
                    <a:pt x="34" y="101"/>
                    <a:pt x="35" y="98"/>
                    <a:pt x="35" y="97"/>
                  </a:cubicBezTo>
                  <a:cubicBezTo>
                    <a:pt x="35" y="95"/>
                    <a:pt x="36" y="94"/>
                    <a:pt x="38" y="93"/>
                  </a:cubicBezTo>
                  <a:cubicBezTo>
                    <a:pt x="40" y="91"/>
                    <a:pt x="38" y="88"/>
                    <a:pt x="38" y="87"/>
                  </a:cubicBezTo>
                  <a:cubicBezTo>
                    <a:pt x="38" y="84"/>
                    <a:pt x="42" y="84"/>
                    <a:pt x="39" y="82"/>
                  </a:cubicBezTo>
                  <a:cubicBezTo>
                    <a:pt x="37" y="80"/>
                    <a:pt x="36" y="80"/>
                    <a:pt x="37" y="77"/>
                  </a:cubicBezTo>
                  <a:cubicBezTo>
                    <a:pt x="38" y="75"/>
                    <a:pt x="37" y="73"/>
                    <a:pt x="37" y="71"/>
                  </a:cubicBezTo>
                  <a:cubicBezTo>
                    <a:pt x="36" y="68"/>
                    <a:pt x="35" y="65"/>
                    <a:pt x="38" y="63"/>
                  </a:cubicBezTo>
                  <a:cubicBezTo>
                    <a:pt x="39" y="62"/>
                    <a:pt x="41" y="62"/>
                    <a:pt x="42" y="61"/>
                  </a:cubicBezTo>
                  <a:cubicBezTo>
                    <a:pt x="43" y="61"/>
                    <a:pt x="44" y="62"/>
                    <a:pt x="45" y="61"/>
                  </a:cubicBezTo>
                  <a:cubicBezTo>
                    <a:pt x="46" y="59"/>
                    <a:pt x="45" y="58"/>
                    <a:pt x="44" y="57"/>
                  </a:cubicBezTo>
                  <a:cubicBezTo>
                    <a:pt x="44" y="55"/>
                    <a:pt x="46" y="54"/>
                    <a:pt x="47" y="52"/>
                  </a:cubicBezTo>
                  <a:cubicBezTo>
                    <a:pt x="47" y="51"/>
                    <a:pt x="48" y="48"/>
                    <a:pt x="48" y="46"/>
                  </a:cubicBezTo>
                  <a:cubicBezTo>
                    <a:pt x="48" y="44"/>
                    <a:pt x="52" y="44"/>
                    <a:pt x="51" y="43"/>
                  </a:cubicBezTo>
                  <a:cubicBezTo>
                    <a:pt x="51" y="41"/>
                    <a:pt x="53" y="40"/>
                    <a:pt x="54" y="38"/>
                  </a:cubicBezTo>
                  <a:cubicBezTo>
                    <a:pt x="56" y="36"/>
                    <a:pt x="56" y="37"/>
                    <a:pt x="56" y="34"/>
                  </a:cubicBezTo>
                  <a:cubicBezTo>
                    <a:pt x="55" y="33"/>
                    <a:pt x="59" y="28"/>
                    <a:pt x="60" y="28"/>
                  </a:cubicBezTo>
                  <a:cubicBezTo>
                    <a:pt x="61" y="27"/>
                    <a:pt x="64" y="28"/>
                    <a:pt x="65" y="28"/>
                  </a:cubicBezTo>
                  <a:cubicBezTo>
                    <a:pt x="65" y="26"/>
                    <a:pt x="65" y="25"/>
                    <a:pt x="65" y="23"/>
                  </a:cubicBezTo>
                  <a:cubicBezTo>
                    <a:pt x="68" y="24"/>
                    <a:pt x="70" y="24"/>
                    <a:pt x="72" y="25"/>
                  </a:cubicBezTo>
                  <a:cubicBezTo>
                    <a:pt x="76" y="25"/>
                    <a:pt x="74" y="21"/>
                    <a:pt x="75" y="19"/>
                  </a:cubicBezTo>
                  <a:cubicBezTo>
                    <a:pt x="75" y="19"/>
                    <a:pt x="77" y="19"/>
                    <a:pt x="78" y="19"/>
                  </a:cubicBezTo>
                  <a:cubicBezTo>
                    <a:pt x="79" y="18"/>
                    <a:pt x="81" y="16"/>
                    <a:pt x="82" y="18"/>
                  </a:cubicBezTo>
                  <a:cubicBezTo>
                    <a:pt x="84" y="19"/>
                    <a:pt x="84" y="21"/>
                    <a:pt x="86" y="22"/>
                  </a:cubicBezTo>
                  <a:cubicBezTo>
                    <a:pt x="87" y="22"/>
                    <a:pt x="89" y="22"/>
                    <a:pt x="90" y="22"/>
                  </a:cubicBezTo>
                  <a:cubicBezTo>
                    <a:pt x="91" y="22"/>
                    <a:pt x="92" y="21"/>
                    <a:pt x="94" y="21"/>
                  </a:cubicBezTo>
                  <a:cubicBezTo>
                    <a:pt x="95" y="21"/>
                    <a:pt x="96" y="23"/>
                    <a:pt x="98" y="23"/>
                  </a:cubicBezTo>
                  <a:cubicBezTo>
                    <a:pt x="98" y="22"/>
                    <a:pt x="102" y="20"/>
                    <a:pt x="102" y="20"/>
                  </a:cubicBezTo>
                  <a:cubicBezTo>
                    <a:pt x="102" y="17"/>
                    <a:pt x="102" y="16"/>
                    <a:pt x="103" y="14"/>
                  </a:cubicBezTo>
                  <a:cubicBezTo>
                    <a:pt x="104" y="13"/>
                    <a:pt x="106" y="11"/>
                    <a:pt x="107" y="11"/>
                  </a:cubicBezTo>
                  <a:cubicBezTo>
                    <a:pt x="108" y="11"/>
                    <a:pt x="109" y="11"/>
                    <a:pt x="110" y="11"/>
                  </a:cubicBezTo>
                  <a:cubicBezTo>
                    <a:pt x="111" y="11"/>
                    <a:pt x="111" y="10"/>
                    <a:pt x="112" y="10"/>
                  </a:cubicBezTo>
                  <a:cubicBezTo>
                    <a:pt x="113" y="10"/>
                    <a:pt x="115" y="12"/>
                    <a:pt x="116" y="12"/>
                  </a:cubicBezTo>
                  <a:cubicBezTo>
                    <a:pt x="118" y="13"/>
                    <a:pt x="119" y="14"/>
                    <a:pt x="119" y="17"/>
                  </a:cubicBezTo>
                  <a:cubicBezTo>
                    <a:pt x="121" y="17"/>
                    <a:pt x="126" y="14"/>
                    <a:pt x="124" y="12"/>
                  </a:cubicBezTo>
                  <a:cubicBezTo>
                    <a:pt x="126" y="13"/>
                    <a:pt x="121" y="13"/>
                    <a:pt x="120" y="13"/>
                  </a:cubicBezTo>
                  <a:cubicBezTo>
                    <a:pt x="125" y="12"/>
                    <a:pt x="118" y="9"/>
                    <a:pt x="117" y="10"/>
                  </a:cubicBezTo>
                  <a:cubicBezTo>
                    <a:pt x="118" y="9"/>
                    <a:pt x="119" y="10"/>
                    <a:pt x="119" y="10"/>
                  </a:cubicBezTo>
                  <a:cubicBezTo>
                    <a:pt x="121" y="10"/>
                    <a:pt x="123" y="10"/>
                    <a:pt x="124" y="9"/>
                  </a:cubicBezTo>
                  <a:cubicBezTo>
                    <a:pt x="125" y="9"/>
                    <a:pt x="128" y="7"/>
                    <a:pt x="127" y="6"/>
                  </a:cubicBezTo>
                  <a:cubicBezTo>
                    <a:pt x="125" y="5"/>
                    <a:pt x="122" y="4"/>
                    <a:pt x="119" y="3"/>
                  </a:cubicBezTo>
                  <a:cubicBezTo>
                    <a:pt x="118" y="2"/>
                    <a:pt x="117" y="4"/>
                    <a:pt x="116" y="5"/>
                  </a:cubicBezTo>
                  <a:cubicBezTo>
                    <a:pt x="116" y="5"/>
                    <a:pt x="114" y="8"/>
                    <a:pt x="114" y="7"/>
                  </a:cubicBezTo>
                  <a:cubicBezTo>
                    <a:pt x="114" y="7"/>
                    <a:pt x="114" y="6"/>
                    <a:pt x="114" y="5"/>
                  </a:cubicBezTo>
                  <a:cubicBezTo>
                    <a:pt x="114" y="5"/>
                    <a:pt x="112" y="5"/>
                    <a:pt x="112" y="5"/>
                  </a:cubicBezTo>
                  <a:cubicBezTo>
                    <a:pt x="113" y="4"/>
                    <a:pt x="115" y="5"/>
                    <a:pt x="115" y="4"/>
                  </a:cubicBezTo>
                  <a:cubicBezTo>
                    <a:pt x="115" y="4"/>
                    <a:pt x="112" y="4"/>
                    <a:pt x="112" y="4"/>
                  </a:cubicBezTo>
                  <a:cubicBezTo>
                    <a:pt x="112" y="3"/>
                    <a:pt x="116" y="3"/>
                    <a:pt x="116" y="2"/>
                  </a:cubicBezTo>
                  <a:cubicBezTo>
                    <a:pt x="115" y="1"/>
                    <a:pt x="109" y="0"/>
                    <a:pt x="110" y="2"/>
                  </a:cubicBezTo>
                  <a:cubicBezTo>
                    <a:pt x="111" y="3"/>
                    <a:pt x="111" y="3"/>
                    <a:pt x="110" y="4"/>
                  </a:cubicBezTo>
                  <a:cubicBezTo>
                    <a:pt x="109" y="5"/>
                    <a:pt x="107" y="7"/>
                    <a:pt x="106" y="7"/>
                  </a:cubicBezTo>
                  <a:cubicBezTo>
                    <a:pt x="105" y="7"/>
                    <a:pt x="106" y="3"/>
                    <a:pt x="106" y="3"/>
                  </a:cubicBezTo>
                  <a:cubicBezTo>
                    <a:pt x="106" y="2"/>
                    <a:pt x="101" y="9"/>
                    <a:pt x="100" y="9"/>
                  </a:cubicBezTo>
                  <a:cubicBezTo>
                    <a:pt x="97" y="9"/>
                    <a:pt x="100" y="5"/>
                    <a:pt x="101" y="4"/>
                  </a:cubicBezTo>
                  <a:cubicBezTo>
                    <a:pt x="102" y="4"/>
                    <a:pt x="103" y="2"/>
                    <a:pt x="103" y="2"/>
                  </a:cubicBezTo>
                  <a:cubicBezTo>
                    <a:pt x="102" y="1"/>
                    <a:pt x="100" y="0"/>
                    <a:pt x="100" y="1"/>
                  </a:cubicBezTo>
                  <a:cubicBezTo>
                    <a:pt x="100" y="1"/>
                    <a:pt x="101" y="2"/>
                    <a:pt x="101" y="2"/>
                  </a:cubicBezTo>
                  <a:cubicBezTo>
                    <a:pt x="101" y="2"/>
                    <a:pt x="99" y="2"/>
                    <a:pt x="98" y="2"/>
                  </a:cubicBezTo>
                  <a:cubicBezTo>
                    <a:pt x="97" y="3"/>
                    <a:pt x="98" y="2"/>
                    <a:pt x="97" y="1"/>
                  </a:cubicBezTo>
                  <a:cubicBezTo>
                    <a:pt x="97" y="1"/>
                    <a:pt x="95" y="3"/>
                    <a:pt x="95" y="3"/>
                  </a:cubicBezTo>
                  <a:cubicBezTo>
                    <a:pt x="95" y="4"/>
                    <a:pt x="97" y="5"/>
                    <a:pt x="96" y="5"/>
                  </a:cubicBezTo>
                  <a:cubicBezTo>
                    <a:pt x="95" y="5"/>
                    <a:pt x="95" y="5"/>
                    <a:pt x="95" y="5"/>
                  </a:cubicBezTo>
                  <a:cubicBezTo>
                    <a:pt x="94" y="5"/>
                    <a:pt x="94" y="6"/>
                    <a:pt x="94" y="7"/>
                  </a:cubicBezTo>
                  <a:cubicBezTo>
                    <a:pt x="95" y="5"/>
                    <a:pt x="91" y="6"/>
                    <a:pt x="91" y="6"/>
                  </a:cubicBezTo>
                  <a:cubicBezTo>
                    <a:pt x="91" y="6"/>
                    <a:pt x="93" y="5"/>
                    <a:pt x="93" y="4"/>
                  </a:cubicBezTo>
                  <a:cubicBezTo>
                    <a:pt x="93" y="5"/>
                    <a:pt x="89" y="6"/>
                    <a:pt x="88" y="6"/>
                  </a:cubicBezTo>
                  <a:cubicBezTo>
                    <a:pt x="87" y="6"/>
                    <a:pt x="91" y="9"/>
                    <a:pt x="91" y="9"/>
                  </a:cubicBezTo>
                  <a:cubicBezTo>
                    <a:pt x="91" y="9"/>
                    <a:pt x="90" y="11"/>
                    <a:pt x="90" y="11"/>
                  </a:cubicBezTo>
                  <a:cubicBezTo>
                    <a:pt x="90" y="11"/>
                    <a:pt x="87" y="8"/>
                    <a:pt x="87" y="8"/>
                  </a:cubicBezTo>
                  <a:cubicBezTo>
                    <a:pt x="87" y="8"/>
                    <a:pt x="85" y="11"/>
                    <a:pt x="85" y="8"/>
                  </a:cubicBezTo>
                  <a:cubicBezTo>
                    <a:pt x="84" y="7"/>
                    <a:pt x="81" y="9"/>
                    <a:pt x="80" y="8"/>
                  </a:cubicBezTo>
                  <a:cubicBezTo>
                    <a:pt x="81" y="9"/>
                    <a:pt x="84" y="9"/>
                    <a:pt x="84" y="10"/>
                  </a:cubicBezTo>
                  <a:cubicBezTo>
                    <a:pt x="84" y="10"/>
                    <a:pt x="83" y="10"/>
                    <a:pt x="83" y="11"/>
                  </a:cubicBezTo>
                  <a:cubicBezTo>
                    <a:pt x="83" y="12"/>
                    <a:pt x="84" y="12"/>
                    <a:pt x="84" y="13"/>
                  </a:cubicBezTo>
                  <a:cubicBezTo>
                    <a:pt x="84" y="13"/>
                    <a:pt x="81" y="12"/>
                    <a:pt x="81" y="11"/>
                  </a:cubicBezTo>
                  <a:cubicBezTo>
                    <a:pt x="80" y="11"/>
                    <a:pt x="80" y="12"/>
                    <a:pt x="80" y="13"/>
                  </a:cubicBezTo>
                  <a:cubicBezTo>
                    <a:pt x="79" y="13"/>
                    <a:pt x="79" y="12"/>
                    <a:pt x="79" y="11"/>
                  </a:cubicBezTo>
                  <a:cubicBezTo>
                    <a:pt x="79" y="11"/>
                    <a:pt x="77" y="13"/>
                    <a:pt x="77" y="13"/>
                  </a:cubicBezTo>
                  <a:cubicBezTo>
                    <a:pt x="76" y="14"/>
                    <a:pt x="78" y="14"/>
                    <a:pt x="78" y="15"/>
                  </a:cubicBezTo>
                  <a:cubicBezTo>
                    <a:pt x="78" y="15"/>
                    <a:pt x="76" y="15"/>
                    <a:pt x="76" y="15"/>
                  </a:cubicBezTo>
                  <a:cubicBezTo>
                    <a:pt x="75" y="14"/>
                    <a:pt x="76" y="13"/>
                    <a:pt x="76" y="12"/>
                  </a:cubicBezTo>
                  <a:cubicBezTo>
                    <a:pt x="76" y="12"/>
                    <a:pt x="73" y="14"/>
                    <a:pt x="73" y="14"/>
                  </a:cubicBezTo>
                  <a:cubicBezTo>
                    <a:pt x="73" y="14"/>
                    <a:pt x="73" y="14"/>
                    <a:pt x="74" y="14"/>
                  </a:cubicBezTo>
                  <a:cubicBezTo>
                    <a:pt x="73" y="14"/>
                    <a:pt x="72" y="16"/>
                    <a:pt x="72" y="16"/>
                  </a:cubicBezTo>
                  <a:cubicBezTo>
                    <a:pt x="71" y="15"/>
                    <a:pt x="73" y="14"/>
                    <a:pt x="72" y="14"/>
                  </a:cubicBezTo>
                  <a:cubicBezTo>
                    <a:pt x="71" y="13"/>
                    <a:pt x="70" y="13"/>
                    <a:pt x="70" y="12"/>
                  </a:cubicBezTo>
                  <a:cubicBezTo>
                    <a:pt x="70" y="12"/>
                    <a:pt x="72" y="12"/>
                    <a:pt x="72" y="12"/>
                  </a:cubicBezTo>
                  <a:cubicBezTo>
                    <a:pt x="72" y="11"/>
                    <a:pt x="69" y="10"/>
                    <a:pt x="68" y="10"/>
                  </a:cubicBezTo>
                  <a:cubicBezTo>
                    <a:pt x="68" y="11"/>
                    <a:pt x="69" y="13"/>
                    <a:pt x="69" y="13"/>
                  </a:cubicBezTo>
                  <a:cubicBezTo>
                    <a:pt x="69" y="13"/>
                    <a:pt x="65" y="14"/>
                    <a:pt x="66" y="14"/>
                  </a:cubicBezTo>
                  <a:cubicBezTo>
                    <a:pt x="66" y="14"/>
                    <a:pt x="68" y="14"/>
                    <a:pt x="68" y="14"/>
                  </a:cubicBezTo>
                  <a:cubicBezTo>
                    <a:pt x="68" y="14"/>
                    <a:pt x="67" y="14"/>
                    <a:pt x="67" y="14"/>
                  </a:cubicBezTo>
                  <a:cubicBezTo>
                    <a:pt x="68" y="16"/>
                    <a:pt x="70" y="14"/>
                    <a:pt x="69" y="14"/>
                  </a:cubicBezTo>
                  <a:cubicBezTo>
                    <a:pt x="70" y="15"/>
                    <a:pt x="69" y="16"/>
                    <a:pt x="69" y="16"/>
                  </a:cubicBezTo>
                  <a:cubicBezTo>
                    <a:pt x="69" y="17"/>
                    <a:pt x="67" y="15"/>
                    <a:pt x="67" y="15"/>
                  </a:cubicBezTo>
                  <a:cubicBezTo>
                    <a:pt x="66" y="15"/>
                    <a:pt x="66" y="14"/>
                    <a:pt x="65" y="14"/>
                  </a:cubicBezTo>
                  <a:cubicBezTo>
                    <a:pt x="65" y="14"/>
                    <a:pt x="64" y="16"/>
                    <a:pt x="63" y="15"/>
                  </a:cubicBezTo>
                  <a:cubicBezTo>
                    <a:pt x="63" y="14"/>
                    <a:pt x="60" y="16"/>
                    <a:pt x="60" y="16"/>
                  </a:cubicBezTo>
                  <a:cubicBezTo>
                    <a:pt x="60" y="16"/>
                    <a:pt x="60" y="19"/>
                    <a:pt x="60" y="19"/>
                  </a:cubicBezTo>
                  <a:cubicBezTo>
                    <a:pt x="60" y="20"/>
                    <a:pt x="61" y="17"/>
                    <a:pt x="62" y="18"/>
                  </a:cubicBezTo>
                  <a:cubicBezTo>
                    <a:pt x="62" y="18"/>
                    <a:pt x="64" y="19"/>
                    <a:pt x="64" y="18"/>
                  </a:cubicBezTo>
                  <a:cubicBezTo>
                    <a:pt x="64" y="19"/>
                    <a:pt x="63" y="19"/>
                    <a:pt x="63" y="20"/>
                  </a:cubicBezTo>
                  <a:cubicBezTo>
                    <a:pt x="62" y="20"/>
                    <a:pt x="63" y="22"/>
                    <a:pt x="62" y="22"/>
                  </a:cubicBezTo>
                  <a:cubicBezTo>
                    <a:pt x="62" y="23"/>
                    <a:pt x="61" y="21"/>
                    <a:pt x="61" y="21"/>
                  </a:cubicBezTo>
                  <a:cubicBezTo>
                    <a:pt x="60" y="21"/>
                    <a:pt x="60" y="23"/>
                    <a:pt x="59" y="23"/>
                  </a:cubicBezTo>
                  <a:cubicBezTo>
                    <a:pt x="59" y="23"/>
                    <a:pt x="59" y="21"/>
                    <a:pt x="59" y="21"/>
                  </a:cubicBezTo>
                  <a:cubicBezTo>
                    <a:pt x="58" y="21"/>
                    <a:pt x="58" y="22"/>
                    <a:pt x="57" y="22"/>
                  </a:cubicBezTo>
                  <a:cubicBezTo>
                    <a:pt x="57" y="22"/>
                    <a:pt x="57" y="20"/>
                    <a:pt x="57" y="20"/>
                  </a:cubicBezTo>
                  <a:cubicBezTo>
                    <a:pt x="57" y="19"/>
                    <a:pt x="56" y="22"/>
                    <a:pt x="55" y="22"/>
                  </a:cubicBezTo>
                  <a:cubicBezTo>
                    <a:pt x="53" y="23"/>
                    <a:pt x="56" y="17"/>
                    <a:pt x="56" y="17"/>
                  </a:cubicBezTo>
                  <a:cubicBezTo>
                    <a:pt x="55" y="17"/>
                    <a:pt x="53" y="18"/>
                    <a:pt x="53" y="18"/>
                  </a:cubicBezTo>
                  <a:cubicBezTo>
                    <a:pt x="52" y="19"/>
                    <a:pt x="54" y="20"/>
                    <a:pt x="54" y="20"/>
                  </a:cubicBezTo>
                  <a:cubicBezTo>
                    <a:pt x="53" y="20"/>
                    <a:pt x="53" y="20"/>
                    <a:pt x="52" y="20"/>
                  </a:cubicBezTo>
                  <a:cubicBezTo>
                    <a:pt x="52" y="20"/>
                    <a:pt x="52" y="21"/>
                    <a:pt x="51" y="22"/>
                  </a:cubicBezTo>
                  <a:cubicBezTo>
                    <a:pt x="52" y="21"/>
                    <a:pt x="47" y="21"/>
                    <a:pt x="49" y="22"/>
                  </a:cubicBezTo>
                  <a:cubicBezTo>
                    <a:pt x="49" y="23"/>
                    <a:pt x="51" y="22"/>
                    <a:pt x="51" y="22"/>
                  </a:cubicBezTo>
                  <a:cubicBezTo>
                    <a:pt x="51" y="22"/>
                    <a:pt x="50" y="23"/>
                    <a:pt x="51" y="23"/>
                  </a:cubicBezTo>
                  <a:cubicBezTo>
                    <a:pt x="51" y="23"/>
                    <a:pt x="52" y="23"/>
                    <a:pt x="52" y="22"/>
                  </a:cubicBezTo>
                  <a:cubicBezTo>
                    <a:pt x="52" y="22"/>
                    <a:pt x="52" y="24"/>
                    <a:pt x="51" y="24"/>
                  </a:cubicBezTo>
                  <a:cubicBezTo>
                    <a:pt x="50" y="24"/>
                    <a:pt x="50" y="23"/>
                    <a:pt x="49" y="23"/>
                  </a:cubicBezTo>
                  <a:cubicBezTo>
                    <a:pt x="48" y="24"/>
                    <a:pt x="48" y="26"/>
                    <a:pt x="47" y="26"/>
                  </a:cubicBezTo>
                  <a:cubicBezTo>
                    <a:pt x="47" y="26"/>
                    <a:pt x="44" y="26"/>
                    <a:pt x="44" y="26"/>
                  </a:cubicBezTo>
                  <a:cubicBezTo>
                    <a:pt x="44" y="29"/>
                    <a:pt x="51" y="25"/>
                    <a:pt x="51" y="25"/>
                  </a:cubicBezTo>
                  <a:cubicBezTo>
                    <a:pt x="52" y="25"/>
                    <a:pt x="53" y="24"/>
                    <a:pt x="54" y="25"/>
                  </a:cubicBezTo>
                  <a:cubicBezTo>
                    <a:pt x="56" y="25"/>
                    <a:pt x="55" y="23"/>
                    <a:pt x="54" y="23"/>
                  </a:cubicBezTo>
                  <a:cubicBezTo>
                    <a:pt x="55" y="23"/>
                    <a:pt x="55" y="23"/>
                    <a:pt x="55" y="23"/>
                  </a:cubicBezTo>
                  <a:cubicBezTo>
                    <a:pt x="56" y="25"/>
                    <a:pt x="57" y="23"/>
                    <a:pt x="58" y="23"/>
                  </a:cubicBezTo>
                  <a:cubicBezTo>
                    <a:pt x="57" y="23"/>
                    <a:pt x="57" y="25"/>
                    <a:pt x="56" y="25"/>
                  </a:cubicBezTo>
                  <a:cubicBezTo>
                    <a:pt x="57" y="25"/>
                    <a:pt x="58" y="25"/>
                    <a:pt x="58" y="25"/>
                  </a:cubicBezTo>
                  <a:cubicBezTo>
                    <a:pt x="58" y="25"/>
                    <a:pt x="56" y="26"/>
                    <a:pt x="56" y="27"/>
                  </a:cubicBezTo>
                  <a:cubicBezTo>
                    <a:pt x="56" y="27"/>
                    <a:pt x="61" y="25"/>
                    <a:pt x="61" y="26"/>
                  </a:cubicBezTo>
                  <a:cubicBezTo>
                    <a:pt x="60" y="27"/>
                    <a:pt x="57" y="26"/>
                    <a:pt x="57" y="28"/>
                  </a:cubicBezTo>
                  <a:cubicBezTo>
                    <a:pt x="56" y="31"/>
                    <a:pt x="54" y="27"/>
                    <a:pt x="54" y="27"/>
                  </a:cubicBezTo>
                  <a:cubicBezTo>
                    <a:pt x="54" y="26"/>
                    <a:pt x="54" y="29"/>
                    <a:pt x="54" y="29"/>
                  </a:cubicBezTo>
                  <a:cubicBezTo>
                    <a:pt x="54" y="29"/>
                    <a:pt x="53" y="27"/>
                    <a:pt x="52" y="27"/>
                  </a:cubicBezTo>
                  <a:cubicBezTo>
                    <a:pt x="51" y="28"/>
                    <a:pt x="49" y="30"/>
                    <a:pt x="49" y="31"/>
                  </a:cubicBezTo>
                  <a:cubicBezTo>
                    <a:pt x="49" y="31"/>
                    <a:pt x="51" y="30"/>
                    <a:pt x="51" y="30"/>
                  </a:cubicBezTo>
                  <a:cubicBezTo>
                    <a:pt x="51" y="31"/>
                    <a:pt x="53" y="30"/>
                    <a:pt x="53" y="31"/>
                  </a:cubicBezTo>
                  <a:cubicBezTo>
                    <a:pt x="53" y="30"/>
                    <a:pt x="50" y="31"/>
                    <a:pt x="50" y="32"/>
                  </a:cubicBezTo>
                  <a:cubicBezTo>
                    <a:pt x="51" y="33"/>
                    <a:pt x="54" y="31"/>
                    <a:pt x="53" y="33"/>
                  </a:cubicBezTo>
                  <a:cubicBezTo>
                    <a:pt x="54" y="31"/>
                    <a:pt x="47" y="34"/>
                    <a:pt x="47" y="34"/>
                  </a:cubicBezTo>
                  <a:cubicBezTo>
                    <a:pt x="47" y="33"/>
                    <a:pt x="53" y="35"/>
                    <a:pt x="52" y="35"/>
                  </a:cubicBezTo>
                  <a:cubicBezTo>
                    <a:pt x="51" y="36"/>
                    <a:pt x="50" y="34"/>
                    <a:pt x="49" y="35"/>
                  </a:cubicBezTo>
                  <a:cubicBezTo>
                    <a:pt x="49" y="35"/>
                    <a:pt x="49" y="35"/>
                    <a:pt x="49" y="35"/>
                  </a:cubicBezTo>
                  <a:cubicBezTo>
                    <a:pt x="49" y="36"/>
                    <a:pt x="46" y="34"/>
                    <a:pt x="45" y="36"/>
                  </a:cubicBezTo>
                  <a:cubicBezTo>
                    <a:pt x="45" y="36"/>
                    <a:pt x="48" y="36"/>
                    <a:pt x="48" y="36"/>
                  </a:cubicBezTo>
                  <a:cubicBezTo>
                    <a:pt x="46" y="38"/>
                    <a:pt x="44" y="36"/>
                    <a:pt x="45" y="39"/>
                  </a:cubicBezTo>
                  <a:cubicBezTo>
                    <a:pt x="45" y="39"/>
                    <a:pt x="43" y="40"/>
                    <a:pt x="43" y="40"/>
                  </a:cubicBezTo>
                  <a:cubicBezTo>
                    <a:pt x="42" y="41"/>
                    <a:pt x="42" y="41"/>
                    <a:pt x="42" y="41"/>
                  </a:cubicBezTo>
                  <a:cubicBezTo>
                    <a:pt x="42" y="42"/>
                    <a:pt x="41" y="42"/>
                    <a:pt x="41" y="42"/>
                  </a:cubicBezTo>
                  <a:cubicBezTo>
                    <a:pt x="41" y="43"/>
                    <a:pt x="42" y="42"/>
                    <a:pt x="42" y="42"/>
                  </a:cubicBezTo>
                  <a:cubicBezTo>
                    <a:pt x="43" y="42"/>
                    <a:pt x="42" y="43"/>
                    <a:pt x="42" y="43"/>
                  </a:cubicBezTo>
                  <a:cubicBezTo>
                    <a:pt x="43" y="43"/>
                    <a:pt x="45" y="44"/>
                    <a:pt x="46" y="43"/>
                  </a:cubicBezTo>
                  <a:cubicBezTo>
                    <a:pt x="44" y="44"/>
                    <a:pt x="44" y="44"/>
                    <a:pt x="42" y="44"/>
                  </a:cubicBezTo>
                  <a:cubicBezTo>
                    <a:pt x="41" y="44"/>
                    <a:pt x="38" y="44"/>
                    <a:pt x="38" y="45"/>
                  </a:cubicBezTo>
                  <a:cubicBezTo>
                    <a:pt x="38" y="45"/>
                    <a:pt x="39" y="45"/>
                    <a:pt x="39" y="45"/>
                  </a:cubicBezTo>
                  <a:cubicBezTo>
                    <a:pt x="39" y="45"/>
                    <a:pt x="38" y="46"/>
                    <a:pt x="38" y="46"/>
                  </a:cubicBezTo>
                  <a:cubicBezTo>
                    <a:pt x="38" y="46"/>
                    <a:pt x="40" y="45"/>
                    <a:pt x="40" y="46"/>
                  </a:cubicBezTo>
                  <a:cubicBezTo>
                    <a:pt x="40" y="46"/>
                    <a:pt x="38" y="48"/>
                    <a:pt x="38" y="48"/>
                  </a:cubicBezTo>
                  <a:cubicBezTo>
                    <a:pt x="38" y="48"/>
                    <a:pt x="39" y="48"/>
                    <a:pt x="39" y="49"/>
                  </a:cubicBezTo>
                  <a:cubicBezTo>
                    <a:pt x="39" y="49"/>
                    <a:pt x="37" y="49"/>
                    <a:pt x="37" y="49"/>
                  </a:cubicBezTo>
                  <a:cubicBezTo>
                    <a:pt x="37" y="49"/>
                    <a:pt x="39" y="50"/>
                    <a:pt x="39" y="50"/>
                  </a:cubicBezTo>
                  <a:cubicBezTo>
                    <a:pt x="38" y="50"/>
                    <a:pt x="37" y="50"/>
                    <a:pt x="37" y="50"/>
                  </a:cubicBezTo>
                  <a:cubicBezTo>
                    <a:pt x="37" y="51"/>
                    <a:pt x="38" y="52"/>
                    <a:pt x="39" y="52"/>
                  </a:cubicBezTo>
                  <a:cubicBezTo>
                    <a:pt x="37" y="52"/>
                    <a:pt x="35" y="52"/>
                    <a:pt x="34" y="54"/>
                  </a:cubicBezTo>
                  <a:cubicBezTo>
                    <a:pt x="34" y="55"/>
                    <a:pt x="30" y="54"/>
                    <a:pt x="30" y="54"/>
                  </a:cubicBezTo>
                  <a:cubicBezTo>
                    <a:pt x="30" y="57"/>
                    <a:pt x="36" y="54"/>
                    <a:pt x="37" y="54"/>
                  </a:cubicBezTo>
                  <a:cubicBezTo>
                    <a:pt x="36" y="54"/>
                    <a:pt x="35" y="56"/>
                    <a:pt x="35" y="56"/>
                  </a:cubicBezTo>
                  <a:cubicBezTo>
                    <a:pt x="32" y="56"/>
                    <a:pt x="34" y="57"/>
                    <a:pt x="33" y="58"/>
                  </a:cubicBezTo>
                  <a:cubicBezTo>
                    <a:pt x="32" y="59"/>
                    <a:pt x="30" y="57"/>
                    <a:pt x="29" y="58"/>
                  </a:cubicBezTo>
                  <a:cubicBezTo>
                    <a:pt x="29" y="59"/>
                    <a:pt x="26" y="61"/>
                    <a:pt x="26" y="61"/>
                  </a:cubicBezTo>
                  <a:cubicBezTo>
                    <a:pt x="26" y="62"/>
                    <a:pt x="27" y="62"/>
                    <a:pt x="27" y="62"/>
                  </a:cubicBezTo>
                  <a:cubicBezTo>
                    <a:pt x="27" y="63"/>
                    <a:pt x="24" y="63"/>
                    <a:pt x="24" y="63"/>
                  </a:cubicBezTo>
                  <a:cubicBezTo>
                    <a:pt x="24" y="63"/>
                    <a:pt x="25" y="64"/>
                    <a:pt x="25" y="65"/>
                  </a:cubicBezTo>
                  <a:cubicBezTo>
                    <a:pt x="25" y="66"/>
                    <a:pt x="27" y="65"/>
                    <a:pt x="28" y="65"/>
                  </a:cubicBezTo>
                  <a:cubicBezTo>
                    <a:pt x="29" y="64"/>
                    <a:pt x="30" y="65"/>
                    <a:pt x="31" y="64"/>
                  </a:cubicBezTo>
                  <a:cubicBezTo>
                    <a:pt x="31" y="64"/>
                    <a:pt x="30" y="63"/>
                    <a:pt x="30" y="62"/>
                  </a:cubicBezTo>
                  <a:cubicBezTo>
                    <a:pt x="30" y="62"/>
                    <a:pt x="32" y="63"/>
                    <a:pt x="33" y="64"/>
                  </a:cubicBezTo>
                  <a:cubicBezTo>
                    <a:pt x="33" y="64"/>
                    <a:pt x="30" y="66"/>
                    <a:pt x="30" y="66"/>
                  </a:cubicBezTo>
                  <a:cubicBezTo>
                    <a:pt x="29" y="66"/>
                    <a:pt x="28" y="67"/>
                    <a:pt x="28" y="66"/>
                  </a:cubicBezTo>
                  <a:cubicBezTo>
                    <a:pt x="27" y="65"/>
                    <a:pt x="26" y="67"/>
                    <a:pt x="25" y="67"/>
                  </a:cubicBezTo>
                  <a:cubicBezTo>
                    <a:pt x="24" y="66"/>
                    <a:pt x="24" y="63"/>
                    <a:pt x="23" y="66"/>
                  </a:cubicBezTo>
                  <a:cubicBezTo>
                    <a:pt x="21" y="70"/>
                    <a:pt x="20" y="65"/>
                    <a:pt x="21" y="65"/>
                  </a:cubicBezTo>
                  <a:cubicBezTo>
                    <a:pt x="19" y="65"/>
                    <a:pt x="21" y="69"/>
                    <a:pt x="19" y="68"/>
                  </a:cubicBezTo>
                  <a:cubicBezTo>
                    <a:pt x="15" y="68"/>
                    <a:pt x="18" y="70"/>
                    <a:pt x="17" y="71"/>
                  </a:cubicBezTo>
                  <a:cubicBezTo>
                    <a:pt x="16" y="71"/>
                    <a:pt x="16" y="69"/>
                    <a:pt x="16" y="69"/>
                  </a:cubicBezTo>
                  <a:cubicBezTo>
                    <a:pt x="14" y="69"/>
                    <a:pt x="12" y="70"/>
                    <a:pt x="11" y="71"/>
                  </a:cubicBezTo>
                  <a:cubicBezTo>
                    <a:pt x="11" y="72"/>
                    <a:pt x="15" y="72"/>
                    <a:pt x="16" y="72"/>
                  </a:cubicBezTo>
                  <a:cubicBezTo>
                    <a:pt x="16" y="72"/>
                    <a:pt x="19" y="71"/>
                    <a:pt x="19" y="71"/>
                  </a:cubicBezTo>
                  <a:cubicBezTo>
                    <a:pt x="20" y="72"/>
                    <a:pt x="15" y="72"/>
                    <a:pt x="15" y="72"/>
                  </a:cubicBezTo>
                  <a:cubicBezTo>
                    <a:pt x="14" y="72"/>
                    <a:pt x="14" y="73"/>
                    <a:pt x="13" y="73"/>
                  </a:cubicBezTo>
                  <a:cubicBezTo>
                    <a:pt x="12" y="73"/>
                    <a:pt x="11" y="73"/>
                    <a:pt x="10" y="73"/>
                  </a:cubicBezTo>
                  <a:cubicBezTo>
                    <a:pt x="8" y="72"/>
                    <a:pt x="7" y="73"/>
                    <a:pt x="9" y="74"/>
                  </a:cubicBezTo>
                  <a:cubicBezTo>
                    <a:pt x="10" y="74"/>
                    <a:pt x="12" y="74"/>
                    <a:pt x="12" y="76"/>
                  </a:cubicBezTo>
                  <a:cubicBezTo>
                    <a:pt x="12" y="76"/>
                    <a:pt x="11" y="78"/>
                    <a:pt x="11" y="77"/>
                  </a:cubicBezTo>
                  <a:cubicBezTo>
                    <a:pt x="10" y="77"/>
                    <a:pt x="12" y="75"/>
                    <a:pt x="10" y="74"/>
                  </a:cubicBezTo>
                  <a:cubicBezTo>
                    <a:pt x="7" y="74"/>
                    <a:pt x="9" y="75"/>
                    <a:pt x="8" y="76"/>
                  </a:cubicBezTo>
                  <a:cubicBezTo>
                    <a:pt x="8" y="76"/>
                    <a:pt x="8" y="73"/>
                    <a:pt x="7" y="73"/>
                  </a:cubicBezTo>
                  <a:cubicBezTo>
                    <a:pt x="7" y="72"/>
                    <a:pt x="5" y="78"/>
                    <a:pt x="6" y="77"/>
                  </a:cubicBezTo>
                  <a:cubicBezTo>
                    <a:pt x="5" y="77"/>
                    <a:pt x="5" y="75"/>
                    <a:pt x="5" y="75"/>
                  </a:cubicBezTo>
                  <a:cubicBezTo>
                    <a:pt x="4" y="75"/>
                    <a:pt x="4" y="77"/>
                    <a:pt x="4" y="77"/>
                  </a:cubicBezTo>
                  <a:cubicBezTo>
                    <a:pt x="3" y="78"/>
                    <a:pt x="1" y="77"/>
                    <a:pt x="1" y="78"/>
                  </a:cubicBezTo>
                  <a:cubicBezTo>
                    <a:pt x="1" y="79"/>
                    <a:pt x="0" y="80"/>
                    <a:pt x="1" y="80"/>
                  </a:cubicBezTo>
                  <a:cubicBezTo>
                    <a:pt x="2" y="80"/>
                    <a:pt x="3" y="80"/>
                    <a:pt x="4" y="81"/>
                  </a:cubicBezTo>
                  <a:cubicBezTo>
                    <a:pt x="4" y="81"/>
                    <a:pt x="0" y="82"/>
                    <a:pt x="1" y="83"/>
                  </a:cubicBezTo>
                  <a:cubicBezTo>
                    <a:pt x="1" y="84"/>
                    <a:pt x="3" y="84"/>
                    <a:pt x="3" y="84"/>
                  </a:cubicBezTo>
                  <a:cubicBezTo>
                    <a:pt x="3" y="84"/>
                    <a:pt x="6" y="83"/>
                    <a:pt x="6" y="84"/>
                  </a:cubicBezTo>
                  <a:cubicBezTo>
                    <a:pt x="5" y="85"/>
                    <a:pt x="2" y="84"/>
                    <a:pt x="1" y="86"/>
                  </a:cubicBezTo>
                  <a:cubicBezTo>
                    <a:pt x="0" y="87"/>
                    <a:pt x="6" y="87"/>
                    <a:pt x="4" y="89"/>
                  </a:cubicBezTo>
                  <a:cubicBezTo>
                    <a:pt x="4" y="89"/>
                    <a:pt x="3" y="87"/>
                    <a:pt x="2" y="88"/>
                  </a:cubicBezTo>
                  <a:cubicBezTo>
                    <a:pt x="1" y="89"/>
                    <a:pt x="1" y="90"/>
                    <a:pt x="2" y="91"/>
                  </a:cubicBezTo>
                  <a:cubicBezTo>
                    <a:pt x="3" y="91"/>
                    <a:pt x="5" y="92"/>
                    <a:pt x="6" y="92"/>
                  </a:cubicBezTo>
                  <a:cubicBezTo>
                    <a:pt x="7" y="91"/>
                    <a:pt x="8" y="89"/>
                    <a:pt x="9" y="90"/>
                  </a:cubicBezTo>
                  <a:cubicBezTo>
                    <a:pt x="8" y="90"/>
                    <a:pt x="7" y="91"/>
                    <a:pt x="7" y="91"/>
                  </a:cubicBezTo>
                  <a:cubicBezTo>
                    <a:pt x="7" y="92"/>
                    <a:pt x="6" y="92"/>
                    <a:pt x="5" y="92"/>
                  </a:cubicBezTo>
                  <a:cubicBezTo>
                    <a:pt x="5" y="92"/>
                    <a:pt x="7" y="93"/>
                    <a:pt x="7" y="94"/>
                  </a:cubicBezTo>
                  <a:cubicBezTo>
                    <a:pt x="7" y="94"/>
                    <a:pt x="4" y="92"/>
                    <a:pt x="5" y="94"/>
                  </a:cubicBezTo>
                  <a:cubicBezTo>
                    <a:pt x="5" y="95"/>
                    <a:pt x="8" y="96"/>
                    <a:pt x="8" y="96"/>
                  </a:cubicBezTo>
                  <a:cubicBezTo>
                    <a:pt x="8" y="97"/>
                    <a:pt x="5" y="95"/>
                    <a:pt x="4" y="96"/>
                  </a:cubicBezTo>
                  <a:cubicBezTo>
                    <a:pt x="2" y="96"/>
                    <a:pt x="4" y="93"/>
                    <a:pt x="3" y="93"/>
                  </a:cubicBezTo>
                  <a:cubicBezTo>
                    <a:pt x="3" y="93"/>
                    <a:pt x="1" y="95"/>
                    <a:pt x="2" y="96"/>
                  </a:cubicBezTo>
                  <a:cubicBezTo>
                    <a:pt x="3" y="96"/>
                    <a:pt x="2" y="98"/>
                    <a:pt x="2" y="98"/>
                  </a:cubicBezTo>
                  <a:cubicBezTo>
                    <a:pt x="3" y="99"/>
                    <a:pt x="4" y="97"/>
                    <a:pt x="5" y="96"/>
                  </a:cubicBezTo>
                  <a:cubicBezTo>
                    <a:pt x="5" y="96"/>
                    <a:pt x="5" y="97"/>
                    <a:pt x="5" y="97"/>
                  </a:cubicBezTo>
                  <a:cubicBezTo>
                    <a:pt x="6" y="97"/>
                    <a:pt x="6" y="96"/>
                    <a:pt x="7" y="96"/>
                  </a:cubicBezTo>
                  <a:cubicBezTo>
                    <a:pt x="7" y="96"/>
                    <a:pt x="7" y="98"/>
                    <a:pt x="6" y="98"/>
                  </a:cubicBezTo>
                  <a:cubicBezTo>
                    <a:pt x="4" y="99"/>
                    <a:pt x="8" y="101"/>
                    <a:pt x="8" y="100"/>
                  </a:cubicBezTo>
                  <a:cubicBezTo>
                    <a:pt x="8" y="102"/>
                    <a:pt x="1" y="100"/>
                    <a:pt x="5" y="103"/>
                  </a:cubicBezTo>
                  <a:cubicBezTo>
                    <a:pt x="7" y="104"/>
                    <a:pt x="8" y="105"/>
                    <a:pt x="10" y="105"/>
                  </a:cubicBezTo>
                  <a:cubicBezTo>
                    <a:pt x="10" y="105"/>
                    <a:pt x="13" y="107"/>
                    <a:pt x="14" y="107"/>
                  </a:cubicBezTo>
                  <a:cubicBezTo>
                    <a:pt x="17" y="107"/>
                    <a:pt x="21" y="104"/>
                    <a:pt x="23" y="102"/>
                  </a:cubicBezTo>
                  <a:cubicBezTo>
                    <a:pt x="24" y="100"/>
                    <a:pt x="25" y="100"/>
                    <a:pt x="27" y="99"/>
                  </a:cubicBezTo>
                  <a:cubicBezTo>
                    <a:pt x="28" y="98"/>
                    <a:pt x="28" y="95"/>
                    <a:pt x="29" y="95"/>
                  </a:cubicBezTo>
                  <a:cubicBezTo>
                    <a:pt x="29" y="95"/>
                    <a:pt x="29" y="98"/>
                    <a:pt x="30" y="98"/>
                  </a:cubicBezTo>
                  <a:cubicBezTo>
                    <a:pt x="32" y="99"/>
                    <a:pt x="31" y="99"/>
                    <a:pt x="31" y="100"/>
                  </a:cubicBezTo>
                  <a:cubicBezTo>
                    <a:pt x="32" y="100"/>
                    <a:pt x="33" y="100"/>
                    <a:pt x="34" y="101"/>
                  </a:cubicBezTo>
                  <a:cubicBezTo>
                    <a:pt x="34" y="102"/>
                    <a:pt x="33" y="100"/>
                    <a:pt x="34" y="10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46" name="Freeform 720">
              <a:extLst>
                <a:ext uri="{FF2B5EF4-FFF2-40B4-BE49-F238E27FC236}">
                  <a16:creationId xmlns:a16="http://schemas.microsoft.com/office/drawing/2014/main" id="{704E5AD8-084D-1E47-8526-CCD81A650977}"/>
                </a:ext>
              </a:extLst>
            </p:cNvPr>
            <p:cNvSpPr>
              <a:spLocks noEditPoints="1"/>
            </p:cNvSpPr>
            <p:nvPr/>
          </p:nvSpPr>
          <p:spPr bwMode="auto">
            <a:xfrm>
              <a:off x="12945416" y="4366247"/>
              <a:ext cx="7563702" cy="2637633"/>
            </a:xfrm>
            <a:custGeom>
              <a:avLst/>
              <a:gdLst>
                <a:gd name="T0" fmla="*/ 785 w 810"/>
                <a:gd name="T1" fmla="*/ 109 h 282"/>
                <a:gd name="T2" fmla="*/ 725 w 810"/>
                <a:gd name="T3" fmla="*/ 77 h 282"/>
                <a:gd name="T4" fmla="*/ 665 w 810"/>
                <a:gd name="T5" fmla="*/ 80 h 282"/>
                <a:gd name="T6" fmla="*/ 607 w 810"/>
                <a:gd name="T7" fmla="*/ 65 h 282"/>
                <a:gd name="T8" fmla="*/ 578 w 810"/>
                <a:gd name="T9" fmla="*/ 56 h 282"/>
                <a:gd name="T10" fmla="*/ 555 w 810"/>
                <a:gd name="T11" fmla="*/ 61 h 282"/>
                <a:gd name="T12" fmla="*/ 521 w 810"/>
                <a:gd name="T13" fmla="*/ 59 h 282"/>
                <a:gd name="T14" fmla="*/ 495 w 810"/>
                <a:gd name="T15" fmla="*/ 44 h 282"/>
                <a:gd name="T16" fmla="*/ 469 w 810"/>
                <a:gd name="T17" fmla="*/ 49 h 282"/>
                <a:gd name="T18" fmla="*/ 423 w 810"/>
                <a:gd name="T19" fmla="*/ 43 h 282"/>
                <a:gd name="T20" fmla="*/ 383 w 810"/>
                <a:gd name="T21" fmla="*/ 50 h 282"/>
                <a:gd name="T22" fmla="*/ 423 w 810"/>
                <a:gd name="T23" fmla="*/ 17 h 282"/>
                <a:gd name="T24" fmla="*/ 378 w 810"/>
                <a:gd name="T25" fmla="*/ 7 h 282"/>
                <a:gd name="T26" fmla="*/ 355 w 810"/>
                <a:gd name="T27" fmla="*/ 17 h 282"/>
                <a:gd name="T28" fmla="*/ 320 w 810"/>
                <a:gd name="T29" fmla="*/ 22 h 282"/>
                <a:gd name="T30" fmla="*/ 297 w 810"/>
                <a:gd name="T31" fmla="*/ 32 h 282"/>
                <a:gd name="T32" fmla="*/ 269 w 810"/>
                <a:gd name="T33" fmla="*/ 49 h 282"/>
                <a:gd name="T34" fmla="*/ 247 w 810"/>
                <a:gd name="T35" fmla="*/ 58 h 282"/>
                <a:gd name="T36" fmla="*/ 242 w 810"/>
                <a:gd name="T37" fmla="*/ 50 h 282"/>
                <a:gd name="T38" fmla="*/ 259 w 810"/>
                <a:gd name="T39" fmla="*/ 97 h 282"/>
                <a:gd name="T40" fmla="*/ 227 w 810"/>
                <a:gd name="T41" fmla="*/ 107 h 282"/>
                <a:gd name="T42" fmla="*/ 231 w 810"/>
                <a:gd name="T43" fmla="*/ 88 h 282"/>
                <a:gd name="T44" fmla="*/ 206 w 810"/>
                <a:gd name="T45" fmla="*/ 60 h 282"/>
                <a:gd name="T46" fmla="*/ 191 w 810"/>
                <a:gd name="T47" fmla="*/ 83 h 282"/>
                <a:gd name="T48" fmla="*/ 131 w 810"/>
                <a:gd name="T49" fmla="*/ 90 h 282"/>
                <a:gd name="T50" fmla="*/ 92 w 810"/>
                <a:gd name="T51" fmla="*/ 100 h 282"/>
                <a:gd name="T52" fmla="*/ 84 w 810"/>
                <a:gd name="T53" fmla="*/ 107 h 282"/>
                <a:gd name="T54" fmla="*/ 53 w 810"/>
                <a:gd name="T55" fmla="*/ 120 h 282"/>
                <a:gd name="T56" fmla="*/ 31 w 810"/>
                <a:gd name="T57" fmla="*/ 102 h 282"/>
                <a:gd name="T58" fmla="*/ 29 w 810"/>
                <a:gd name="T59" fmla="*/ 84 h 282"/>
                <a:gd name="T60" fmla="*/ 5 w 810"/>
                <a:gd name="T61" fmla="*/ 88 h 282"/>
                <a:gd name="T62" fmla="*/ 7 w 810"/>
                <a:gd name="T63" fmla="*/ 152 h 282"/>
                <a:gd name="T64" fmla="*/ 16 w 810"/>
                <a:gd name="T65" fmla="*/ 187 h 282"/>
                <a:gd name="T66" fmla="*/ 40 w 810"/>
                <a:gd name="T67" fmla="*/ 223 h 282"/>
                <a:gd name="T68" fmla="*/ 53 w 810"/>
                <a:gd name="T69" fmla="*/ 244 h 282"/>
                <a:gd name="T70" fmla="*/ 82 w 810"/>
                <a:gd name="T71" fmla="*/ 272 h 282"/>
                <a:gd name="T72" fmla="*/ 109 w 810"/>
                <a:gd name="T73" fmla="*/ 250 h 282"/>
                <a:gd name="T74" fmla="*/ 108 w 810"/>
                <a:gd name="T75" fmla="*/ 222 h 282"/>
                <a:gd name="T76" fmla="*/ 160 w 810"/>
                <a:gd name="T77" fmla="*/ 223 h 282"/>
                <a:gd name="T78" fmla="*/ 196 w 810"/>
                <a:gd name="T79" fmla="*/ 196 h 282"/>
                <a:gd name="T80" fmla="*/ 252 w 810"/>
                <a:gd name="T81" fmla="*/ 204 h 282"/>
                <a:gd name="T82" fmla="*/ 331 w 810"/>
                <a:gd name="T83" fmla="*/ 226 h 282"/>
                <a:gd name="T84" fmla="*/ 415 w 810"/>
                <a:gd name="T85" fmla="*/ 231 h 282"/>
                <a:gd name="T86" fmla="*/ 483 w 810"/>
                <a:gd name="T87" fmla="*/ 207 h 282"/>
                <a:gd name="T88" fmla="*/ 521 w 810"/>
                <a:gd name="T89" fmla="*/ 258 h 282"/>
                <a:gd name="T90" fmla="*/ 558 w 810"/>
                <a:gd name="T91" fmla="*/ 226 h 282"/>
                <a:gd name="T92" fmla="*/ 543 w 810"/>
                <a:gd name="T93" fmla="*/ 199 h 282"/>
                <a:gd name="T94" fmla="*/ 591 w 810"/>
                <a:gd name="T95" fmla="*/ 162 h 282"/>
                <a:gd name="T96" fmla="*/ 627 w 810"/>
                <a:gd name="T97" fmla="*/ 165 h 282"/>
                <a:gd name="T98" fmla="*/ 657 w 810"/>
                <a:gd name="T99" fmla="*/ 153 h 282"/>
                <a:gd name="T100" fmla="*/ 669 w 810"/>
                <a:gd name="T101" fmla="*/ 154 h 282"/>
                <a:gd name="T102" fmla="*/ 649 w 810"/>
                <a:gd name="T103" fmla="*/ 210 h 282"/>
                <a:gd name="T104" fmla="*/ 667 w 810"/>
                <a:gd name="T105" fmla="*/ 171 h 282"/>
                <a:gd name="T106" fmla="*/ 710 w 810"/>
                <a:gd name="T107" fmla="*/ 156 h 282"/>
                <a:gd name="T108" fmla="*/ 738 w 810"/>
                <a:gd name="T109" fmla="*/ 121 h 282"/>
                <a:gd name="T110" fmla="*/ 765 w 810"/>
                <a:gd name="T111" fmla="*/ 116 h 282"/>
                <a:gd name="T112" fmla="*/ 802 w 810"/>
                <a:gd name="T113" fmla="*/ 115 h 282"/>
                <a:gd name="T114" fmla="*/ 388 w 810"/>
                <a:gd name="T115" fmla="*/ 2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10" h="282">
                  <a:moveTo>
                    <a:pt x="808" y="111"/>
                  </a:moveTo>
                  <a:cubicBezTo>
                    <a:pt x="806" y="109"/>
                    <a:pt x="803" y="108"/>
                    <a:pt x="801" y="106"/>
                  </a:cubicBezTo>
                  <a:cubicBezTo>
                    <a:pt x="800" y="105"/>
                    <a:pt x="799" y="104"/>
                    <a:pt x="797" y="103"/>
                  </a:cubicBezTo>
                  <a:cubicBezTo>
                    <a:pt x="796" y="103"/>
                    <a:pt x="794" y="103"/>
                    <a:pt x="793" y="102"/>
                  </a:cubicBezTo>
                  <a:cubicBezTo>
                    <a:pt x="793" y="103"/>
                    <a:pt x="794" y="103"/>
                    <a:pt x="794" y="103"/>
                  </a:cubicBezTo>
                  <a:cubicBezTo>
                    <a:pt x="795" y="103"/>
                    <a:pt x="792" y="104"/>
                    <a:pt x="791" y="103"/>
                  </a:cubicBezTo>
                  <a:cubicBezTo>
                    <a:pt x="791" y="103"/>
                    <a:pt x="792" y="103"/>
                    <a:pt x="792" y="102"/>
                  </a:cubicBezTo>
                  <a:cubicBezTo>
                    <a:pt x="791" y="101"/>
                    <a:pt x="786" y="103"/>
                    <a:pt x="785" y="102"/>
                  </a:cubicBezTo>
                  <a:cubicBezTo>
                    <a:pt x="787" y="103"/>
                    <a:pt x="787" y="103"/>
                    <a:pt x="787" y="106"/>
                  </a:cubicBezTo>
                  <a:cubicBezTo>
                    <a:pt x="786" y="107"/>
                    <a:pt x="788" y="109"/>
                    <a:pt x="788" y="109"/>
                  </a:cubicBezTo>
                  <a:cubicBezTo>
                    <a:pt x="787" y="109"/>
                    <a:pt x="787" y="108"/>
                    <a:pt x="787" y="108"/>
                  </a:cubicBezTo>
                  <a:cubicBezTo>
                    <a:pt x="786" y="107"/>
                    <a:pt x="786" y="109"/>
                    <a:pt x="785" y="109"/>
                  </a:cubicBezTo>
                  <a:cubicBezTo>
                    <a:pt x="785" y="109"/>
                    <a:pt x="783" y="105"/>
                    <a:pt x="783" y="105"/>
                  </a:cubicBezTo>
                  <a:cubicBezTo>
                    <a:pt x="783" y="104"/>
                    <a:pt x="783" y="104"/>
                    <a:pt x="783" y="104"/>
                  </a:cubicBezTo>
                  <a:cubicBezTo>
                    <a:pt x="783" y="103"/>
                    <a:pt x="782" y="102"/>
                    <a:pt x="783" y="101"/>
                  </a:cubicBezTo>
                  <a:cubicBezTo>
                    <a:pt x="784" y="99"/>
                    <a:pt x="782" y="100"/>
                    <a:pt x="781" y="99"/>
                  </a:cubicBezTo>
                  <a:cubicBezTo>
                    <a:pt x="781" y="98"/>
                    <a:pt x="779" y="97"/>
                    <a:pt x="778" y="97"/>
                  </a:cubicBezTo>
                  <a:cubicBezTo>
                    <a:pt x="771" y="93"/>
                    <a:pt x="765" y="89"/>
                    <a:pt x="758" y="87"/>
                  </a:cubicBezTo>
                  <a:cubicBezTo>
                    <a:pt x="756" y="86"/>
                    <a:pt x="755" y="85"/>
                    <a:pt x="754" y="84"/>
                  </a:cubicBezTo>
                  <a:cubicBezTo>
                    <a:pt x="753" y="83"/>
                    <a:pt x="751" y="82"/>
                    <a:pt x="749" y="82"/>
                  </a:cubicBezTo>
                  <a:cubicBezTo>
                    <a:pt x="746" y="81"/>
                    <a:pt x="743" y="80"/>
                    <a:pt x="739" y="78"/>
                  </a:cubicBezTo>
                  <a:cubicBezTo>
                    <a:pt x="736" y="78"/>
                    <a:pt x="732" y="78"/>
                    <a:pt x="730" y="78"/>
                  </a:cubicBezTo>
                  <a:cubicBezTo>
                    <a:pt x="728" y="78"/>
                    <a:pt x="727" y="78"/>
                    <a:pt x="726" y="78"/>
                  </a:cubicBezTo>
                  <a:cubicBezTo>
                    <a:pt x="726" y="78"/>
                    <a:pt x="725" y="77"/>
                    <a:pt x="725" y="77"/>
                  </a:cubicBezTo>
                  <a:cubicBezTo>
                    <a:pt x="724" y="78"/>
                    <a:pt x="724" y="79"/>
                    <a:pt x="723" y="78"/>
                  </a:cubicBezTo>
                  <a:cubicBezTo>
                    <a:pt x="720" y="78"/>
                    <a:pt x="717" y="77"/>
                    <a:pt x="714" y="76"/>
                  </a:cubicBezTo>
                  <a:cubicBezTo>
                    <a:pt x="713" y="76"/>
                    <a:pt x="710" y="75"/>
                    <a:pt x="710" y="77"/>
                  </a:cubicBezTo>
                  <a:cubicBezTo>
                    <a:pt x="709" y="79"/>
                    <a:pt x="708" y="79"/>
                    <a:pt x="710" y="80"/>
                  </a:cubicBezTo>
                  <a:cubicBezTo>
                    <a:pt x="712" y="82"/>
                    <a:pt x="714" y="86"/>
                    <a:pt x="709" y="87"/>
                  </a:cubicBezTo>
                  <a:cubicBezTo>
                    <a:pt x="708" y="88"/>
                    <a:pt x="705" y="88"/>
                    <a:pt x="704" y="86"/>
                  </a:cubicBezTo>
                  <a:cubicBezTo>
                    <a:pt x="703" y="85"/>
                    <a:pt x="703" y="84"/>
                    <a:pt x="700" y="84"/>
                  </a:cubicBezTo>
                  <a:cubicBezTo>
                    <a:pt x="697" y="83"/>
                    <a:pt x="699" y="82"/>
                    <a:pt x="698" y="81"/>
                  </a:cubicBezTo>
                  <a:cubicBezTo>
                    <a:pt x="698" y="80"/>
                    <a:pt x="695" y="79"/>
                    <a:pt x="694" y="80"/>
                  </a:cubicBezTo>
                  <a:cubicBezTo>
                    <a:pt x="691" y="83"/>
                    <a:pt x="686" y="80"/>
                    <a:pt x="682" y="80"/>
                  </a:cubicBezTo>
                  <a:cubicBezTo>
                    <a:pt x="678" y="80"/>
                    <a:pt x="674" y="79"/>
                    <a:pt x="670" y="79"/>
                  </a:cubicBezTo>
                  <a:cubicBezTo>
                    <a:pt x="668" y="79"/>
                    <a:pt x="667" y="79"/>
                    <a:pt x="665" y="80"/>
                  </a:cubicBezTo>
                  <a:cubicBezTo>
                    <a:pt x="663" y="81"/>
                    <a:pt x="664" y="84"/>
                    <a:pt x="664" y="86"/>
                  </a:cubicBezTo>
                  <a:cubicBezTo>
                    <a:pt x="664" y="86"/>
                    <a:pt x="664" y="86"/>
                    <a:pt x="664" y="86"/>
                  </a:cubicBezTo>
                  <a:cubicBezTo>
                    <a:pt x="663" y="86"/>
                    <a:pt x="662" y="81"/>
                    <a:pt x="661" y="80"/>
                  </a:cubicBezTo>
                  <a:cubicBezTo>
                    <a:pt x="660" y="80"/>
                    <a:pt x="656" y="80"/>
                    <a:pt x="655" y="78"/>
                  </a:cubicBezTo>
                  <a:cubicBezTo>
                    <a:pt x="655" y="75"/>
                    <a:pt x="659" y="74"/>
                    <a:pt x="655" y="71"/>
                  </a:cubicBezTo>
                  <a:cubicBezTo>
                    <a:pt x="653" y="70"/>
                    <a:pt x="651" y="69"/>
                    <a:pt x="648" y="68"/>
                  </a:cubicBezTo>
                  <a:cubicBezTo>
                    <a:pt x="642" y="66"/>
                    <a:pt x="635" y="68"/>
                    <a:pt x="629" y="69"/>
                  </a:cubicBezTo>
                  <a:cubicBezTo>
                    <a:pt x="626" y="69"/>
                    <a:pt x="623" y="69"/>
                    <a:pt x="619" y="69"/>
                  </a:cubicBezTo>
                  <a:cubicBezTo>
                    <a:pt x="618" y="69"/>
                    <a:pt x="618" y="69"/>
                    <a:pt x="617" y="69"/>
                  </a:cubicBezTo>
                  <a:cubicBezTo>
                    <a:pt x="615" y="68"/>
                    <a:pt x="617" y="68"/>
                    <a:pt x="618" y="67"/>
                  </a:cubicBezTo>
                  <a:cubicBezTo>
                    <a:pt x="618" y="66"/>
                    <a:pt x="613" y="65"/>
                    <a:pt x="613" y="65"/>
                  </a:cubicBezTo>
                  <a:cubicBezTo>
                    <a:pt x="612" y="64"/>
                    <a:pt x="608" y="65"/>
                    <a:pt x="607" y="65"/>
                  </a:cubicBezTo>
                  <a:cubicBezTo>
                    <a:pt x="607" y="65"/>
                    <a:pt x="611" y="64"/>
                    <a:pt x="610" y="63"/>
                  </a:cubicBezTo>
                  <a:cubicBezTo>
                    <a:pt x="609" y="63"/>
                    <a:pt x="608" y="64"/>
                    <a:pt x="607" y="64"/>
                  </a:cubicBezTo>
                  <a:cubicBezTo>
                    <a:pt x="606" y="63"/>
                    <a:pt x="604" y="62"/>
                    <a:pt x="604" y="62"/>
                  </a:cubicBezTo>
                  <a:cubicBezTo>
                    <a:pt x="603" y="62"/>
                    <a:pt x="600" y="60"/>
                    <a:pt x="602" y="60"/>
                  </a:cubicBezTo>
                  <a:cubicBezTo>
                    <a:pt x="603" y="60"/>
                    <a:pt x="605" y="60"/>
                    <a:pt x="606" y="60"/>
                  </a:cubicBezTo>
                  <a:cubicBezTo>
                    <a:pt x="609" y="60"/>
                    <a:pt x="605" y="57"/>
                    <a:pt x="604" y="57"/>
                  </a:cubicBezTo>
                  <a:cubicBezTo>
                    <a:pt x="602" y="55"/>
                    <a:pt x="597" y="56"/>
                    <a:pt x="594" y="55"/>
                  </a:cubicBezTo>
                  <a:cubicBezTo>
                    <a:pt x="592" y="55"/>
                    <a:pt x="591" y="57"/>
                    <a:pt x="589" y="59"/>
                  </a:cubicBezTo>
                  <a:cubicBezTo>
                    <a:pt x="589" y="59"/>
                    <a:pt x="582" y="63"/>
                    <a:pt x="582" y="60"/>
                  </a:cubicBezTo>
                  <a:cubicBezTo>
                    <a:pt x="583" y="58"/>
                    <a:pt x="584" y="60"/>
                    <a:pt x="586" y="59"/>
                  </a:cubicBezTo>
                  <a:cubicBezTo>
                    <a:pt x="586" y="59"/>
                    <a:pt x="585" y="56"/>
                    <a:pt x="584" y="56"/>
                  </a:cubicBezTo>
                  <a:cubicBezTo>
                    <a:pt x="584" y="56"/>
                    <a:pt x="578" y="56"/>
                    <a:pt x="578" y="56"/>
                  </a:cubicBezTo>
                  <a:cubicBezTo>
                    <a:pt x="579" y="55"/>
                    <a:pt x="581" y="54"/>
                    <a:pt x="583" y="54"/>
                  </a:cubicBezTo>
                  <a:cubicBezTo>
                    <a:pt x="584" y="55"/>
                    <a:pt x="591" y="55"/>
                    <a:pt x="591" y="55"/>
                  </a:cubicBezTo>
                  <a:cubicBezTo>
                    <a:pt x="591" y="54"/>
                    <a:pt x="585" y="54"/>
                    <a:pt x="584" y="53"/>
                  </a:cubicBezTo>
                  <a:cubicBezTo>
                    <a:pt x="582" y="53"/>
                    <a:pt x="580" y="53"/>
                    <a:pt x="578" y="53"/>
                  </a:cubicBezTo>
                  <a:cubicBezTo>
                    <a:pt x="574" y="52"/>
                    <a:pt x="570" y="52"/>
                    <a:pt x="566" y="51"/>
                  </a:cubicBezTo>
                  <a:cubicBezTo>
                    <a:pt x="565" y="51"/>
                    <a:pt x="561" y="50"/>
                    <a:pt x="561" y="50"/>
                  </a:cubicBezTo>
                  <a:cubicBezTo>
                    <a:pt x="561" y="51"/>
                    <a:pt x="562" y="52"/>
                    <a:pt x="561" y="52"/>
                  </a:cubicBezTo>
                  <a:cubicBezTo>
                    <a:pt x="560" y="53"/>
                    <a:pt x="559" y="53"/>
                    <a:pt x="558" y="53"/>
                  </a:cubicBezTo>
                  <a:cubicBezTo>
                    <a:pt x="557" y="53"/>
                    <a:pt x="552" y="54"/>
                    <a:pt x="553" y="56"/>
                  </a:cubicBezTo>
                  <a:cubicBezTo>
                    <a:pt x="554" y="58"/>
                    <a:pt x="556" y="55"/>
                    <a:pt x="557" y="56"/>
                  </a:cubicBezTo>
                  <a:cubicBezTo>
                    <a:pt x="557" y="56"/>
                    <a:pt x="554" y="57"/>
                    <a:pt x="555" y="59"/>
                  </a:cubicBezTo>
                  <a:cubicBezTo>
                    <a:pt x="556" y="59"/>
                    <a:pt x="555" y="60"/>
                    <a:pt x="555" y="61"/>
                  </a:cubicBezTo>
                  <a:cubicBezTo>
                    <a:pt x="556" y="61"/>
                    <a:pt x="557" y="62"/>
                    <a:pt x="557" y="63"/>
                  </a:cubicBezTo>
                  <a:cubicBezTo>
                    <a:pt x="557" y="63"/>
                    <a:pt x="553" y="63"/>
                    <a:pt x="552" y="63"/>
                  </a:cubicBezTo>
                  <a:cubicBezTo>
                    <a:pt x="550" y="63"/>
                    <a:pt x="552" y="62"/>
                    <a:pt x="552" y="62"/>
                  </a:cubicBezTo>
                  <a:cubicBezTo>
                    <a:pt x="551" y="61"/>
                    <a:pt x="548" y="62"/>
                    <a:pt x="548" y="62"/>
                  </a:cubicBezTo>
                  <a:cubicBezTo>
                    <a:pt x="546" y="63"/>
                    <a:pt x="544" y="62"/>
                    <a:pt x="543" y="62"/>
                  </a:cubicBezTo>
                  <a:cubicBezTo>
                    <a:pt x="542" y="62"/>
                    <a:pt x="546" y="63"/>
                    <a:pt x="546" y="63"/>
                  </a:cubicBezTo>
                  <a:cubicBezTo>
                    <a:pt x="549" y="64"/>
                    <a:pt x="546" y="66"/>
                    <a:pt x="545" y="65"/>
                  </a:cubicBezTo>
                  <a:cubicBezTo>
                    <a:pt x="544" y="65"/>
                    <a:pt x="544" y="64"/>
                    <a:pt x="544" y="63"/>
                  </a:cubicBezTo>
                  <a:cubicBezTo>
                    <a:pt x="543" y="63"/>
                    <a:pt x="542" y="63"/>
                    <a:pt x="541" y="63"/>
                  </a:cubicBezTo>
                  <a:cubicBezTo>
                    <a:pt x="539" y="62"/>
                    <a:pt x="537" y="61"/>
                    <a:pt x="534" y="62"/>
                  </a:cubicBezTo>
                  <a:cubicBezTo>
                    <a:pt x="531" y="62"/>
                    <a:pt x="529" y="65"/>
                    <a:pt x="526" y="63"/>
                  </a:cubicBezTo>
                  <a:cubicBezTo>
                    <a:pt x="524" y="62"/>
                    <a:pt x="522" y="61"/>
                    <a:pt x="521" y="59"/>
                  </a:cubicBezTo>
                  <a:cubicBezTo>
                    <a:pt x="520" y="58"/>
                    <a:pt x="518" y="62"/>
                    <a:pt x="517" y="62"/>
                  </a:cubicBezTo>
                  <a:cubicBezTo>
                    <a:pt x="516" y="64"/>
                    <a:pt x="515" y="70"/>
                    <a:pt x="512" y="69"/>
                  </a:cubicBezTo>
                  <a:cubicBezTo>
                    <a:pt x="510" y="68"/>
                    <a:pt x="508" y="68"/>
                    <a:pt x="506" y="66"/>
                  </a:cubicBezTo>
                  <a:cubicBezTo>
                    <a:pt x="505" y="65"/>
                    <a:pt x="503" y="63"/>
                    <a:pt x="502" y="62"/>
                  </a:cubicBezTo>
                  <a:cubicBezTo>
                    <a:pt x="501" y="60"/>
                    <a:pt x="499" y="59"/>
                    <a:pt x="498" y="58"/>
                  </a:cubicBezTo>
                  <a:cubicBezTo>
                    <a:pt x="496" y="56"/>
                    <a:pt x="500" y="57"/>
                    <a:pt x="501" y="57"/>
                  </a:cubicBezTo>
                  <a:cubicBezTo>
                    <a:pt x="502" y="57"/>
                    <a:pt x="504" y="56"/>
                    <a:pt x="504" y="55"/>
                  </a:cubicBezTo>
                  <a:cubicBezTo>
                    <a:pt x="504" y="55"/>
                    <a:pt x="499" y="52"/>
                    <a:pt x="499" y="52"/>
                  </a:cubicBezTo>
                  <a:cubicBezTo>
                    <a:pt x="499" y="52"/>
                    <a:pt x="502" y="52"/>
                    <a:pt x="502" y="51"/>
                  </a:cubicBezTo>
                  <a:cubicBezTo>
                    <a:pt x="501" y="50"/>
                    <a:pt x="499" y="50"/>
                    <a:pt x="499" y="50"/>
                  </a:cubicBezTo>
                  <a:cubicBezTo>
                    <a:pt x="499" y="48"/>
                    <a:pt x="504" y="47"/>
                    <a:pt x="499" y="46"/>
                  </a:cubicBezTo>
                  <a:cubicBezTo>
                    <a:pt x="498" y="46"/>
                    <a:pt x="497" y="44"/>
                    <a:pt x="495" y="44"/>
                  </a:cubicBezTo>
                  <a:cubicBezTo>
                    <a:pt x="494" y="44"/>
                    <a:pt x="492" y="43"/>
                    <a:pt x="491" y="44"/>
                  </a:cubicBezTo>
                  <a:cubicBezTo>
                    <a:pt x="490" y="44"/>
                    <a:pt x="490" y="45"/>
                    <a:pt x="489" y="45"/>
                  </a:cubicBezTo>
                  <a:cubicBezTo>
                    <a:pt x="488" y="44"/>
                    <a:pt x="488" y="44"/>
                    <a:pt x="487" y="44"/>
                  </a:cubicBezTo>
                  <a:cubicBezTo>
                    <a:pt x="486" y="44"/>
                    <a:pt x="484" y="44"/>
                    <a:pt x="483" y="43"/>
                  </a:cubicBezTo>
                  <a:cubicBezTo>
                    <a:pt x="482" y="43"/>
                    <a:pt x="481" y="43"/>
                    <a:pt x="480" y="41"/>
                  </a:cubicBezTo>
                  <a:cubicBezTo>
                    <a:pt x="479" y="41"/>
                    <a:pt x="480" y="40"/>
                    <a:pt x="478" y="41"/>
                  </a:cubicBezTo>
                  <a:cubicBezTo>
                    <a:pt x="478" y="41"/>
                    <a:pt x="477" y="42"/>
                    <a:pt x="476" y="42"/>
                  </a:cubicBezTo>
                  <a:cubicBezTo>
                    <a:pt x="475" y="42"/>
                    <a:pt x="475" y="41"/>
                    <a:pt x="474" y="42"/>
                  </a:cubicBezTo>
                  <a:cubicBezTo>
                    <a:pt x="474" y="43"/>
                    <a:pt x="473" y="44"/>
                    <a:pt x="473" y="45"/>
                  </a:cubicBezTo>
                  <a:cubicBezTo>
                    <a:pt x="473" y="46"/>
                    <a:pt x="475" y="46"/>
                    <a:pt x="474" y="47"/>
                  </a:cubicBezTo>
                  <a:cubicBezTo>
                    <a:pt x="473" y="48"/>
                    <a:pt x="474" y="48"/>
                    <a:pt x="473" y="48"/>
                  </a:cubicBezTo>
                  <a:cubicBezTo>
                    <a:pt x="472" y="48"/>
                    <a:pt x="470" y="48"/>
                    <a:pt x="469" y="49"/>
                  </a:cubicBezTo>
                  <a:cubicBezTo>
                    <a:pt x="470" y="48"/>
                    <a:pt x="473" y="50"/>
                    <a:pt x="473" y="50"/>
                  </a:cubicBezTo>
                  <a:cubicBezTo>
                    <a:pt x="472" y="51"/>
                    <a:pt x="469" y="49"/>
                    <a:pt x="467" y="49"/>
                  </a:cubicBezTo>
                  <a:cubicBezTo>
                    <a:pt x="465" y="49"/>
                    <a:pt x="462" y="49"/>
                    <a:pt x="459" y="49"/>
                  </a:cubicBezTo>
                  <a:cubicBezTo>
                    <a:pt x="458" y="49"/>
                    <a:pt x="458" y="48"/>
                    <a:pt x="457" y="48"/>
                  </a:cubicBezTo>
                  <a:cubicBezTo>
                    <a:pt x="456" y="47"/>
                    <a:pt x="453" y="48"/>
                    <a:pt x="452" y="48"/>
                  </a:cubicBezTo>
                  <a:cubicBezTo>
                    <a:pt x="451" y="47"/>
                    <a:pt x="449" y="47"/>
                    <a:pt x="448" y="46"/>
                  </a:cubicBezTo>
                  <a:cubicBezTo>
                    <a:pt x="448" y="45"/>
                    <a:pt x="450" y="45"/>
                    <a:pt x="450" y="44"/>
                  </a:cubicBezTo>
                  <a:cubicBezTo>
                    <a:pt x="451" y="43"/>
                    <a:pt x="442" y="43"/>
                    <a:pt x="441" y="43"/>
                  </a:cubicBezTo>
                  <a:cubicBezTo>
                    <a:pt x="436" y="42"/>
                    <a:pt x="432" y="43"/>
                    <a:pt x="427" y="43"/>
                  </a:cubicBezTo>
                  <a:cubicBezTo>
                    <a:pt x="424" y="43"/>
                    <a:pt x="425" y="43"/>
                    <a:pt x="426" y="45"/>
                  </a:cubicBezTo>
                  <a:cubicBezTo>
                    <a:pt x="426" y="46"/>
                    <a:pt x="424" y="45"/>
                    <a:pt x="424" y="45"/>
                  </a:cubicBezTo>
                  <a:cubicBezTo>
                    <a:pt x="422" y="45"/>
                    <a:pt x="423" y="44"/>
                    <a:pt x="423" y="43"/>
                  </a:cubicBezTo>
                  <a:cubicBezTo>
                    <a:pt x="423" y="41"/>
                    <a:pt x="422" y="38"/>
                    <a:pt x="420" y="40"/>
                  </a:cubicBezTo>
                  <a:cubicBezTo>
                    <a:pt x="420" y="42"/>
                    <a:pt x="416" y="42"/>
                    <a:pt x="414" y="41"/>
                  </a:cubicBezTo>
                  <a:cubicBezTo>
                    <a:pt x="413" y="40"/>
                    <a:pt x="415" y="38"/>
                    <a:pt x="411" y="39"/>
                  </a:cubicBezTo>
                  <a:cubicBezTo>
                    <a:pt x="410" y="39"/>
                    <a:pt x="409" y="39"/>
                    <a:pt x="408" y="39"/>
                  </a:cubicBezTo>
                  <a:cubicBezTo>
                    <a:pt x="407" y="38"/>
                    <a:pt x="406" y="39"/>
                    <a:pt x="404" y="40"/>
                  </a:cubicBezTo>
                  <a:cubicBezTo>
                    <a:pt x="402" y="42"/>
                    <a:pt x="407" y="41"/>
                    <a:pt x="407" y="42"/>
                  </a:cubicBezTo>
                  <a:cubicBezTo>
                    <a:pt x="407" y="44"/>
                    <a:pt x="403" y="43"/>
                    <a:pt x="402" y="44"/>
                  </a:cubicBezTo>
                  <a:cubicBezTo>
                    <a:pt x="401" y="45"/>
                    <a:pt x="399" y="45"/>
                    <a:pt x="397" y="46"/>
                  </a:cubicBezTo>
                  <a:cubicBezTo>
                    <a:pt x="395" y="47"/>
                    <a:pt x="393" y="47"/>
                    <a:pt x="390" y="47"/>
                  </a:cubicBezTo>
                  <a:cubicBezTo>
                    <a:pt x="388" y="47"/>
                    <a:pt x="388" y="47"/>
                    <a:pt x="387" y="49"/>
                  </a:cubicBezTo>
                  <a:cubicBezTo>
                    <a:pt x="386" y="50"/>
                    <a:pt x="382" y="51"/>
                    <a:pt x="381" y="51"/>
                  </a:cubicBezTo>
                  <a:cubicBezTo>
                    <a:pt x="381" y="50"/>
                    <a:pt x="383" y="50"/>
                    <a:pt x="383" y="50"/>
                  </a:cubicBezTo>
                  <a:cubicBezTo>
                    <a:pt x="385" y="49"/>
                    <a:pt x="385" y="47"/>
                    <a:pt x="386" y="46"/>
                  </a:cubicBezTo>
                  <a:cubicBezTo>
                    <a:pt x="387" y="44"/>
                    <a:pt x="388" y="46"/>
                    <a:pt x="389" y="45"/>
                  </a:cubicBezTo>
                  <a:cubicBezTo>
                    <a:pt x="390" y="45"/>
                    <a:pt x="390" y="44"/>
                    <a:pt x="391" y="44"/>
                  </a:cubicBezTo>
                  <a:cubicBezTo>
                    <a:pt x="394" y="42"/>
                    <a:pt x="398" y="41"/>
                    <a:pt x="401" y="39"/>
                  </a:cubicBezTo>
                  <a:cubicBezTo>
                    <a:pt x="403" y="38"/>
                    <a:pt x="405" y="37"/>
                    <a:pt x="407" y="36"/>
                  </a:cubicBezTo>
                  <a:cubicBezTo>
                    <a:pt x="411" y="33"/>
                    <a:pt x="416" y="31"/>
                    <a:pt x="420" y="29"/>
                  </a:cubicBezTo>
                  <a:cubicBezTo>
                    <a:pt x="423" y="28"/>
                    <a:pt x="426" y="26"/>
                    <a:pt x="423" y="23"/>
                  </a:cubicBezTo>
                  <a:cubicBezTo>
                    <a:pt x="422" y="22"/>
                    <a:pt x="422" y="24"/>
                    <a:pt x="421" y="23"/>
                  </a:cubicBezTo>
                  <a:cubicBezTo>
                    <a:pt x="420" y="22"/>
                    <a:pt x="419" y="22"/>
                    <a:pt x="418" y="21"/>
                  </a:cubicBezTo>
                  <a:cubicBezTo>
                    <a:pt x="418" y="20"/>
                    <a:pt x="423" y="22"/>
                    <a:pt x="423" y="22"/>
                  </a:cubicBezTo>
                  <a:cubicBezTo>
                    <a:pt x="424" y="22"/>
                    <a:pt x="427" y="22"/>
                    <a:pt x="425" y="20"/>
                  </a:cubicBezTo>
                  <a:cubicBezTo>
                    <a:pt x="424" y="19"/>
                    <a:pt x="424" y="18"/>
                    <a:pt x="423" y="17"/>
                  </a:cubicBezTo>
                  <a:cubicBezTo>
                    <a:pt x="422" y="15"/>
                    <a:pt x="421" y="19"/>
                    <a:pt x="420" y="19"/>
                  </a:cubicBezTo>
                  <a:cubicBezTo>
                    <a:pt x="420" y="18"/>
                    <a:pt x="420" y="17"/>
                    <a:pt x="420" y="17"/>
                  </a:cubicBezTo>
                  <a:cubicBezTo>
                    <a:pt x="420" y="16"/>
                    <a:pt x="420" y="16"/>
                    <a:pt x="419" y="15"/>
                  </a:cubicBezTo>
                  <a:cubicBezTo>
                    <a:pt x="419" y="14"/>
                    <a:pt x="417" y="13"/>
                    <a:pt x="416" y="13"/>
                  </a:cubicBezTo>
                  <a:cubicBezTo>
                    <a:pt x="414" y="12"/>
                    <a:pt x="413" y="12"/>
                    <a:pt x="411" y="11"/>
                  </a:cubicBezTo>
                  <a:cubicBezTo>
                    <a:pt x="409" y="11"/>
                    <a:pt x="409" y="11"/>
                    <a:pt x="406" y="12"/>
                  </a:cubicBezTo>
                  <a:cubicBezTo>
                    <a:pt x="404" y="12"/>
                    <a:pt x="397" y="9"/>
                    <a:pt x="396" y="12"/>
                  </a:cubicBezTo>
                  <a:cubicBezTo>
                    <a:pt x="395" y="13"/>
                    <a:pt x="389" y="14"/>
                    <a:pt x="388" y="13"/>
                  </a:cubicBezTo>
                  <a:cubicBezTo>
                    <a:pt x="388" y="13"/>
                    <a:pt x="394" y="9"/>
                    <a:pt x="392" y="8"/>
                  </a:cubicBezTo>
                  <a:cubicBezTo>
                    <a:pt x="392" y="8"/>
                    <a:pt x="385" y="9"/>
                    <a:pt x="384" y="8"/>
                  </a:cubicBezTo>
                  <a:cubicBezTo>
                    <a:pt x="384" y="7"/>
                    <a:pt x="386" y="7"/>
                    <a:pt x="386" y="7"/>
                  </a:cubicBezTo>
                  <a:cubicBezTo>
                    <a:pt x="386" y="6"/>
                    <a:pt x="378" y="7"/>
                    <a:pt x="378" y="7"/>
                  </a:cubicBezTo>
                  <a:cubicBezTo>
                    <a:pt x="379" y="5"/>
                    <a:pt x="383" y="6"/>
                    <a:pt x="384" y="5"/>
                  </a:cubicBezTo>
                  <a:cubicBezTo>
                    <a:pt x="385" y="4"/>
                    <a:pt x="387" y="5"/>
                    <a:pt x="386" y="4"/>
                  </a:cubicBezTo>
                  <a:cubicBezTo>
                    <a:pt x="386" y="3"/>
                    <a:pt x="386" y="2"/>
                    <a:pt x="385" y="2"/>
                  </a:cubicBezTo>
                  <a:cubicBezTo>
                    <a:pt x="382" y="2"/>
                    <a:pt x="381" y="1"/>
                    <a:pt x="378" y="1"/>
                  </a:cubicBezTo>
                  <a:cubicBezTo>
                    <a:pt x="376" y="0"/>
                    <a:pt x="374" y="1"/>
                    <a:pt x="372" y="2"/>
                  </a:cubicBezTo>
                  <a:cubicBezTo>
                    <a:pt x="368" y="3"/>
                    <a:pt x="364" y="6"/>
                    <a:pt x="362" y="8"/>
                  </a:cubicBezTo>
                  <a:cubicBezTo>
                    <a:pt x="361" y="9"/>
                    <a:pt x="361" y="9"/>
                    <a:pt x="362" y="10"/>
                  </a:cubicBezTo>
                  <a:cubicBezTo>
                    <a:pt x="363" y="10"/>
                    <a:pt x="362" y="11"/>
                    <a:pt x="362" y="12"/>
                  </a:cubicBezTo>
                  <a:cubicBezTo>
                    <a:pt x="362" y="14"/>
                    <a:pt x="366" y="13"/>
                    <a:pt x="366" y="14"/>
                  </a:cubicBezTo>
                  <a:cubicBezTo>
                    <a:pt x="366" y="13"/>
                    <a:pt x="361" y="14"/>
                    <a:pt x="360" y="14"/>
                  </a:cubicBezTo>
                  <a:cubicBezTo>
                    <a:pt x="359" y="14"/>
                    <a:pt x="353" y="13"/>
                    <a:pt x="352" y="14"/>
                  </a:cubicBezTo>
                  <a:cubicBezTo>
                    <a:pt x="352" y="13"/>
                    <a:pt x="355" y="17"/>
                    <a:pt x="355" y="17"/>
                  </a:cubicBezTo>
                  <a:cubicBezTo>
                    <a:pt x="356" y="18"/>
                    <a:pt x="351" y="16"/>
                    <a:pt x="350" y="16"/>
                  </a:cubicBezTo>
                  <a:cubicBezTo>
                    <a:pt x="349" y="16"/>
                    <a:pt x="347" y="17"/>
                    <a:pt x="345" y="18"/>
                  </a:cubicBezTo>
                  <a:cubicBezTo>
                    <a:pt x="345" y="18"/>
                    <a:pt x="345" y="18"/>
                    <a:pt x="344" y="18"/>
                  </a:cubicBezTo>
                  <a:cubicBezTo>
                    <a:pt x="342" y="18"/>
                    <a:pt x="344" y="18"/>
                    <a:pt x="343" y="17"/>
                  </a:cubicBezTo>
                  <a:cubicBezTo>
                    <a:pt x="343" y="18"/>
                    <a:pt x="338" y="20"/>
                    <a:pt x="338" y="20"/>
                  </a:cubicBezTo>
                  <a:cubicBezTo>
                    <a:pt x="338" y="19"/>
                    <a:pt x="340" y="18"/>
                    <a:pt x="340" y="18"/>
                  </a:cubicBezTo>
                  <a:cubicBezTo>
                    <a:pt x="340" y="17"/>
                    <a:pt x="335" y="18"/>
                    <a:pt x="334" y="17"/>
                  </a:cubicBezTo>
                  <a:cubicBezTo>
                    <a:pt x="334" y="17"/>
                    <a:pt x="336" y="16"/>
                    <a:pt x="336" y="16"/>
                  </a:cubicBezTo>
                  <a:cubicBezTo>
                    <a:pt x="335" y="17"/>
                    <a:pt x="330" y="18"/>
                    <a:pt x="328" y="18"/>
                  </a:cubicBezTo>
                  <a:cubicBezTo>
                    <a:pt x="323" y="19"/>
                    <a:pt x="329" y="19"/>
                    <a:pt x="330" y="20"/>
                  </a:cubicBezTo>
                  <a:cubicBezTo>
                    <a:pt x="329" y="19"/>
                    <a:pt x="324" y="21"/>
                    <a:pt x="323" y="21"/>
                  </a:cubicBezTo>
                  <a:cubicBezTo>
                    <a:pt x="322" y="21"/>
                    <a:pt x="321" y="21"/>
                    <a:pt x="320" y="22"/>
                  </a:cubicBezTo>
                  <a:cubicBezTo>
                    <a:pt x="319" y="23"/>
                    <a:pt x="317" y="22"/>
                    <a:pt x="315" y="22"/>
                  </a:cubicBezTo>
                  <a:cubicBezTo>
                    <a:pt x="314" y="22"/>
                    <a:pt x="313" y="24"/>
                    <a:pt x="311" y="24"/>
                  </a:cubicBezTo>
                  <a:cubicBezTo>
                    <a:pt x="309" y="25"/>
                    <a:pt x="308" y="24"/>
                    <a:pt x="307" y="25"/>
                  </a:cubicBezTo>
                  <a:cubicBezTo>
                    <a:pt x="306" y="26"/>
                    <a:pt x="305" y="27"/>
                    <a:pt x="304" y="27"/>
                  </a:cubicBezTo>
                  <a:cubicBezTo>
                    <a:pt x="302" y="27"/>
                    <a:pt x="300" y="27"/>
                    <a:pt x="299" y="27"/>
                  </a:cubicBezTo>
                  <a:cubicBezTo>
                    <a:pt x="299" y="27"/>
                    <a:pt x="302" y="29"/>
                    <a:pt x="302" y="29"/>
                  </a:cubicBezTo>
                  <a:cubicBezTo>
                    <a:pt x="301" y="30"/>
                    <a:pt x="295" y="30"/>
                    <a:pt x="295" y="30"/>
                  </a:cubicBezTo>
                  <a:cubicBezTo>
                    <a:pt x="295" y="30"/>
                    <a:pt x="299" y="30"/>
                    <a:pt x="299" y="30"/>
                  </a:cubicBezTo>
                  <a:cubicBezTo>
                    <a:pt x="299" y="30"/>
                    <a:pt x="297" y="30"/>
                    <a:pt x="296" y="30"/>
                  </a:cubicBezTo>
                  <a:cubicBezTo>
                    <a:pt x="297" y="30"/>
                    <a:pt x="299" y="31"/>
                    <a:pt x="299" y="31"/>
                  </a:cubicBezTo>
                  <a:cubicBezTo>
                    <a:pt x="298" y="31"/>
                    <a:pt x="298" y="31"/>
                    <a:pt x="297" y="31"/>
                  </a:cubicBezTo>
                  <a:cubicBezTo>
                    <a:pt x="298" y="31"/>
                    <a:pt x="297" y="32"/>
                    <a:pt x="297" y="32"/>
                  </a:cubicBezTo>
                  <a:cubicBezTo>
                    <a:pt x="297" y="33"/>
                    <a:pt x="294" y="32"/>
                    <a:pt x="294" y="32"/>
                  </a:cubicBezTo>
                  <a:cubicBezTo>
                    <a:pt x="294" y="33"/>
                    <a:pt x="296" y="33"/>
                    <a:pt x="296" y="34"/>
                  </a:cubicBezTo>
                  <a:cubicBezTo>
                    <a:pt x="297" y="34"/>
                    <a:pt x="295" y="34"/>
                    <a:pt x="295" y="34"/>
                  </a:cubicBezTo>
                  <a:cubicBezTo>
                    <a:pt x="295" y="36"/>
                    <a:pt x="299" y="34"/>
                    <a:pt x="298" y="36"/>
                  </a:cubicBezTo>
                  <a:cubicBezTo>
                    <a:pt x="296" y="38"/>
                    <a:pt x="301" y="39"/>
                    <a:pt x="298" y="40"/>
                  </a:cubicBezTo>
                  <a:cubicBezTo>
                    <a:pt x="296" y="40"/>
                    <a:pt x="294" y="40"/>
                    <a:pt x="292" y="40"/>
                  </a:cubicBezTo>
                  <a:cubicBezTo>
                    <a:pt x="291" y="41"/>
                    <a:pt x="291" y="42"/>
                    <a:pt x="289" y="41"/>
                  </a:cubicBezTo>
                  <a:cubicBezTo>
                    <a:pt x="288" y="41"/>
                    <a:pt x="287" y="41"/>
                    <a:pt x="286" y="41"/>
                  </a:cubicBezTo>
                  <a:cubicBezTo>
                    <a:pt x="282" y="42"/>
                    <a:pt x="278" y="42"/>
                    <a:pt x="274" y="42"/>
                  </a:cubicBezTo>
                  <a:cubicBezTo>
                    <a:pt x="272" y="42"/>
                    <a:pt x="270" y="42"/>
                    <a:pt x="269" y="43"/>
                  </a:cubicBezTo>
                  <a:cubicBezTo>
                    <a:pt x="268" y="44"/>
                    <a:pt x="267" y="45"/>
                    <a:pt x="267" y="46"/>
                  </a:cubicBezTo>
                  <a:cubicBezTo>
                    <a:pt x="267" y="47"/>
                    <a:pt x="269" y="48"/>
                    <a:pt x="269" y="49"/>
                  </a:cubicBezTo>
                  <a:cubicBezTo>
                    <a:pt x="268" y="51"/>
                    <a:pt x="268" y="52"/>
                    <a:pt x="269" y="53"/>
                  </a:cubicBezTo>
                  <a:cubicBezTo>
                    <a:pt x="271" y="55"/>
                    <a:pt x="274" y="54"/>
                    <a:pt x="276" y="56"/>
                  </a:cubicBezTo>
                  <a:cubicBezTo>
                    <a:pt x="276" y="56"/>
                    <a:pt x="278" y="60"/>
                    <a:pt x="278" y="60"/>
                  </a:cubicBezTo>
                  <a:cubicBezTo>
                    <a:pt x="274" y="60"/>
                    <a:pt x="273" y="60"/>
                    <a:pt x="270" y="58"/>
                  </a:cubicBezTo>
                  <a:cubicBezTo>
                    <a:pt x="267" y="56"/>
                    <a:pt x="262" y="54"/>
                    <a:pt x="258" y="54"/>
                  </a:cubicBezTo>
                  <a:cubicBezTo>
                    <a:pt x="256" y="54"/>
                    <a:pt x="257" y="53"/>
                    <a:pt x="255" y="52"/>
                  </a:cubicBezTo>
                  <a:cubicBezTo>
                    <a:pt x="254" y="52"/>
                    <a:pt x="250" y="52"/>
                    <a:pt x="250" y="54"/>
                  </a:cubicBezTo>
                  <a:cubicBezTo>
                    <a:pt x="250" y="55"/>
                    <a:pt x="254" y="55"/>
                    <a:pt x="254" y="55"/>
                  </a:cubicBezTo>
                  <a:cubicBezTo>
                    <a:pt x="254" y="55"/>
                    <a:pt x="251" y="56"/>
                    <a:pt x="252" y="56"/>
                  </a:cubicBezTo>
                  <a:cubicBezTo>
                    <a:pt x="254" y="57"/>
                    <a:pt x="255" y="56"/>
                    <a:pt x="256" y="58"/>
                  </a:cubicBezTo>
                  <a:cubicBezTo>
                    <a:pt x="256" y="60"/>
                    <a:pt x="253" y="59"/>
                    <a:pt x="252" y="59"/>
                  </a:cubicBezTo>
                  <a:cubicBezTo>
                    <a:pt x="250" y="58"/>
                    <a:pt x="249" y="57"/>
                    <a:pt x="247" y="58"/>
                  </a:cubicBezTo>
                  <a:cubicBezTo>
                    <a:pt x="245" y="58"/>
                    <a:pt x="246" y="61"/>
                    <a:pt x="247" y="62"/>
                  </a:cubicBezTo>
                  <a:cubicBezTo>
                    <a:pt x="248" y="63"/>
                    <a:pt x="250" y="63"/>
                    <a:pt x="251" y="63"/>
                  </a:cubicBezTo>
                  <a:cubicBezTo>
                    <a:pt x="253" y="64"/>
                    <a:pt x="255" y="64"/>
                    <a:pt x="256" y="65"/>
                  </a:cubicBezTo>
                  <a:cubicBezTo>
                    <a:pt x="257" y="66"/>
                    <a:pt x="257" y="67"/>
                    <a:pt x="257" y="67"/>
                  </a:cubicBezTo>
                  <a:cubicBezTo>
                    <a:pt x="258" y="67"/>
                    <a:pt x="259" y="67"/>
                    <a:pt x="260" y="67"/>
                  </a:cubicBezTo>
                  <a:cubicBezTo>
                    <a:pt x="260" y="67"/>
                    <a:pt x="257" y="68"/>
                    <a:pt x="257" y="68"/>
                  </a:cubicBezTo>
                  <a:cubicBezTo>
                    <a:pt x="255" y="68"/>
                    <a:pt x="255" y="67"/>
                    <a:pt x="254" y="66"/>
                  </a:cubicBezTo>
                  <a:cubicBezTo>
                    <a:pt x="252" y="65"/>
                    <a:pt x="249" y="65"/>
                    <a:pt x="246" y="65"/>
                  </a:cubicBezTo>
                  <a:cubicBezTo>
                    <a:pt x="245" y="65"/>
                    <a:pt x="240" y="64"/>
                    <a:pt x="242" y="62"/>
                  </a:cubicBezTo>
                  <a:cubicBezTo>
                    <a:pt x="243" y="62"/>
                    <a:pt x="242" y="61"/>
                    <a:pt x="242" y="60"/>
                  </a:cubicBezTo>
                  <a:cubicBezTo>
                    <a:pt x="241" y="59"/>
                    <a:pt x="242" y="58"/>
                    <a:pt x="242" y="57"/>
                  </a:cubicBezTo>
                  <a:cubicBezTo>
                    <a:pt x="243" y="55"/>
                    <a:pt x="244" y="51"/>
                    <a:pt x="242" y="50"/>
                  </a:cubicBezTo>
                  <a:cubicBezTo>
                    <a:pt x="238" y="49"/>
                    <a:pt x="241" y="54"/>
                    <a:pt x="240" y="56"/>
                  </a:cubicBezTo>
                  <a:cubicBezTo>
                    <a:pt x="238" y="58"/>
                    <a:pt x="235" y="59"/>
                    <a:pt x="233" y="61"/>
                  </a:cubicBezTo>
                  <a:cubicBezTo>
                    <a:pt x="230" y="64"/>
                    <a:pt x="231" y="63"/>
                    <a:pt x="233" y="65"/>
                  </a:cubicBezTo>
                  <a:cubicBezTo>
                    <a:pt x="234" y="66"/>
                    <a:pt x="237" y="69"/>
                    <a:pt x="237" y="71"/>
                  </a:cubicBezTo>
                  <a:cubicBezTo>
                    <a:pt x="237" y="71"/>
                    <a:pt x="236" y="73"/>
                    <a:pt x="235" y="73"/>
                  </a:cubicBezTo>
                  <a:cubicBezTo>
                    <a:pt x="234" y="75"/>
                    <a:pt x="233" y="77"/>
                    <a:pt x="233" y="79"/>
                  </a:cubicBezTo>
                  <a:cubicBezTo>
                    <a:pt x="233" y="79"/>
                    <a:pt x="234" y="84"/>
                    <a:pt x="235" y="84"/>
                  </a:cubicBezTo>
                  <a:cubicBezTo>
                    <a:pt x="237" y="84"/>
                    <a:pt x="239" y="84"/>
                    <a:pt x="241" y="83"/>
                  </a:cubicBezTo>
                  <a:cubicBezTo>
                    <a:pt x="243" y="82"/>
                    <a:pt x="246" y="83"/>
                    <a:pt x="248" y="84"/>
                  </a:cubicBezTo>
                  <a:cubicBezTo>
                    <a:pt x="251" y="84"/>
                    <a:pt x="253" y="86"/>
                    <a:pt x="254" y="89"/>
                  </a:cubicBezTo>
                  <a:cubicBezTo>
                    <a:pt x="255" y="91"/>
                    <a:pt x="251" y="94"/>
                    <a:pt x="253" y="95"/>
                  </a:cubicBezTo>
                  <a:cubicBezTo>
                    <a:pt x="253" y="95"/>
                    <a:pt x="259" y="97"/>
                    <a:pt x="259" y="97"/>
                  </a:cubicBezTo>
                  <a:cubicBezTo>
                    <a:pt x="259" y="98"/>
                    <a:pt x="252" y="96"/>
                    <a:pt x="251" y="96"/>
                  </a:cubicBezTo>
                  <a:cubicBezTo>
                    <a:pt x="251" y="96"/>
                    <a:pt x="250" y="93"/>
                    <a:pt x="250" y="93"/>
                  </a:cubicBezTo>
                  <a:cubicBezTo>
                    <a:pt x="251" y="91"/>
                    <a:pt x="252" y="90"/>
                    <a:pt x="250" y="89"/>
                  </a:cubicBezTo>
                  <a:cubicBezTo>
                    <a:pt x="248" y="88"/>
                    <a:pt x="249" y="86"/>
                    <a:pt x="247" y="85"/>
                  </a:cubicBezTo>
                  <a:cubicBezTo>
                    <a:pt x="245" y="85"/>
                    <a:pt x="243" y="86"/>
                    <a:pt x="241" y="86"/>
                  </a:cubicBezTo>
                  <a:cubicBezTo>
                    <a:pt x="241" y="86"/>
                    <a:pt x="237" y="87"/>
                    <a:pt x="237" y="88"/>
                  </a:cubicBezTo>
                  <a:cubicBezTo>
                    <a:pt x="238" y="88"/>
                    <a:pt x="239" y="88"/>
                    <a:pt x="238" y="88"/>
                  </a:cubicBezTo>
                  <a:cubicBezTo>
                    <a:pt x="238" y="89"/>
                    <a:pt x="236" y="90"/>
                    <a:pt x="237" y="91"/>
                  </a:cubicBezTo>
                  <a:cubicBezTo>
                    <a:pt x="241" y="93"/>
                    <a:pt x="238" y="96"/>
                    <a:pt x="236" y="98"/>
                  </a:cubicBezTo>
                  <a:cubicBezTo>
                    <a:pt x="235" y="99"/>
                    <a:pt x="234" y="101"/>
                    <a:pt x="234" y="102"/>
                  </a:cubicBezTo>
                  <a:cubicBezTo>
                    <a:pt x="233" y="103"/>
                    <a:pt x="231" y="104"/>
                    <a:pt x="229" y="104"/>
                  </a:cubicBezTo>
                  <a:cubicBezTo>
                    <a:pt x="228" y="105"/>
                    <a:pt x="227" y="105"/>
                    <a:pt x="227" y="107"/>
                  </a:cubicBezTo>
                  <a:cubicBezTo>
                    <a:pt x="226" y="109"/>
                    <a:pt x="224" y="108"/>
                    <a:pt x="223" y="108"/>
                  </a:cubicBezTo>
                  <a:cubicBezTo>
                    <a:pt x="220" y="107"/>
                    <a:pt x="218" y="108"/>
                    <a:pt x="216" y="107"/>
                  </a:cubicBezTo>
                  <a:cubicBezTo>
                    <a:pt x="215" y="107"/>
                    <a:pt x="214" y="106"/>
                    <a:pt x="213" y="106"/>
                  </a:cubicBezTo>
                  <a:cubicBezTo>
                    <a:pt x="211" y="106"/>
                    <a:pt x="211" y="105"/>
                    <a:pt x="210" y="104"/>
                  </a:cubicBezTo>
                  <a:cubicBezTo>
                    <a:pt x="210" y="104"/>
                    <a:pt x="212" y="103"/>
                    <a:pt x="212" y="104"/>
                  </a:cubicBezTo>
                  <a:cubicBezTo>
                    <a:pt x="213" y="106"/>
                    <a:pt x="215" y="106"/>
                    <a:pt x="215" y="105"/>
                  </a:cubicBezTo>
                  <a:cubicBezTo>
                    <a:pt x="216" y="104"/>
                    <a:pt x="221" y="107"/>
                    <a:pt x="223" y="105"/>
                  </a:cubicBezTo>
                  <a:cubicBezTo>
                    <a:pt x="223" y="104"/>
                    <a:pt x="221" y="103"/>
                    <a:pt x="223" y="103"/>
                  </a:cubicBezTo>
                  <a:cubicBezTo>
                    <a:pt x="224" y="102"/>
                    <a:pt x="226" y="101"/>
                    <a:pt x="227" y="100"/>
                  </a:cubicBezTo>
                  <a:cubicBezTo>
                    <a:pt x="228" y="98"/>
                    <a:pt x="227" y="98"/>
                    <a:pt x="230" y="97"/>
                  </a:cubicBezTo>
                  <a:cubicBezTo>
                    <a:pt x="233" y="95"/>
                    <a:pt x="229" y="93"/>
                    <a:pt x="231" y="91"/>
                  </a:cubicBezTo>
                  <a:cubicBezTo>
                    <a:pt x="233" y="90"/>
                    <a:pt x="233" y="89"/>
                    <a:pt x="231" y="88"/>
                  </a:cubicBezTo>
                  <a:cubicBezTo>
                    <a:pt x="230" y="88"/>
                    <a:pt x="229" y="87"/>
                    <a:pt x="228" y="86"/>
                  </a:cubicBezTo>
                  <a:cubicBezTo>
                    <a:pt x="227" y="84"/>
                    <a:pt x="228" y="81"/>
                    <a:pt x="228" y="79"/>
                  </a:cubicBezTo>
                  <a:cubicBezTo>
                    <a:pt x="228" y="77"/>
                    <a:pt x="227" y="75"/>
                    <a:pt x="228" y="73"/>
                  </a:cubicBezTo>
                  <a:cubicBezTo>
                    <a:pt x="228" y="71"/>
                    <a:pt x="230" y="71"/>
                    <a:pt x="230" y="69"/>
                  </a:cubicBezTo>
                  <a:cubicBezTo>
                    <a:pt x="229" y="67"/>
                    <a:pt x="227" y="66"/>
                    <a:pt x="226" y="65"/>
                  </a:cubicBezTo>
                  <a:cubicBezTo>
                    <a:pt x="225" y="64"/>
                    <a:pt x="224" y="63"/>
                    <a:pt x="225" y="62"/>
                  </a:cubicBezTo>
                  <a:cubicBezTo>
                    <a:pt x="227" y="61"/>
                    <a:pt x="227" y="59"/>
                    <a:pt x="228" y="57"/>
                  </a:cubicBezTo>
                  <a:cubicBezTo>
                    <a:pt x="229" y="56"/>
                    <a:pt x="230" y="53"/>
                    <a:pt x="229" y="52"/>
                  </a:cubicBezTo>
                  <a:cubicBezTo>
                    <a:pt x="229" y="51"/>
                    <a:pt x="225" y="50"/>
                    <a:pt x="223" y="49"/>
                  </a:cubicBezTo>
                  <a:cubicBezTo>
                    <a:pt x="221" y="49"/>
                    <a:pt x="219" y="49"/>
                    <a:pt x="217" y="49"/>
                  </a:cubicBezTo>
                  <a:cubicBezTo>
                    <a:pt x="216" y="49"/>
                    <a:pt x="213" y="48"/>
                    <a:pt x="212" y="49"/>
                  </a:cubicBezTo>
                  <a:cubicBezTo>
                    <a:pt x="209" y="51"/>
                    <a:pt x="209" y="58"/>
                    <a:pt x="206" y="60"/>
                  </a:cubicBezTo>
                  <a:cubicBezTo>
                    <a:pt x="204" y="63"/>
                    <a:pt x="198" y="64"/>
                    <a:pt x="198" y="68"/>
                  </a:cubicBezTo>
                  <a:cubicBezTo>
                    <a:pt x="198" y="69"/>
                    <a:pt x="201" y="68"/>
                    <a:pt x="201" y="68"/>
                  </a:cubicBezTo>
                  <a:cubicBezTo>
                    <a:pt x="202" y="69"/>
                    <a:pt x="201" y="73"/>
                    <a:pt x="201" y="73"/>
                  </a:cubicBezTo>
                  <a:cubicBezTo>
                    <a:pt x="200" y="75"/>
                    <a:pt x="202" y="76"/>
                    <a:pt x="199" y="76"/>
                  </a:cubicBezTo>
                  <a:cubicBezTo>
                    <a:pt x="199" y="77"/>
                    <a:pt x="198" y="77"/>
                    <a:pt x="198" y="78"/>
                  </a:cubicBezTo>
                  <a:cubicBezTo>
                    <a:pt x="199" y="79"/>
                    <a:pt x="200" y="79"/>
                    <a:pt x="201" y="79"/>
                  </a:cubicBezTo>
                  <a:cubicBezTo>
                    <a:pt x="202" y="79"/>
                    <a:pt x="206" y="79"/>
                    <a:pt x="206" y="80"/>
                  </a:cubicBezTo>
                  <a:cubicBezTo>
                    <a:pt x="206" y="82"/>
                    <a:pt x="206" y="84"/>
                    <a:pt x="208" y="85"/>
                  </a:cubicBezTo>
                  <a:cubicBezTo>
                    <a:pt x="210" y="86"/>
                    <a:pt x="212" y="85"/>
                    <a:pt x="210" y="87"/>
                  </a:cubicBezTo>
                  <a:cubicBezTo>
                    <a:pt x="209" y="88"/>
                    <a:pt x="209" y="90"/>
                    <a:pt x="208" y="91"/>
                  </a:cubicBezTo>
                  <a:cubicBezTo>
                    <a:pt x="207" y="93"/>
                    <a:pt x="202" y="88"/>
                    <a:pt x="201" y="87"/>
                  </a:cubicBezTo>
                  <a:cubicBezTo>
                    <a:pt x="198" y="85"/>
                    <a:pt x="194" y="84"/>
                    <a:pt x="191" y="83"/>
                  </a:cubicBezTo>
                  <a:cubicBezTo>
                    <a:pt x="189" y="82"/>
                    <a:pt x="188" y="81"/>
                    <a:pt x="186" y="80"/>
                  </a:cubicBezTo>
                  <a:cubicBezTo>
                    <a:pt x="185" y="80"/>
                    <a:pt x="183" y="79"/>
                    <a:pt x="182" y="79"/>
                  </a:cubicBezTo>
                  <a:cubicBezTo>
                    <a:pt x="179" y="79"/>
                    <a:pt x="176" y="78"/>
                    <a:pt x="173" y="78"/>
                  </a:cubicBezTo>
                  <a:cubicBezTo>
                    <a:pt x="169" y="78"/>
                    <a:pt x="165" y="78"/>
                    <a:pt x="168" y="83"/>
                  </a:cubicBezTo>
                  <a:cubicBezTo>
                    <a:pt x="170" y="84"/>
                    <a:pt x="169" y="86"/>
                    <a:pt x="167" y="87"/>
                  </a:cubicBezTo>
                  <a:cubicBezTo>
                    <a:pt x="166" y="88"/>
                    <a:pt x="163" y="86"/>
                    <a:pt x="164" y="89"/>
                  </a:cubicBezTo>
                  <a:cubicBezTo>
                    <a:pt x="165" y="90"/>
                    <a:pt x="157" y="90"/>
                    <a:pt x="161" y="87"/>
                  </a:cubicBezTo>
                  <a:cubicBezTo>
                    <a:pt x="162" y="86"/>
                    <a:pt x="159" y="84"/>
                    <a:pt x="158" y="85"/>
                  </a:cubicBezTo>
                  <a:cubicBezTo>
                    <a:pt x="156" y="85"/>
                    <a:pt x="154" y="86"/>
                    <a:pt x="153" y="87"/>
                  </a:cubicBezTo>
                  <a:cubicBezTo>
                    <a:pt x="150" y="89"/>
                    <a:pt x="147" y="87"/>
                    <a:pt x="144" y="88"/>
                  </a:cubicBezTo>
                  <a:cubicBezTo>
                    <a:pt x="141" y="89"/>
                    <a:pt x="139" y="91"/>
                    <a:pt x="137" y="91"/>
                  </a:cubicBezTo>
                  <a:cubicBezTo>
                    <a:pt x="136" y="91"/>
                    <a:pt x="130" y="91"/>
                    <a:pt x="131" y="90"/>
                  </a:cubicBezTo>
                  <a:cubicBezTo>
                    <a:pt x="133" y="90"/>
                    <a:pt x="133" y="90"/>
                    <a:pt x="133" y="89"/>
                  </a:cubicBezTo>
                  <a:cubicBezTo>
                    <a:pt x="133" y="86"/>
                    <a:pt x="135" y="87"/>
                    <a:pt x="135" y="85"/>
                  </a:cubicBezTo>
                  <a:cubicBezTo>
                    <a:pt x="136" y="84"/>
                    <a:pt x="129" y="86"/>
                    <a:pt x="129" y="86"/>
                  </a:cubicBezTo>
                  <a:cubicBezTo>
                    <a:pt x="128" y="86"/>
                    <a:pt x="127" y="86"/>
                    <a:pt x="127" y="87"/>
                  </a:cubicBezTo>
                  <a:cubicBezTo>
                    <a:pt x="127" y="88"/>
                    <a:pt x="127" y="89"/>
                    <a:pt x="127" y="90"/>
                  </a:cubicBezTo>
                  <a:cubicBezTo>
                    <a:pt x="126" y="90"/>
                    <a:pt x="124" y="89"/>
                    <a:pt x="123" y="89"/>
                  </a:cubicBezTo>
                  <a:cubicBezTo>
                    <a:pt x="121" y="89"/>
                    <a:pt x="118" y="90"/>
                    <a:pt x="116" y="91"/>
                  </a:cubicBezTo>
                  <a:cubicBezTo>
                    <a:pt x="113" y="92"/>
                    <a:pt x="110" y="94"/>
                    <a:pt x="107" y="95"/>
                  </a:cubicBezTo>
                  <a:cubicBezTo>
                    <a:pt x="105" y="95"/>
                    <a:pt x="104" y="96"/>
                    <a:pt x="103" y="98"/>
                  </a:cubicBezTo>
                  <a:cubicBezTo>
                    <a:pt x="103" y="99"/>
                    <a:pt x="103" y="102"/>
                    <a:pt x="101" y="102"/>
                  </a:cubicBezTo>
                  <a:cubicBezTo>
                    <a:pt x="99" y="102"/>
                    <a:pt x="97" y="103"/>
                    <a:pt x="95" y="103"/>
                  </a:cubicBezTo>
                  <a:cubicBezTo>
                    <a:pt x="94" y="103"/>
                    <a:pt x="93" y="101"/>
                    <a:pt x="92" y="100"/>
                  </a:cubicBezTo>
                  <a:cubicBezTo>
                    <a:pt x="90" y="98"/>
                    <a:pt x="87" y="99"/>
                    <a:pt x="89" y="96"/>
                  </a:cubicBezTo>
                  <a:cubicBezTo>
                    <a:pt x="90" y="94"/>
                    <a:pt x="93" y="95"/>
                    <a:pt x="94" y="94"/>
                  </a:cubicBezTo>
                  <a:cubicBezTo>
                    <a:pt x="96" y="94"/>
                    <a:pt x="98" y="95"/>
                    <a:pt x="97" y="93"/>
                  </a:cubicBezTo>
                  <a:cubicBezTo>
                    <a:pt x="96" y="92"/>
                    <a:pt x="95" y="90"/>
                    <a:pt x="94" y="89"/>
                  </a:cubicBezTo>
                  <a:cubicBezTo>
                    <a:pt x="92" y="87"/>
                    <a:pt x="89" y="88"/>
                    <a:pt x="87" y="88"/>
                  </a:cubicBezTo>
                  <a:cubicBezTo>
                    <a:pt x="86" y="88"/>
                    <a:pt x="80" y="87"/>
                    <a:pt x="80" y="87"/>
                  </a:cubicBezTo>
                  <a:cubicBezTo>
                    <a:pt x="80" y="87"/>
                    <a:pt x="83" y="88"/>
                    <a:pt x="83" y="88"/>
                  </a:cubicBezTo>
                  <a:cubicBezTo>
                    <a:pt x="84" y="89"/>
                    <a:pt x="84" y="90"/>
                    <a:pt x="84" y="91"/>
                  </a:cubicBezTo>
                  <a:cubicBezTo>
                    <a:pt x="84" y="92"/>
                    <a:pt x="84" y="94"/>
                    <a:pt x="84" y="95"/>
                  </a:cubicBezTo>
                  <a:cubicBezTo>
                    <a:pt x="83" y="96"/>
                    <a:pt x="82" y="97"/>
                    <a:pt x="82" y="98"/>
                  </a:cubicBezTo>
                  <a:cubicBezTo>
                    <a:pt x="83" y="100"/>
                    <a:pt x="87" y="100"/>
                    <a:pt x="86" y="103"/>
                  </a:cubicBezTo>
                  <a:cubicBezTo>
                    <a:pt x="85" y="104"/>
                    <a:pt x="84" y="106"/>
                    <a:pt x="84" y="107"/>
                  </a:cubicBezTo>
                  <a:cubicBezTo>
                    <a:pt x="84" y="107"/>
                    <a:pt x="84" y="111"/>
                    <a:pt x="84" y="111"/>
                  </a:cubicBezTo>
                  <a:cubicBezTo>
                    <a:pt x="84" y="111"/>
                    <a:pt x="83" y="108"/>
                    <a:pt x="83" y="108"/>
                  </a:cubicBezTo>
                  <a:cubicBezTo>
                    <a:pt x="82" y="108"/>
                    <a:pt x="81" y="110"/>
                    <a:pt x="80" y="109"/>
                  </a:cubicBezTo>
                  <a:cubicBezTo>
                    <a:pt x="80" y="109"/>
                    <a:pt x="82" y="108"/>
                    <a:pt x="82" y="107"/>
                  </a:cubicBezTo>
                  <a:cubicBezTo>
                    <a:pt x="81" y="106"/>
                    <a:pt x="79" y="106"/>
                    <a:pt x="78" y="106"/>
                  </a:cubicBezTo>
                  <a:cubicBezTo>
                    <a:pt x="77" y="106"/>
                    <a:pt x="76" y="105"/>
                    <a:pt x="75" y="106"/>
                  </a:cubicBezTo>
                  <a:cubicBezTo>
                    <a:pt x="73" y="106"/>
                    <a:pt x="72" y="108"/>
                    <a:pt x="70" y="108"/>
                  </a:cubicBezTo>
                  <a:cubicBezTo>
                    <a:pt x="68" y="110"/>
                    <a:pt x="67" y="110"/>
                    <a:pt x="65" y="112"/>
                  </a:cubicBezTo>
                  <a:cubicBezTo>
                    <a:pt x="63" y="114"/>
                    <a:pt x="61" y="114"/>
                    <a:pt x="64" y="116"/>
                  </a:cubicBezTo>
                  <a:cubicBezTo>
                    <a:pt x="65" y="117"/>
                    <a:pt x="67" y="120"/>
                    <a:pt x="66" y="121"/>
                  </a:cubicBezTo>
                  <a:cubicBezTo>
                    <a:pt x="65" y="122"/>
                    <a:pt x="59" y="120"/>
                    <a:pt x="58" y="120"/>
                  </a:cubicBezTo>
                  <a:cubicBezTo>
                    <a:pt x="57" y="119"/>
                    <a:pt x="54" y="120"/>
                    <a:pt x="53" y="120"/>
                  </a:cubicBezTo>
                  <a:cubicBezTo>
                    <a:pt x="54" y="119"/>
                    <a:pt x="49" y="115"/>
                    <a:pt x="48" y="117"/>
                  </a:cubicBezTo>
                  <a:cubicBezTo>
                    <a:pt x="43" y="121"/>
                    <a:pt x="54" y="122"/>
                    <a:pt x="54" y="124"/>
                  </a:cubicBezTo>
                  <a:cubicBezTo>
                    <a:pt x="53" y="128"/>
                    <a:pt x="50" y="126"/>
                    <a:pt x="47" y="126"/>
                  </a:cubicBezTo>
                  <a:cubicBezTo>
                    <a:pt x="44" y="125"/>
                    <a:pt x="43" y="123"/>
                    <a:pt x="40" y="122"/>
                  </a:cubicBezTo>
                  <a:cubicBezTo>
                    <a:pt x="38" y="121"/>
                    <a:pt x="38" y="120"/>
                    <a:pt x="37" y="118"/>
                  </a:cubicBezTo>
                  <a:cubicBezTo>
                    <a:pt x="37" y="116"/>
                    <a:pt x="36" y="116"/>
                    <a:pt x="35" y="115"/>
                  </a:cubicBezTo>
                  <a:cubicBezTo>
                    <a:pt x="35" y="114"/>
                    <a:pt x="38" y="112"/>
                    <a:pt x="38" y="112"/>
                  </a:cubicBezTo>
                  <a:cubicBezTo>
                    <a:pt x="39" y="109"/>
                    <a:pt x="34" y="107"/>
                    <a:pt x="32" y="107"/>
                  </a:cubicBezTo>
                  <a:cubicBezTo>
                    <a:pt x="30" y="106"/>
                    <a:pt x="30" y="104"/>
                    <a:pt x="28" y="104"/>
                  </a:cubicBezTo>
                  <a:cubicBezTo>
                    <a:pt x="29" y="103"/>
                    <a:pt x="24" y="99"/>
                    <a:pt x="24" y="99"/>
                  </a:cubicBezTo>
                  <a:cubicBezTo>
                    <a:pt x="26" y="98"/>
                    <a:pt x="28" y="101"/>
                    <a:pt x="29" y="102"/>
                  </a:cubicBezTo>
                  <a:cubicBezTo>
                    <a:pt x="30" y="103"/>
                    <a:pt x="31" y="103"/>
                    <a:pt x="31" y="102"/>
                  </a:cubicBezTo>
                  <a:cubicBezTo>
                    <a:pt x="32" y="102"/>
                    <a:pt x="33" y="103"/>
                    <a:pt x="33" y="103"/>
                  </a:cubicBezTo>
                  <a:cubicBezTo>
                    <a:pt x="36" y="104"/>
                    <a:pt x="38" y="105"/>
                    <a:pt x="41" y="105"/>
                  </a:cubicBezTo>
                  <a:cubicBezTo>
                    <a:pt x="43" y="106"/>
                    <a:pt x="46" y="106"/>
                    <a:pt x="49" y="107"/>
                  </a:cubicBezTo>
                  <a:cubicBezTo>
                    <a:pt x="54" y="109"/>
                    <a:pt x="58" y="109"/>
                    <a:pt x="63" y="106"/>
                  </a:cubicBezTo>
                  <a:cubicBezTo>
                    <a:pt x="65" y="105"/>
                    <a:pt x="66" y="104"/>
                    <a:pt x="68" y="103"/>
                  </a:cubicBezTo>
                  <a:cubicBezTo>
                    <a:pt x="71" y="101"/>
                    <a:pt x="69" y="100"/>
                    <a:pt x="69" y="97"/>
                  </a:cubicBezTo>
                  <a:cubicBezTo>
                    <a:pt x="69" y="94"/>
                    <a:pt x="62" y="93"/>
                    <a:pt x="60" y="91"/>
                  </a:cubicBezTo>
                  <a:cubicBezTo>
                    <a:pt x="57" y="89"/>
                    <a:pt x="53" y="87"/>
                    <a:pt x="50" y="86"/>
                  </a:cubicBezTo>
                  <a:cubicBezTo>
                    <a:pt x="47" y="84"/>
                    <a:pt x="43" y="82"/>
                    <a:pt x="40" y="82"/>
                  </a:cubicBezTo>
                  <a:cubicBezTo>
                    <a:pt x="39" y="81"/>
                    <a:pt x="39" y="82"/>
                    <a:pt x="38" y="82"/>
                  </a:cubicBezTo>
                  <a:cubicBezTo>
                    <a:pt x="37" y="82"/>
                    <a:pt x="36" y="81"/>
                    <a:pt x="35" y="81"/>
                  </a:cubicBezTo>
                  <a:cubicBezTo>
                    <a:pt x="33" y="80"/>
                    <a:pt x="31" y="84"/>
                    <a:pt x="29" y="84"/>
                  </a:cubicBezTo>
                  <a:cubicBezTo>
                    <a:pt x="29" y="83"/>
                    <a:pt x="33" y="80"/>
                    <a:pt x="29" y="80"/>
                  </a:cubicBezTo>
                  <a:cubicBezTo>
                    <a:pt x="28" y="80"/>
                    <a:pt x="24" y="78"/>
                    <a:pt x="24" y="78"/>
                  </a:cubicBezTo>
                  <a:cubicBezTo>
                    <a:pt x="25" y="77"/>
                    <a:pt x="29" y="80"/>
                    <a:pt x="29" y="78"/>
                  </a:cubicBezTo>
                  <a:cubicBezTo>
                    <a:pt x="29" y="77"/>
                    <a:pt x="25" y="75"/>
                    <a:pt x="24" y="75"/>
                  </a:cubicBezTo>
                  <a:cubicBezTo>
                    <a:pt x="23" y="76"/>
                    <a:pt x="20" y="78"/>
                    <a:pt x="20" y="78"/>
                  </a:cubicBezTo>
                  <a:cubicBezTo>
                    <a:pt x="20" y="77"/>
                    <a:pt x="20" y="77"/>
                    <a:pt x="19" y="76"/>
                  </a:cubicBezTo>
                  <a:cubicBezTo>
                    <a:pt x="17" y="76"/>
                    <a:pt x="17" y="77"/>
                    <a:pt x="16" y="78"/>
                  </a:cubicBezTo>
                  <a:cubicBezTo>
                    <a:pt x="16" y="78"/>
                    <a:pt x="16" y="78"/>
                    <a:pt x="16" y="77"/>
                  </a:cubicBezTo>
                  <a:cubicBezTo>
                    <a:pt x="15" y="78"/>
                    <a:pt x="14" y="80"/>
                    <a:pt x="13" y="80"/>
                  </a:cubicBezTo>
                  <a:cubicBezTo>
                    <a:pt x="12" y="81"/>
                    <a:pt x="10" y="81"/>
                    <a:pt x="10" y="81"/>
                  </a:cubicBezTo>
                  <a:cubicBezTo>
                    <a:pt x="9" y="83"/>
                    <a:pt x="5" y="83"/>
                    <a:pt x="6" y="85"/>
                  </a:cubicBezTo>
                  <a:cubicBezTo>
                    <a:pt x="9" y="87"/>
                    <a:pt x="5" y="85"/>
                    <a:pt x="5" y="88"/>
                  </a:cubicBezTo>
                  <a:cubicBezTo>
                    <a:pt x="5" y="90"/>
                    <a:pt x="9" y="91"/>
                    <a:pt x="10" y="92"/>
                  </a:cubicBezTo>
                  <a:cubicBezTo>
                    <a:pt x="12" y="93"/>
                    <a:pt x="14" y="95"/>
                    <a:pt x="13" y="97"/>
                  </a:cubicBezTo>
                  <a:cubicBezTo>
                    <a:pt x="12" y="99"/>
                    <a:pt x="9" y="100"/>
                    <a:pt x="9" y="102"/>
                  </a:cubicBezTo>
                  <a:cubicBezTo>
                    <a:pt x="10" y="104"/>
                    <a:pt x="12" y="106"/>
                    <a:pt x="13" y="108"/>
                  </a:cubicBezTo>
                  <a:cubicBezTo>
                    <a:pt x="14" y="110"/>
                    <a:pt x="12" y="110"/>
                    <a:pt x="12" y="112"/>
                  </a:cubicBezTo>
                  <a:cubicBezTo>
                    <a:pt x="12" y="114"/>
                    <a:pt x="15" y="116"/>
                    <a:pt x="13" y="117"/>
                  </a:cubicBezTo>
                  <a:cubicBezTo>
                    <a:pt x="11" y="118"/>
                    <a:pt x="14" y="121"/>
                    <a:pt x="14" y="122"/>
                  </a:cubicBezTo>
                  <a:cubicBezTo>
                    <a:pt x="16" y="124"/>
                    <a:pt x="18" y="124"/>
                    <a:pt x="15" y="126"/>
                  </a:cubicBezTo>
                  <a:cubicBezTo>
                    <a:pt x="13" y="128"/>
                    <a:pt x="14" y="128"/>
                    <a:pt x="15" y="129"/>
                  </a:cubicBezTo>
                  <a:cubicBezTo>
                    <a:pt x="20" y="132"/>
                    <a:pt x="23" y="134"/>
                    <a:pt x="18" y="138"/>
                  </a:cubicBezTo>
                  <a:cubicBezTo>
                    <a:pt x="13" y="143"/>
                    <a:pt x="8" y="147"/>
                    <a:pt x="4" y="152"/>
                  </a:cubicBezTo>
                  <a:cubicBezTo>
                    <a:pt x="6" y="152"/>
                    <a:pt x="6" y="151"/>
                    <a:pt x="7" y="152"/>
                  </a:cubicBezTo>
                  <a:cubicBezTo>
                    <a:pt x="8" y="154"/>
                    <a:pt x="10" y="154"/>
                    <a:pt x="11" y="155"/>
                  </a:cubicBezTo>
                  <a:cubicBezTo>
                    <a:pt x="17" y="157"/>
                    <a:pt x="9" y="157"/>
                    <a:pt x="7" y="157"/>
                  </a:cubicBezTo>
                  <a:cubicBezTo>
                    <a:pt x="5" y="157"/>
                    <a:pt x="4" y="158"/>
                    <a:pt x="4" y="160"/>
                  </a:cubicBezTo>
                  <a:cubicBezTo>
                    <a:pt x="4" y="162"/>
                    <a:pt x="2" y="163"/>
                    <a:pt x="1" y="165"/>
                  </a:cubicBezTo>
                  <a:cubicBezTo>
                    <a:pt x="0" y="166"/>
                    <a:pt x="1" y="168"/>
                    <a:pt x="2" y="170"/>
                  </a:cubicBezTo>
                  <a:cubicBezTo>
                    <a:pt x="2" y="172"/>
                    <a:pt x="0" y="174"/>
                    <a:pt x="1" y="175"/>
                  </a:cubicBezTo>
                  <a:cubicBezTo>
                    <a:pt x="3" y="176"/>
                    <a:pt x="3" y="176"/>
                    <a:pt x="3" y="178"/>
                  </a:cubicBezTo>
                  <a:cubicBezTo>
                    <a:pt x="2" y="180"/>
                    <a:pt x="4" y="181"/>
                    <a:pt x="4" y="183"/>
                  </a:cubicBezTo>
                  <a:cubicBezTo>
                    <a:pt x="4" y="184"/>
                    <a:pt x="7" y="186"/>
                    <a:pt x="8" y="186"/>
                  </a:cubicBezTo>
                  <a:cubicBezTo>
                    <a:pt x="8" y="186"/>
                    <a:pt x="9" y="185"/>
                    <a:pt x="10" y="185"/>
                  </a:cubicBezTo>
                  <a:cubicBezTo>
                    <a:pt x="11" y="185"/>
                    <a:pt x="11" y="187"/>
                    <a:pt x="12" y="187"/>
                  </a:cubicBezTo>
                  <a:cubicBezTo>
                    <a:pt x="14" y="186"/>
                    <a:pt x="14" y="185"/>
                    <a:pt x="16" y="187"/>
                  </a:cubicBezTo>
                  <a:cubicBezTo>
                    <a:pt x="18" y="188"/>
                    <a:pt x="18" y="188"/>
                    <a:pt x="18" y="190"/>
                  </a:cubicBezTo>
                  <a:cubicBezTo>
                    <a:pt x="17" y="195"/>
                    <a:pt x="21" y="199"/>
                    <a:pt x="24" y="201"/>
                  </a:cubicBezTo>
                  <a:cubicBezTo>
                    <a:pt x="26" y="202"/>
                    <a:pt x="27" y="203"/>
                    <a:pt x="25" y="204"/>
                  </a:cubicBezTo>
                  <a:cubicBezTo>
                    <a:pt x="24" y="206"/>
                    <a:pt x="23" y="205"/>
                    <a:pt x="21" y="205"/>
                  </a:cubicBezTo>
                  <a:cubicBezTo>
                    <a:pt x="19" y="205"/>
                    <a:pt x="22" y="214"/>
                    <a:pt x="24" y="213"/>
                  </a:cubicBezTo>
                  <a:cubicBezTo>
                    <a:pt x="25" y="212"/>
                    <a:pt x="26" y="209"/>
                    <a:pt x="27" y="210"/>
                  </a:cubicBezTo>
                  <a:cubicBezTo>
                    <a:pt x="28" y="210"/>
                    <a:pt x="29" y="211"/>
                    <a:pt x="31" y="211"/>
                  </a:cubicBezTo>
                  <a:cubicBezTo>
                    <a:pt x="33" y="211"/>
                    <a:pt x="35" y="212"/>
                    <a:pt x="35" y="214"/>
                  </a:cubicBezTo>
                  <a:cubicBezTo>
                    <a:pt x="35" y="215"/>
                    <a:pt x="34" y="215"/>
                    <a:pt x="34" y="215"/>
                  </a:cubicBezTo>
                  <a:cubicBezTo>
                    <a:pt x="33" y="216"/>
                    <a:pt x="34" y="218"/>
                    <a:pt x="35" y="218"/>
                  </a:cubicBezTo>
                  <a:cubicBezTo>
                    <a:pt x="36" y="219"/>
                    <a:pt x="38" y="218"/>
                    <a:pt x="39" y="219"/>
                  </a:cubicBezTo>
                  <a:cubicBezTo>
                    <a:pt x="40" y="220"/>
                    <a:pt x="40" y="222"/>
                    <a:pt x="40" y="223"/>
                  </a:cubicBezTo>
                  <a:cubicBezTo>
                    <a:pt x="40" y="224"/>
                    <a:pt x="43" y="223"/>
                    <a:pt x="44" y="223"/>
                  </a:cubicBezTo>
                  <a:cubicBezTo>
                    <a:pt x="45" y="224"/>
                    <a:pt x="47" y="227"/>
                    <a:pt x="48" y="225"/>
                  </a:cubicBezTo>
                  <a:cubicBezTo>
                    <a:pt x="49" y="223"/>
                    <a:pt x="50" y="224"/>
                    <a:pt x="51" y="225"/>
                  </a:cubicBezTo>
                  <a:cubicBezTo>
                    <a:pt x="53" y="227"/>
                    <a:pt x="53" y="226"/>
                    <a:pt x="55" y="226"/>
                  </a:cubicBezTo>
                  <a:cubicBezTo>
                    <a:pt x="56" y="226"/>
                    <a:pt x="57" y="229"/>
                    <a:pt x="58" y="228"/>
                  </a:cubicBezTo>
                  <a:cubicBezTo>
                    <a:pt x="60" y="227"/>
                    <a:pt x="62" y="229"/>
                    <a:pt x="63" y="230"/>
                  </a:cubicBezTo>
                  <a:cubicBezTo>
                    <a:pt x="65" y="231"/>
                    <a:pt x="62" y="232"/>
                    <a:pt x="62" y="232"/>
                  </a:cubicBezTo>
                  <a:cubicBezTo>
                    <a:pt x="60" y="233"/>
                    <a:pt x="63" y="234"/>
                    <a:pt x="63" y="234"/>
                  </a:cubicBezTo>
                  <a:cubicBezTo>
                    <a:pt x="63" y="234"/>
                    <a:pt x="60" y="234"/>
                    <a:pt x="61" y="236"/>
                  </a:cubicBezTo>
                  <a:cubicBezTo>
                    <a:pt x="63" y="237"/>
                    <a:pt x="62" y="238"/>
                    <a:pt x="61" y="239"/>
                  </a:cubicBezTo>
                  <a:cubicBezTo>
                    <a:pt x="61" y="240"/>
                    <a:pt x="58" y="240"/>
                    <a:pt x="57" y="240"/>
                  </a:cubicBezTo>
                  <a:cubicBezTo>
                    <a:pt x="55" y="240"/>
                    <a:pt x="54" y="242"/>
                    <a:pt x="53" y="244"/>
                  </a:cubicBezTo>
                  <a:cubicBezTo>
                    <a:pt x="54" y="244"/>
                    <a:pt x="58" y="244"/>
                    <a:pt x="58" y="245"/>
                  </a:cubicBezTo>
                  <a:cubicBezTo>
                    <a:pt x="58" y="246"/>
                    <a:pt x="53" y="247"/>
                    <a:pt x="53" y="248"/>
                  </a:cubicBezTo>
                  <a:cubicBezTo>
                    <a:pt x="53" y="249"/>
                    <a:pt x="55" y="249"/>
                    <a:pt x="55" y="251"/>
                  </a:cubicBezTo>
                  <a:cubicBezTo>
                    <a:pt x="55" y="251"/>
                    <a:pt x="52" y="252"/>
                    <a:pt x="52" y="252"/>
                  </a:cubicBezTo>
                  <a:cubicBezTo>
                    <a:pt x="51" y="253"/>
                    <a:pt x="51" y="254"/>
                    <a:pt x="50" y="255"/>
                  </a:cubicBezTo>
                  <a:cubicBezTo>
                    <a:pt x="50" y="256"/>
                    <a:pt x="48" y="255"/>
                    <a:pt x="48" y="257"/>
                  </a:cubicBezTo>
                  <a:cubicBezTo>
                    <a:pt x="47" y="258"/>
                    <a:pt x="49" y="260"/>
                    <a:pt x="51" y="260"/>
                  </a:cubicBezTo>
                  <a:cubicBezTo>
                    <a:pt x="53" y="261"/>
                    <a:pt x="55" y="262"/>
                    <a:pt x="58" y="264"/>
                  </a:cubicBezTo>
                  <a:cubicBezTo>
                    <a:pt x="59" y="265"/>
                    <a:pt x="60" y="266"/>
                    <a:pt x="61" y="266"/>
                  </a:cubicBezTo>
                  <a:cubicBezTo>
                    <a:pt x="62" y="268"/>
                    <a:pt x="62" y="267"/>
                    <a:pt x="64" y="266"/>
                  </a:cubicBezTo>
                  <a:cubicBezTo>
                    <a:pt x="67" y="266"/>
                    <a:pt x="70" y="269"/>
                    <a:pt x="73" y="269"/>
                  </a:cubicBezTo>
                  <a:cubicBezTo>
                    <a:pt x="76" y="269"/>
                    <a:pt x="79" y="271"/>
                    <a:pt x="82" y="272"/>
                  </a:cubicBezTo>
                  <a:cubicBezTo>
                    <a:pt x="85" y="273"/>
                    <a:pt x="87" y="272"/>
                    <a:pt x="90" y="272"/>
                  </a:cubicBezTo>
                  <a:cubicBezTo>
                    <a:pt x="91" y="273"/>
                    <a:pt x="92" y="274"/>
                    <a:pt x="92" y="275"/>
                  </a:cubicBezTo>
                  <a:cubicBezTo>
                    <a:pt x="92" y="276"/>
                    <a:pt x="93" y="276"/>
                    <a:pt x="94" y="276"/>
                  </a:cubicBezTo>
                  <a:cubicBezTo>
                    <a:pt x="97" y="277"/>
                    <a:pt x="99" y="282"/>
                    <a:pt x="103" y="280"/>
                  </a:cubicBezTo>
                  <a:cubicBezTo>
                    <a:pt x="104" y="279"/>
                    <a:pt x="106" y="278"/>
                    <a:pt x="105" y="277"/>
                  </a:cubicBezTo>
                  <a:cubicBezTo>
                    <a:pt x="104" y="276"/>
                    <a:pt x="103" y="275"/>
                    <a:pt x="102" y="274"/>
                  </a:cubicBezTo>
                  <a:cubicBezTo>
                    <a:pt x="100" y="272"/>
                    <a:pt x="99" y="270"/>
                    <a:pt x="100" y="267"/>
                  </a:cubicBezTo>
                  <a:cubicBezTo>
                    <a:pt x="100" y="265"/>
                    <a:pt x="99" y="263"/>
                    <a:pt x="97" y="262"/>
                  </a:cubicBezTo>
                  <a:cubicBezTo>
                    <a:pt x="95" y="261"/>
                    <a:pt x="98" y="259"/>
                    <a:pt x="99" y="258"/>
                  </a:cubicBezTo>
                  <a:cubicBezTo>
                    <a:pt x="100" y="256"/>
                    <a:pt x="100" y="254"/>
                    <a:pt x="103" y="254"/>
                  </a:cubicBezTo>
                  <a:cubicBezTo>
                    <a:pt x="104" y="254"/>
                    <a:pt x="105" y="253"/>
                    <a:pt x="106" y="252"/>
                  </a:cubicBezTo>
                  <a:cubicBezTo>
                    <a:pt x="107" y="251"/>
                    <a:pt x="108" y="251"/>
                    <a:pt x="109" y="250"/>
                  </a:cubicBezTo>
                  <a:cubicBezTo>
                    <a:pt x="108" y="250"/>
                    <a:pt x="106" y="249"/>
                    <a:pt x="106" y="248"/>
                  </a:cubicBezTo>
                  <a:cubicBezTo>
                    <a:pt x="106" y="247"/>
                    <a:pt x="108" y="248"/>
                    <a:pt x="108" y="248"/>
                  </a:cubicBezTo>
                  <a:cubicBezTo>
                    <a:pt x="108" y="247"/>
                    <a:pt x="106" y="244"/>
                    <a:pt x="105" y="243"/>
                  </a:cubicBezTo>
                  <a:cubicBezTo>
                    <a:pt x="104" y="241"/>
                    <a:pt x="103" y="241"/>
                    <a:pt x="101" y="241"/>
                  </a:cubicBezTo>
                  <a:cubicBezTo>
                    <a:pt x="98" y="241"/>
                    <a:pt x="100" y="239"/>
                    <a:pt x="98" y="238"/>
                  </a:cubicBezTo>
                  <a:cubicBezTo>
                    <a:pt x="97" y="237"/>
                    <a:pt x="94" y="237"/>
                    <a:pt x="96" y="235"/>
                  </a:cubicBezTo>
                  <a:cubicBezTo>
                    <a:pt x="97" y="233"/>
                    <a:pt x="99" y="232"/>
                    <a:pt x="97" y="231"/>
                  </a:cubicBezTo>
                  <a:cubicBezTo>
                    <a:pt x="96" y="229"/>
                    <a:pt x="98" y="228"/>
                    <a:pt x="99" y="227"/>
                  </a:cubicBezTo>
                  <a:cubicBezTo>
                    <a:pt x="99" y="226"/>
                    <a:pt x="101" y="223"/>
                    <a:pt x="101" y="224"/>
                  </a:cubicBezTo>
                  <a:cubicBezTo>
                    <a:pt x="102" y="225"/>
                    <a:pt x="103" y="227"/>
                    <a:pt x="104" y="228"/>
                  </a:cubicBezTo>
                  <a:cubicBezTo>
                    <a:pt x="106" y="228"/>
                    <a:pt x="107" y="227"/>
                    <a:pt x="107" y="226"/>
                  </a:cubicBezTo>
                  <a:cubicBezTo>
                    <a:pt x="106" y="224"/>
                    <a:pt x="106" y="223"/>
                    <a:pt x="108" y="222"/>
                  </a:cubicBezTo>
                  <a:cubicBezTo>
                    <a:pt x="110" y="221"/>
                    <a:pt x="110" y="219"/>
                    <a:pt x="112" y="219"/>
                  </a:cubicBezTo>
                  <a:cubicBezTo>
                    <a:pt x="114" y="218"/>
                    <a:pt x="116" y="215"/>
                    <a:pt x="118" y="216"/>
                  </a:cubicBezTo>
                  <a:cubicBezTo>
                    <a:pt x="120" y="216"/>
                    <a:pt x="120" y="218"/>
                    <a:pt x="122" y="216"/>
                  </a:cubicBezTo>
                  <a:cubicBezTo>
                    <a:pt x="124" y="215"/>
                    <a:pt x="124" y="216"/>
                    <a:pt x="126" y="217"/>
                  </a:cubicBezTo>
                  <a:cubicBezTo>
                    <a:pt x="128" y="217"/>
                    <a:pt x="130" y="217"/>
                    <a:pt x="132" y="218"/>
                  </a:cubicBezTo>
                  <a:cubicBezTo>
                    <a:pt x="134" y="219"/>
                    <a:pt x="134" y="221"/>
                    <a:pt x="136" y="223"/>
                  </a:cubicBezTo>
                  <a:cubicBezTo>
                    <a:pt x="136" y="223"/>
                    <a:pt x="136" y="220"/>
                    <a:pt x="138" y="221"/>
                  </a:cubicBezTo>
                  <a:cubicBezTo>
                    <a:pt x="139" y="221"/>
                    <a:pt x="140" y="223"/>
                    <a:pt x="142" y="223"/>
                  </a:cubicBezTo>
                  <a:cubicBezTo>
                    <a:pt x="143" y="224"/>
                    <a:pt x="144" y="222"/>
                    <a:pt x="145" y="221"/>
                  </a:cubicBezTo>
                  <a:cubicBezTo>
                    <a:pt x="147" y="219"/>
                    <a:pt x="148" y="221"/>
                    <a:pt x="150" y="221"/>
                  </a:cubicBezTo>
                  <a:cubicBezTo>
                    <a:pt x="152" y="221"/>
                    <a:pt x="153" y="219"/>
                    <a:pt x="155" y="220"/>
                  </a:cubicBezTo>
                  <a:cubicBezTo>
                    <a:pt x="157" y="221"/>
                    <a:pt x="158" y="222"/>
                    <a:pt x="160" y="223"/>
                  </a:cubicBezTo>
                  <a:cubicBezTo>
                    <a:pt x="162" y="224"/>
                    <a:pt x="161" y="223"/>
                    <a:pt x="163" y="222"/>
                  </a:cubicBezTo>
                  <a:cubicBezTo>
                    <a:pt x="164" y="221"/>
                    <a:pt x="168" y="222"/>
                    <a:pt x="169" y="222"/>
                  </a:cubicBezTo>
                  <a:cubicBezTo>
                    <a:pt x="170" y="222"/>
                    <a:pt x="172" y="220"/>
                    <a:pt x="172" y="219"/>
                  </a:cubicBezTo>
                  <a:cubicBezTo>
                    <a:pt x="172" y="217"/>
                    <a:pt x="169" y="217"/>
                    <a:pt x="168" y="216"/>
                  </a:cubicBezTo>
                  <a:cubicBezTo>
                    <a:pt x="161" y="213"/>
                    <a:pt x="171" y="214"/>
                    <a:pt x="169" y="210"/>
                  </a:cubicBezTo>
                  <a:cubicBezTo>
                    <a:pt x="168" y="209"/>
                    <a:pt x="166" y="209"/>
                    <a:pt x="169" y="208"/>
                  </a:cubicBezTo>
                  <a:cubicBezTo>
                    <a:pt x="170" y="207"/>
                    <a:pt x="172" y="208"/>
                    <a:pt x="173" y="207"/>
                  </a:cubicBezTo>
                  <a:cubicBezTo>
                    <a:pt x="177" y="207"/>
                    <a:pt x="166" y="202"/>
                    <a:pt x="171" y="200"/>
                  </a:cubicBezTo>
                  <a:cubicBezTo>
                    <a:pt x="172" y="200"/>
                    <a:pt x="174" y="200"/>
                    <a:pt x="175" y="200"/>
                  </a:cubicBezTo>
                  <a:cubicBezTo>
                    <a:pt x="178" y="200"/>
                    <a:pt x="180" y="200"/>
                    <a:pt x="183" y="199"/>
                  </a:cubicBezTo>
                  <a:cubicBezTo>
                    <a:pt x="185" y="198"/>
                    <a:pt x="187" y="198"/>
                    <a:pt x="189" y="198"/>
                  </a:cubicBezTo>
                  <a:cubicBezTo>
                    <a:pt x="191" y="197"/>
                    <a:pt x="193" y="196"/>
                    <a:pt x="196" y="196"/>
                  </a:cubicBezTo>
                  <a:cubicBezTo>
                    <a:pt x="200" y="195"/>
                    <a:pt x="204" y="194"/>
                    <a:pt x="208" y="192"/>
                  </a:cubicBezTo>
                  <a:cubicBezTo>
                    <a:pt x="211" y="190"/>
                    <a:pt x="217" y="190"/>
                    <a:pt x="219" y="194"/>
                  </a:cubicBezTo>
                  <a:cubicBezTo>
                    <a:pt x="220" y="196"/>
                    <a:pt x="219" y="196"/>
                    <a:pt x="220" y="198"/>
                  </a:cubicBezTo>
                  <a:cubicBezTo>
                    <a:pt x="220" y="201"/>
                    <a:pt x="224" y="198"/>
                    <a:pt x="226" y="199"/>
                  </a:cubicBezTo>
                  <a:cubicBezTo>
                    <a:pt x="227" y="199"/>
                    <a:pt x="226" y="200"/>
                    <a:pt x="227" y="200"/>
                  </a:cubicBezTo>
                  <a:cubicBezTo>
                    <a:pt x="228" y="201"/>
                    <a:pt x="228" y="200"/>
                    <a:pt x="228" y="200"/>
                  </a:cubicBezTo>
                  <a:cubicBezTo>
                    <a:pt x="229" y="199"/>
                    <a:pt x="230" y="200"/>
                    <a:pt x="231" y="201"/>
                  </a:cubicBezTo>
                  <a:cubicBezTo>
                    <a:pt x="232" y="201"/>
                    <a:pt x="232" y="201"/>
                    <a:pt x="231" y="202"/>
                  </a:cubicBezTo>
                  <a:cubicBezTo>
                    <a:pt x="230" y="205"/>
                    <a:pt x="237" y="203"/>
                    <a:pt x="239" y="202"/>
                  </a:cubicBezTo>
                  <a:cubicBezTo>
                    <a:pt x="239" y="202"/>
                    <a:pt x="248" y="197"/>
                    <a:pt x="248" y="198"/>
                  </a:cubicBezTo>
                  <a:cubicBezTo>
                    <a:pt x="248" y="199"/>
                    <a:pt x="246" y="201"/>
                    <a:pt x="248" y="202"/>
                  </a:cubicBezTo>
                  <a:cubicBezTo>
                    <a:pt x="250" y="202"/>
                    <a:pt x="251" y="203"/>
                    <a:pt x="252" y="204"/>
                  </a:cubicBezTo>
                  <a:cubicBezTo>
                    <a:pt x="255" y="207"/>
                    <a:pt x="256" y="210"/>
                    <a:pt x="258" y="213"/>
                  </a:cubicBezTo>
                  <a:cubicBezTo>
                    <a:pt x="260" y="216"/>
                    <a:pt x="261" y="219"/>
                    <a:pt x="263" y="221"/>
                  </a:cubicBezTo>
                  <a:cubicBezTo>
                    <a:pt x="266" y="224"/>
                    <a:pt x="266" y="217"/>
                    <a:pt x="269" y="220"/>
                  </a:cubicBezTo>
                  <a:cubicBezTo>
                    <a:pt x="273" y="224"/>
                    <a:pt x="275" y="222"/>
                    <a:pt x="280" y="221"/>
                  </a:cubicBezTo>
                  <a:cubicBezTo>
                    <a:pt x="282" y="220"/>
                    <a:pt x="283" y="223"/>
                    <a:pt x="284" y="224"/>
                  </a:cubicBezTo>
                  <a:cubicBezTo>
                    <a:pt x="285" y="226"/>
                    <a:pt x="287" y="226"/>
                    <a:pt x="288" y="228"/>
                  </a:cubicBezTo>
                  <a:cubicBezTo>
                    <a:pt x="289" y="230"/>
                    <a:pt x="291" y="230"/>
                    <a:pt x="293" y="230"/>
                  </a:cubicBezTo>
                  <a:cubicBezTo>
                    <a:pt x="296" y="229"/>
                    <a:pt x="295" y="230"/>
                    <a:pt x="296" y="231"/>
                  </a:cubicBezTo>
                  <a:cubicBezTo>
                    <a:pt x="298" y="235"/>
                    <a:pt x="304" y="230"/>
                    <a:pt x="307" y="230"/>
                  </a:cubicBezTo>
                  <a:cubicBezTo>
                    <a:pt x="310" y="229"/>
                    <a:pt x="313" y="226"/>
                    <a:pt x="316" y="225"/>
                  </a:cubicBezTo>
                  <a:cubicBezTo>
                    <a:pt x="320" y="222"/>
                    <a:pt x="322" y="222"/>
                    <a:pt x="327" y="223"/>
                  </a:cubicBezTo>
                  <a:cubicBezTo>
                    <a:pt x="329" y="223"/>
                    <a:pt x="329" y="224"/>
                    <a:pt x="331" y="226"/>
                  </a:cubicBezTo>
                  <a:cubicBezTo>
                    <a:pt x="332" y="227"/>
                    <a:pt x="334" y="227"/>
                    <a:pt x="336" y="227"/>
                  </a:cubicBezTo>
                  <a:cubicBezTo>
                    <a:pt x="338" y="227"/>
                    <a:pt x="339" y="228"/>
                    <a:pt x="341" y="228"/>
                  </a:cubicBezTo>
                  <a:cubicBezTo>
                    <a:pt x="343" y="230"/>
                    <a:pt x="344" y="228"/>
                    <a:pt x="346" y="227"/>
                  </a:cubicBezTo>
                  <a:cubicBezTo>
                    <a:pt x="349" y="224"/>
                    <a:pt x="344" y="222"/>
                    <a:pt x="346" y="219"/>
                  </a:cubicBezTo>
                  <a:cubicBezTo>
                    <a:pt x="347" y="217"/>
                    <a:pt x="351" y="213"/>
                    <a:pt x="353" y="214"/>
                  </a:cubicBezTo>
                  <a:cubicBezTo>
                    <a:pt x="357" y="216"/>
                    <a:pt x="362" y="216"/>
                    <a:pt x="366" y="218"/>
                  </a:cubicBezTo>
                  <a:cubicBezTo>
                    <a:pt x="368" y="219"/>
                    <a:pt x="367" y="221"/>
                    <a:pt x="368" y="222"/>
                  </a:cubicBezTo>
                  <a:cubicBezTo>
                    <a:pt x="369" y="225"/>
                    <a:pt x="371" y="225"/>
                    <a:pt x="374" y="226"/>
                  </a:cubicBezTo>
                  <a:cubicBezTo>
                    <a:pt x="378" y="227"/>
                    <a:pt x="382" y="224"/>
                    <a:pt x="386" y="225"/>
                  </a:cubicBezTo>
                  <a:cubicBezTo>
                    <a:pt x="387" y="225"/>
                    <a:pt x="389" y="225"/>
                    <a:pt x="390" y="226"/>
                  </a:cubicBezTo>
                  <a:cubicBezTo>
                    <a:pt x="392" y="227"/>
                    <a:pt x="394" y="227"/>
                    <a:pt x="396" y="229"/>
                  </a:cubicBezTo>
                  <a:cubicBezTo>
                    <a:pt x="401" y="233"/>
                    <a:pt x="409" y="233"/>
                    <a:pt x="415" y="231"/>
                  </a:cubicBezTo>
                  <a:cubicBezTo>
                    <a:pt x="419" y="230"/>
                    <a:pt x="422" y="228"/>
                    <a:pt x="426" y="227"/>
                  </a:cubicBezTo>
                  <a:cubicBezTo>
                    <a:pt x="428" y="225"/>
                    <a:pt x="431" y="227"/>
                    <a:pt x="433" y="227"/>
                  </a:cubicBezTo>
                  <a:cubicBezTo>
                    <a:pt x="435" y="228"/>
                    <a:pt x="436" y="226"/>
                    <a:pt x="438" y="227"/>
                  </a:cubicBezTo>
                  <a:cubicBezTo>
                    <a:pt x="439" y="228"/>
                    <a:pt x="443" y="231"/>
                    <a:pt x="445" y="230"/>
                  </a:cubicBezTo>
                  <a:cubicBezTo>
                    <a:pt x="446" y="230"/>
                    <a:pt x="448" y="229"/>
                    <a:pt x="449" y="228"/>
                  </a:cubicBezTo>
                  <a:cubicBezTo>
                    <a:pt x="452" y="227"/>
                    <a:pt x="453" y="227"/>
                    <a:pt x="453" y="225"/>
                  </a:cubicBezTo>
                  <a:cubicBezTo>
                    <a:pt x="453" y="221"/>
                    <a:pt x="456" y="217"/>
                    <a:pt x="458" y="215"/>
                  </a:cubicBezTo>
                  <a:cubicBezTo>
                    <a:pt x="459" y="214"/>
                    <a:pt x="460" y="212"/>
                    <a:pt x="459" y="211"/>
                  </a:cubicBezTo>
                  <a:cubicBezTo>
                    <a:pt x="458" y="210"/>
                    <a:pt x="455" y="210"/>
                    <a:pt x="457" y="208"/>
                  </a:cubicBezTo>
                  <a:cubicBezTo>
                    <a:pt x="460" y="205"/>
                    <a:pt x="465" y="205"/>
                    <a:pt x="470" y="204"/>
                  </a:cubicBezTo>
                  <a:cubicBezTo>
                    <a:pt x="472" y="204"/>
                    <a:pt x="474" y="204"/>
                    <a:pt x="476" y="205"/>
                  </a:cubicBezTo>
                  <a:cubicBezTo>
                    <a:pt x="478" y="206"/>
                    <a:pt x="481" y="206"/>
                    <a:pt x="483" y="207"/>
                  </a:cubicBezTo>
                  <a:cubicBezTo>
                    <a:pt x="486" y="208"/>
                    <a:pt x="487" y="212"/>
                    <a:pt x="489" y="215"/>
                  </a:cubicBezTo>
                  <a:cubicBezTo>
                    <a:pt x="490" y="218"/>
                    <a:pt x="492" y="221"/>
                    <a:pt x="493" y="224"/>
                  </a:cubicBezTo>
                  <a:cubicBezTo>
                    <a:pt x="493" y="225"/>
                    <a:pt x="493" y="227"/>
                    <a:pt x="494" y="229"/>
                  </a:cubicBezTo>
                  <a:cubicBezTo>
                    <a:pt x="494" y="230"/>
                    <a:pt x="497" y="230"/>
                    <a:pt x="498" y="230"/>
                  </a:cubicBezTo>
                  <a:cubicBezTo>
                    <a:pt x="502" y="231"/>
                    <a:pt x="507" y="233"/>
                    <a:pt x="508" y="237"/>
                  </a:cubicBezTo>
                  <a:cubicBezTo>
                    <a:pt x="509" y="240"/>
                    <a:pt x="510" y="242"/>
                    <a:pt x="514" y="242"/>
                  </a:cubicBezTo>
                  <a:cubicBezTo>
                    <a:pt x="515" y="242"/>
                    <a:pt x="517" y="242"/>
                    <a:pt x="518" y="242"/>
                  </a:cubicBezTo>
                  <a:cubicBezTo>
                    <a:pt x="520" y="242"/>
                    <a:pt x="520" y="240"/>
                    <a:pt x="522" y="240"/>
                  </a:cubicBezTo>
                  <a:cubicBezTo>
                    <a:pt x="525" y="240"/>
                    <a:pt x="528" y="237"/>
                    <a:pt x="530" y="241"/>
                  </a:cubicBezTo>
                  <a:cubicBezTo>
                    <a:pt x="530" y="243"/>
                    <a:pt x="530" y="243"/>
                    <a:pt x="529" y="244"/>
                  </a:cubicBezTo>
                  <a:cubicBezTo>
                    <a:pt x="527" y="246"/>
                    <a:pt x="527" y="247"/>
                    <a:pt x="526" y="249"/>
                  </a:cubicBezTo>
                  <a:cubicBezTo>
                    <a:pt x="525" y="252"/>
                    <a:pt x="523" y="255"/>
                    <a:pt x="521" y="258"/>
                  </a:cubicBezTo>
                  <a:cubicBezTo>
                    <a:pt x="520" y="260"/>
                    <a:pt x="519" y="259"/>
                    <a:pt x="518" y="258"/>
                  </a:cubicBezTo>
                  <a:cubicBezTo>
                    <a:pt x="516" y="257"/>
                    <a:pt x="516" y="258"/>
                    <a:pt x="514" y="259"/>
                  </a:cubicBezTo>
                  <a:cubicBezTo>
                    <a:pt x="513" y="259"/>
                    <a:pt x="511" y="260"/>
                    <a:pt x="511" y="260"/>
                  </a:cubicBezTo>
                  <a:cubicBezTo>
                    <a:pt x="510" y="261"/>
                    <a:pt x="513" y="265"/>
                    <a:pt x="513" y="267"/>
                  </a:cubicBezTo>
                  <a:cubicBezTo>
                    <a:pt x="512" y="268"/>
                    <a:pt x="512" y="270"/>
                    <a:pt x="512" y="271"/>
                  </a:cubicBezTo>
                  <a:cubicBezTo>
                    <a:pt x="511" y="273"/>
                    <a:pt x="509" y="272"/>
                    <a:pt x="509" y="274"/>
                  </a:cubicBezTo>
                  <a:cubicBezTo>
                    <a:pt x="511" y="273"/>
                    <a:pt x="512" y="274"/>
                    <a:pt x="514" y="272"/>
                  </a:cubicBezTo>
                  <a:cubicBezTo>
                    <a:pt x="515" y="270"/>
                    <a:pt x="517" y="272"/>
                    <a:pt x="519" y="272"/>
                  </a:cubicBezTo>
                  <a:cubicBezTo>
                    <a:pt x="523" y="274"/>
                    <a:pt x="527" y="272"/>
                    <a:pt x="531" y="269"/>
                  </a:cubicBezTo>
                  <a:cubicBezTo>
                    <a:pt x="534" y="266"/>
                    <a:pt x="537" y="262"/>
                    <a:pt x="540" y="259"/>
                  </a:cubicBezTo>
                  <a:cubicBezTo>
                    <a:pt x="543" y="255"/>
                    <a:pt x="546" y="251"/>
                    <a:pt x="549" y="247"/>
                  </a:cubicBezTo>
                  <a:cubicBezTo>
                    <a:pt x="554" y="240"/>
                    <a:pt x="559" y="235"/>
                    <a:pt x="558" y="226"/>
                  </a:cubicBezTo>
                  <a:cubicBezTo>
                    <a:pt x="558" y="222"/>
                    <a:pt x="559" y="220"/>
                    <a:pt x="561" y="217"/>
                  </a:cubicBezTo>
                  <a:cubicBezTo>
                    <a:pt x="562" y="215"/>
                    <a:pt x="562" y="214"/>
                    <a:pt x="563" y="212"/>
                  </a:cubicBezTo>
                  <a:cubicBezTo>
                    <a:pt x="563" y="212"/>
                    <a:pt x="563" y="211"/>
                    <a:pt x="563" y="210"/>
                  </a:cubicBezTo>
                  <a:cubicBezTo>
                    <a:pt x="563" y="209"/>
                    <a:pt x="561" y="208"/>
                    <a:pt x="561" y="207"/>
                  </a:cubicBezTo>
                  <a:cubicBezTo>
                    <a:pt x="561" y="207"/>
                    <a:pt x="563" y="208"/>
                    <a:pt x="563" y="207"/>
                  </a:cubicBezTo>
                  <a:cubicBezTo>
                    <a:pt x="562" y="206"/>
                    <a:pt x="562" y="205"/>
                    <a:pt x="561" y="205"/>
                  </a:cubicBezTo>
                  <a:cubicBezTo>
                    <a:pt x="560" y="204"/>
                    <a:pt x="558" y="201"/>
                    <a:pt x="557" y="200"/>
                  </a:cubicBezTo>
                  <a:cubicBezTo>
                    <a:pt x="556" y="200"/>
                    <a:pt x="551" y="198"/>
                    <a:pt x="550" y="199"/>
                  </a:cubicBezTo>
                  <a:cubicBezTo>
                    <a:pt x="550" y="200"/>
                    <a:pt x="551" y="201"/>
                    <a:pt x="550" y="201"/>
                  </a:cubicBezTo>
                  <a:cubicBezTo>
                    <a:pt x="548" y="201"/>
                    <a:pt x="548" y="203"/>
                    <a:pt x="547" y="203"/>
                  </a:cubicBezTo>
                  <a:cubicBezTo>
                    <a:pt x="545" y="205"/>
                    <a:pt x="544" y="202"/>
                    <a:pt x="544" y="201"/>
                  </a:cubicBezTo>
                  <a:cubicBezTo>
                    <a:pt x="544" y="199"/>
                    <a:pt x="546" y="198"/>
                    <a:pt x="543" y="199"/>
                  </a:cubicBezTo>
                  <a:cubicBezTo>
                    <a:pt x="540" y="200"/>
                    <a:pt x="544" y="202"/>
                    <a:pt x="540" y="202"/>
                  </a:cubicBezTo>
                  <a:cubicBezTo>
                    <a:pt x="539" y="202"/>
                    <a:pt x="541" y="197"/>
                    <a:pt x="540" y="196"/>
                  </a:cubicBezTo>
                  <a:cubicBezTo>
                    <a:pt x="540" y="197"/>
                    <a:pt x="529" y="197"/>
                    <a:pt x="534" y="194"/>
                  </a:cubicBezTo>
                  <a:cubicBezTo>
                    <a:pt x="538" y="191"/>
                    <a:pt x="542" y="188"/>
                    <a:pt x="546" y="185"/>
                  </a:cubicBezTo>
                  <a:cubicBezTo>
                    <a:pt x="547" y="184"/>
                    <a:pt x="548" y="182"/>
                    <a:pt x="549" y="181"/>
                  </a:cubicBezTo>
                  <a:cubicBezTo>
                    <a:pt x="552" y="179"/>
                    <a:pt x="555" y="177"/>
                    <a:pt x="557" y="175"/>
                  </a:cubicBezTo>
                  <a:cubicBezTo>
                    <a:pt x="558" y="174"/>
                    <a:pt x="559" y="172"/>
                    <a:pt x="561" y="171"/>
                  </a:cubicBezTo>
                  <a:cubicBezTo>
                    <a:pt x="563" y="169"/>
                    <a:pt x="565" y="167"/>
                    <a:pt x="567" y="165"/>
                  </a:cubicBezTo>
                  <a:cubicBezTo>
                    <a:pt x="571" y="162"/>
                    <a:pt x="577" y="162"/>
                    <a:pt x="582" y="162"/>
                  </a:cubicBezTo>
                  <a:cubicBezTo>
                    <a:pt x="583" y="162"/>
                    <a:pt x="584" y="162"/>
                    <a:pt x="585" y="162"/>
                  </a:cubicBezTo>
                  <a:cubicBezTo>
                    <a:pt x="586" y="163"/>
                    <a:pt x="586" y="164"/>
                    <a:pt x="587" y="164"/>
                  </a:cubicBezTo>
                  <a:cubicBezTo>
                    <a:pt x="588" y="163"/>
                    <a:pt x="590" y="163"/>
                    <a:pt x="591" y="162"/>
                  </a:cubicBezTo>
                  <a:cubicBezTo>
                    <a:pt x="592" y="162"/>
                    <a:pt x="593" y="163"/>
                    <a:pt x="594" y="163"/>
                  </a:cubicBezTo>
                  <a:cubicBezTo>
                    <a:pt x="595" y="163"/>
                    <a:pt x="596" y="163"/>
                    <a:pt x="597" y="163"/>
                  </a:cubicBezTo>
                  <a:cubicBezTo>
                    <a:pt x="597" y="162"/>
                    <a:pt x="598" y="163"/>
                    <a:pt x="599" y="163"/>
                  </a:cubicBezTo>
                  <a:cubicBezTo>
                    <a:pt x="601" y="163"/>
                    <a:pt x="601" y="160"/>
                    <a:pt x="604" y="160"/>
                  </a:cubicBezTo>
                  <a:cubicBezTo>
                    <a:pt x="605" y="160"/>
                    <a:pt x="607" y="160"/>
                    <a:pt x="608" y="160"/>
                  </a:cubicBezTo>
                  <a:cubicBezTo>
                    <a:pt x="609" y="161"/>
                    <a:pt x="610" y="162"/>
                    <a:pt x="611" y="162"/>
                  </a:cubicBezTo>
                  <a:cubicBezTo>
                    <a:pt x="612" y="163"/>
                    <a:pt x="616" y="161"/>
                    <a:pt x="616" y="164"/>
                  </a:cubicBezTo>
                  <a:cubicBezTo>
                    <a:pt x="616" y="164"/>
                    <a:pt x="613" y="164"/>
                    <a:pt x="613" y="165"/>
                  </a:cubicBezTo>
                  <a:cubicBezTo>
                    <a:pt x="612" y="167"/>
                    <a:pt x="616" y="166"/>
                    <a:pt x="616" y="166"/>
                  </a:cubicBezTo>
                  <a:cubicBezTo>
                    <a:pt x="618" y="166"/>
                    <a:pt x="620" y="166"/>
                    <a:pt x="621" y="166"/>
                  </a:cubicBezTo>
                  <a:cubicBezTo>
                    <a:pt x="622" y="165"/>
                    <a:pt x="622" y="165"/>
                    <a:pt x="623" y="164"/>
                  </a:cubicBezTo>
                  <a:cubicBezTo>
                    <a:pt x="624" y="164"/>
                    <a:pt x="625" y="165"/>
                    <a:pt x="627" y="165"/>
                  </a:cubicBezTo>
                  <a:cubicBezTo>
                    <a:pt x="628" y="165"/>
                    <a:pt x="635" y="163"/>
                    <a:pt x="631" y="162"/>
                  </a:cubicBezTo>
                  <a:cubicBezTo>
                    <a:pt x="629" y="162"/>
                    <a:pt x="628" y="163"/>
                    <a:pt x="628" y="160"/>
                  </a:cubicBezTo>
                  <a:cubicBezTo>
                    <a:pt x="628" y="159"/>
                    <a:pt x="630" y="156"/>
                    <a:pt x="631" y="155"/>
                  </a:cubicBezTo>
                  <a:cubicBezTo>
                    <a:pt x="633" y="154"/>
                    <a:pt x="634" y="153"/>
                    <a:pt x="636" y="151"/>
                  </a:cubicBezTo>
                  <a:cubicBezTo>
                    <a:pt x="637" y="150"/>
                    <a:pt x="639" y="150"/>
                    <a:pt x="640" y="148"/>
                  </a:cubicBezTo>
                  <a:cubicBezTo>
                    <a:pt x="641" y="146"/>
                    <a:pt x="642" y="145"/>
                    <a:pt x="644" y="145"/>
                  </a:cubicBezTo>
                  <a:cubicBezTo>
                    <a:pt x="646" y="145"/>
                    <a:pt x="649" y="144"/>
                    <a:pt x="651" y="144"/>
                  </a:cubicBezTo>
                  <a:cubicBezTo>
                    <a:pt x="653" y="144"/>
                    <a:pt x="654" y="146"/>
                    <a:pt x="655" y="146"/>
                  </a:cubicBezTo>
                  <a:cubicBezTo>
                    <a:pt x="656" y="145"/>
                    <a:pt x="657" y="143"/>
                    <a:pt x="658" y="144"/>
                  </a:cubicBezTo>
                  <a:cubicBezTo>
                    <a:pt x="659" y="145"/>
                    <a:pt x="656" y="148"/>
                    <a:pt x="656" y="149"/>
                  </a:cubicBezTo>
                  <a:cubicBezTo>
                    <a:pt x="656" y="151"/>
                    <a:pt x="657" y="149"/>
                    <a:pt x="659" y="150"/>
                  </a:cubicBezTo>
                  <a:cubicBezTo>
                    <a:pt x="659" y="150"/>
                    <a:pt x="657" y="152"/>
                    <a:pt x="657" y="153"/>
                  </a:cubicBezTo>
                  <a:cubicBezTo>
                    <a:pt x="657" y="154"/>
                    <a:pt x="664" y="149"/>
                    <a:pt x="664" y="149"/>
                  </a:cubicBezTo>
                  <a:cubicBezTo>
                    <a:pt x="665" y="148"/>
                    <a:pt x="666" y="147"/>
                    <a:pt x="668" y="146"/>
                  </a:cubicBezTo>
                  <a:cubicBezTo>
                    <a:pt x="669" y="145"/>
                    <a:pt x="672" y="147"/>
                    <a:pt x="672" y="145"/>
                  </a:cubicBezTo>
                  <a:cubicBezTo>
                    <a:pt x="671" y="143"/>
                    <a:pt x="672" y="139"/>
                    <a:pt x="675" y="139"/>
                  </a:cubicBezTo>
                  <a:cubicBezTo>
                    <a:pt x="676" y="138"/>
                    <a:pt x="678" y="137"/>
                    <a:pt x="679" y="138"/>
                  </a:cubicBezTo>
                  <a:cubicBezTo>
                    <a:pt x="680" y="138"/>
                    <a:pt x="682" y="140"/>
                    <a:pt x="683" y="139"/>
                  </a:cubicBezTo>
                  <a:cubicBezTo>
                    <a:pt x="681" y="140"/>
                    <a:pt x="678" y="139"/>
                    <a:pt x="677" y="142"/>
                  </a:cubicBezTo>
                  <a:cubicBezTo>
                    <a:pt x="677" y="143"/>
                    <a:pt x="677" y="144"/>
                    <a:pt x="677" y="145"/>
                  </a:cubicBezTo>
                  <a:cubicBezTo>
                    <a:pt x="677" y="146"/>
                    <a:pt x="675" y="146"/>
                    <a:pt x="676" y="147"/>
                  </a:cubicBezTo>
                  <a:cubicBezTo>
                    <a:pt x="676" y="148"/>
                    <a:pt x="677" y="148"/>
                    <a:pt x="676" y="149"/>
                  </a:cubicBezTo>
                  <a:cubicBezTo>
                    <a:pt x="675" y="149"/>
                    <a:pt x="674" y="150"/>
                    <a:pt x="675" y="151"/>
                  </a:cubicBezTo>
                  <a:cubicBezTo>
                    <a:pt x="675" y="151"/>
                    <a:pt x="669" y="153"/>
                    <a:pt x="669" y="154"/>
                  </a:cubicBezTo>
                  <a:cubicBezTo>
                    <a:pt x="667" y="155"/>
                    <a:pt x="666" y="157"/>
                    <a:pt x="664" y="158"/>
                  </a:cubicBezTo>
                  <a:cubicBezTo>
                    <a:pt x="662" y="160"/>
                    <a:pt x="660" y="161"/>
                    <a:pt x="658" y="163"/>
                  </a:cubicBezTo>
                  <a:cubicBezTo>
                    <a:pt x="654" y="166"/>
                    <a:pt x="651" y="173"/>
                    <a:pt x="646" y="173"/>
                  </a:cubicBezTo>
                  <a:cubicBezTo>
                    <a:pt x="645" y="173"/>
                    <a:pt x="641" y="174"/>
                    <a:pt x="641" y="175"/>
                  </a:cubicBezTo>
                  <a:cubicBezTo>
                    <a:pt x="641" y="178"/>
                    <a:pt x="641" y="179"/>
                    <a:pt x="638" y="181"/>
                  </a:cubicBezTo>
                  <a:cubicBezTo>
                    <a:pt x="634" y="184"/>
                    <a:pt x="634" y="190"/>
                    <a:pt x="635" y="195"/>
                  </a:cubicBezTo>
                  <a:cubicBezTo>
                    <a:pt x="636" y="200"/>
                    <a:pt x="635" y="206"/>
                    <a:pt x="638" y="210"/>
                  </a:cubicBezTo>
                  <a:cubicBezTo>
                    <a:pt x="639" y="212"/>
                    <a:pt x="639" y="215"/>
                    <a:pt x="639" y="217"/>
                  </a:cubicBezTo>
                  <a:cubicBezTo>
                    <a:pt x="639" y="217"/>
                    <a:pt x="639" y="219"/>
                    <a:pt x="640" y="219"/>
                  </a:cubicBezTo>
                  <a:cubicBezTo>
                    <a:pt x="641" y="219"/>
                    <a:pt x="639" y="222"/>
                    <a:pt x="640" y="222"/>
                  </a:cubicBezTo>
                  <a:cubicBezTo>
                    <a:pt x="640" y="222"/>
                    <a:pt x="645" y="218"/>
                    <a:pt x="645" y="217"/>
                  </a:cubicBezTo>
                  <a:cubicBezTo>
                    <a:pt x="647" y="215"/>
                    <a:pt x="648" y="213"/>
                    <a:pt x="649" y="210"/>
                  </a:cubicBezTo>
                  <a:cubicBezTo>
                    <a:pt x="650" y="208"/>
                    <a:pt x="654" y="206"/>
                    <a:pt x="655" y="206"/>
                  </a:cubicBezTo>
                  <a:cubicBezTo>
                    <a:pt x="658" y="208"/>
                    <a:pt x="655" y="202"/>
                    <a:pt x="656" y="201"/>
                  </a:cubicBezTo>
                  <a:cubicBezTo>
                    <a:pt x="658" y="198"/>
                    <a:pt x="659" y="197"/>
                    <a:pt x="662" y="197"/>
                  </a:cubicBezTo>
                  <a:cubicBezTo>
                    <a:pt x="665" y="197"/>
                    <a:pt x="669" y="197"/>
                    <a:pt x="667" y="194"/>
                  </a:cubicBezTo>
                  <a:cubicBezTo>
                    <a:pt x="664" y="191"/>
                    <a:pt x="666" y="188"/>
                    <a:pt x="669" y="186"/>
                  </a:cubicBezTo>
                  <a:cubicBezTo>
                    <a:pt x="670" y="185"/>
                    <a:pt x="670" y="187"/>
                    <a:pt x="671" y="187"/>
                  </a:cubicBezTo>
                  <a:cubicBezTo>
                    <a:pt x="673" y="187"/>
                    <a:pt x="673" y="184"/>
                    <a:pt x="673" y="183"/>
                  </a:cubicBezTo>
                  <a:cubicBezTo>
                    <a:pt x="671" y="181"/>
                    <a:pt x="669" y="180"/>
                    <a:pt x="671" y="177"/>
                  </a:cubicBezTo>
                  <a:cubicBezTo>
                    <a:pt x="671" y="177"/>
                    <a:pt x="674" y="176"/>
                    <a:pt x="673" y="175"/>
                  </a:cubicBezTo>
                  <a:cubicBezTo>
                    <a:pt x="672" y="175"/>
                    <a:pt x="671" y="173"/>
                    <a:pt x="670" y="173"/>
                  </a:cubicBezTo>
                  <a:cubicBezTo>
                    <a:pt x="669" y="173"/>
                    <a:pt x="670" y="174"/>
                    <a:pt x="669" y="174"/>
                  </a:cubicBezTo>
                  <a:cubicBezTo>
                    <a:pt x="667" y="174"/>
                    <a:pt x="666" y="173"/>
                    <a:pt x="667" y="171"/>
                  </a:cubicBezTo>
                  <a:cubicBezTo>
                    <a:pt x="668" y="169"/>
                    <a:pt x="670" y="168"/>
                    <a:pt x="672" y="165"/>
                  </a:cubicBezTo>
                  <a:cubicBezTo>
                    <a:pt x="673" y="163"/>
                    <a:pt x="673" y="160"/>
                    <a:pt x="676" y="158"/>
                  </a:cubicBezTo>
                  <a:cubicBezTo>
                    <a:pt x="677" y="157"/>
                    <a:pt x="677" y="159"/>
                    <a:pt x="677" y="159"/>
                  </a:cubicBezTo>
                  <a:cubicBezTo>
                    <a:pt x="679" y="159"/>
                    <a:pt x="679" y="157"/>
                    <a:pt x="680" y="158"/>
                  </a:cubicBezTo>
                  <a:cubicBezTo>
                    <a:pt x="681" y="158"/>
                    <a:pt x="681" y="159"/>
                    <a:pt x="682" y="158"/>
                  </a:cubicBezTo>
                  <a:cubicBezTo>
                    <a:pt x="684" y="157"/>
                    <a:pt x="685" y="156"/>
                    <a:pt x="687" y="155"/>
                  </a:cubicBezTo>
                  <a:cubicBezTo>
                    <a:pt x="690" y="154"/>
                    <a:pt x="686" y="158"/>
                    <a:pt x="688" y="159"/>
                  </a:cubicBezTo>
                  <a:cubicBezTo>
                    <a:pt x="688" y="160"/>
                    <a:pt x="692" y="156"/>
                    <a:pt x="693" y="156"/>
                  </a:cubicBezTo>
                  <a:cubicBezTo>
                    <a:pt x="695" y="155"/>
                    <a:pt x="697" y="154"/>
                    <a:pt x="700" y="154"/>
                  </a:cubicBezTo>
                  <a:cubicBezTo>
                    <a:pt x="702" y="154"/>
                    <a:pt x="704" y="154"/>
                    <a:pt x="705" y="156"/>
                  </a:cubicBezTo>
                  <a:cubicBezTo>
                    <a:pt x="706" y="156"/>
                    <a:pt x="707" y="157"/>
                    <a:pt x="708" y="158"/>
                  </a:cubicBezTo>
                  <a:cubicBezTo>
                    <a:pt x="709" y="159"/>
                    <a:pt x="709" y="156"/>
                    <a:pt x="710" y="156"/>
                  </a:cubicBezTo>
                  <a:cubicBezTo>
                    <a:pt x="718" y="149"/>
                    <a:pt x="727" y="146"/>
                    <a:pt x="736" y="142"/>
                  </a:cubicBezTo>
                  <a:cubicBezTo>
                    <a:pt x="738" y="141"/>
                    <a:pt x="741" y="140"/>
                    <a:pt x="742" y="138"/>
                  </a:cubicBezTo>
                  <a:cubicBezTo>
                    <a:pt x="743" y="136"/>
                    <a:pt x="743" y="139"/>
                    <a:pt x="745" y="139"/>
                  </a:cubicBezTo>
                  <a:cubicBezTo>
                    <a:pt x="746" y="139"/>
                    <a:pt x="748" y="139"/>
                    <a:pt x="749" y="139"/>
                  </a:cubicBezTo>
                  <a:cubicBezTo>
                    <a:pt x="750" y="140"/>
                    <a:pt x="751" y="141"/>
                    <a:pt x="752" y="141"/>
                  </a:cubicBezTo>
                  <a:cubicBezTo>
                    <a:pt x="755" y="141"/>
                    <a:pt x="755" y="137"/>
                    <a:pt x="754" y="135"/>
                  </a:cubicBezTo>
                  <a:cubicBezTo>
                    <a:pt x="754" y="134"/>
                    <a:pt x="750" y="132"/>
                    <a:pt x="751" y="131"/>
                  </a:cubicBezTo>
                  <a:cubicBezTo>
                    <a:pt x="751" y="130"/>
                    <a:pt x="749" y="125"/>
                    <a:pt x="748" y="126"/>
                  </a:cubicBezTo>
                  <a:cubicBezTo>
                    <a:pt x="748" y="127"/>
                    <a:pt x="746" y="125"/>
                    <a:pt x="745" y="125"/>
                  </a:cubicBezTo>
                  <a:cubicBezTo>
                    <a:pt x="744" y="124"/>
                    <a:pt x="745" y="123"/>
                    <a:pt x="744" y="122"/>
                  </a:cubicBezTo>
                  <a:cubicBezTo>
                    <a:pt x="744" y="121"/>
                    <a:pt x="741" y="122"/>
                    <a:pt x="741" y="122"/>
                  </a:cubicBezTo>
                  <a:cubicBezTo>
                    <a:pt x="740" y="123"/>
                    <a:pt x="737" y="122"/>
                    <a:pt x="738" y="121"/>
                  </a:cubicBezTo>
                  <a:cubicBezTo>
                    <a:pt x="738" y="120"/>
                    <a:pt x="741" y="121"/>
                    <a:pt x="742" y="121"/>
                  </a:cubicBezTo>
                  <a:cubicBezTo>
                    <a:pt x="742" y="120"/>
                    <a:pt x="739" y="120"/>
                    <a:pt x="739" y="120"/>
                  </a:cubicBezTo>
                  <a:cubicBezTo>
                    <a:pt x="739" y="117"/>
                    <a:pt x="747" y="122"/>
                    <a:pt x="748" y="122"/>
                  </a:cubicBezTo>
                  <a:cubicBezTo>
                    <a:pt x="750" y="123"/>
                    <a:pt x="756" y="121"/>
                    <a:pt x="758" y="119"/>
                  </a:cubicBezTo>
                  <a:cubicBezTo>
                    <a:pt x="759" y="118"/>
                    <a:pt x="757" y="118"/>
                    <a:pt x="757" y="117"/>
                  </a:cubicBezTo>
                  <a:cubicBezTo>
                    <a:pt x="757" y="117"/>
                    <a:pt x="761" y="117"/>
                    <a:pt x="761" y="115"/>
                  </a:cubicBezTo>
                  <a:cubicBezTo>
                    <a:pt x="760" y="114"/>
                    <a:pt x="758" y="113"/>
                    <a:pt x="759" y="112"/>
                  </a:cubicBezTo>
                  <a:cubicBezTo>
                    <a:pt x="759" y="111"/>
                    <a:pt x="761" y="109"/>
                    <a:pt x="761" y="109"/>
                  </a:cubicBezTo>
                  <a:cubicBezTo>
                    <a:pt x="762" y="109"/>
                    <a:pt x="766" y="110"/>
                    <a:pt x="766" y="109"/>
                  </a:cubicBezTo>
                  <a:cubicBezTo>
                    <a:pt x="765" y="110"/>
                    <a:pt x="762" y="111"/>
                    <a:pt x="763" y="112"/>
                  </a:cubicBezTo>
                  <a:cubicBezTo>
                    <a:pt x="764" y="113"/>
                    <a:pt x="765" y="114"/>
                    <a:pt x="765" y="114"/>
                  </a:cubicBezTo>
                  <a:cubicBezTo>
                    <a:pt x="765" y="115"/>
                    <a:pt x="764" y="116"/>
                    <a:pt x="765" y="116"/>
                  </a:cubicBezTo>
                  <a:cubicBezTo>
                    <a:pt x="767" y="116"/>
                    <a:pt x="769" y="115"/>
                    <a:pt x="771" y="115"/>
                  </a:cubicBezTo>
                  <a:cubicBezTo>
                    <a:pt x="773" y="115"/>
                    <a:pt x="775" y="115"/>
                    <a:pt x="777" y="116"/>
                  </a:cubicBezTo>
                  <a:cubicBezTo>
                    <a:pt x="778" y="117"/>
                    <a:pt x="778" y="117"/>
                    <a:pt x="778" y="119"/>
                  </a:cubicBezTo>
                  <a:cubicBezTo>
                    <a:pt x="778" y="120"/>
                    <a:pt x="782" y="121"/>
                    <a:pt x="783" y="121"/>
                  </a:cubicBezTo>
                  <a:cubicBezTo>
                    <a:pt x="784" y="122"/>
                    <a:pt x="790" y="126"/>
                    <a:pt x="791" y="124"/>
                  </a:cubicBezTo>
                  <a:cubicBezTo>
                    <a:pt x="790" y="127"/>
                    <a:pt x="796" y="124"/>
                    <a:pt x="796" y="124"/>
                  </a:cubicBezTo>
                  <a:cubicBezTo>
                    <a:pt x="796" y="123"/>
                    <a:pt x="792" y="123"/>
                    <a:pt x="793" y="122"/>
                  </a:cubicBezTo>
                  <a:cubicBezTo>
                    <a:pt x="793" y="120"/>
                    <a:pt x="796" y="122"/>
                    <a:pt x="796" y="122"/>
                  </a:cubicBezTo>
                  <a:cubicBezTo>
                    <a:pt x="796" y="120"/>
                    <a:pt x="795" y="122"/>
                    <a:pt x="796" y="119"/>
                  </a:cubicBezTo>
                  <a:cubicBezTo>
                    <a:pt x="796" y="118"/>
                    <a:pt x="796" y="117"/>
                    <a:pt x="796" y="116"/>
                  </a:cubicBezTo>
                  <a:cubicBezTo>
                    <a:pt x="795" y="115"/>
                    <a:pt x="794" y="115"/>
                    <a:pt x="794" y="114"/>
                  </a:cubicBezTo>
                  <a:cubicBezTo>
                    <a:pt x="794" y="114"/>
                    <a:pt x="801" y="116"/>
                    <a:pt x="802" y="115"/>
                  </a:cubicBezTo>
                  <a:cubicBezTo>
                    <a:pt x="802" y="115"/>
                    <a:pt x="801" y="114"/>
                    <a:pt x="800" y="114"/>
                  </a:cubicBezTo>
                  <a:cubicBezTo>
                    <a:pt x="801" y="114"/>
                    <a:pt x="804" y="115"/>
                    <a:pt x="805" y="114"/>
                  </a:cubicBezTo>
                  <a:cubicBezTo>
                    <a:pt x="805" y="113"/>
                    <a:pt x="805" y="112"/>
                    <a:pt x="806" y="111"/>
                  </a:cubicBezTo>
                  <a:cubicBezTo>
                    <a:pt x="806" y="111"/>
                    <a:pt x="809" y="111"/>
                    <a:pt x="809" y="111"/>
                  </a:cubicBezTo>
                  <a:cubicBezTo>
                    <a:pt x="809" y="111"/>
                    <a:pt x="808" y="111"/>
                    <a:pt x="808" y="111"/>
                  </a:cubicBezTo>
                  <a:cubicBezTo>
                    <a:pt x="807" y="110"/>
                    <a:pt x="810" y="111"/>
                    <a:pt x="808" y="111"/>
                  </a:cubicBezTo>
                  <a:close/>
                  <a:moveTo>
                    <a:pt x="405" y="192"/>
                  </a:moveTo>
                  <a:cubicBezTo>
                    <a:pt x="404" y="195"/>
                    <a:pt x="404" y="198"/>
                    <a:pt x="403" y="201"/>
                  </a:cubicBezTo>
                  <a:cubicBezTo>
                    <a:pt x="402" y="203"/>
                    <a:pt x="399" y="202"/>
                    <a:pt x="399" y="204"/>
                  </a:cubicBezTo>
                  <a:cubicBezTo>
                    <a:pt x="399" y="204"/>
                    <a:pt x="401" y="204"/>
                    <a:pt x="402" y="204"/>
                  </a:cubicBezTo>
                  <a:cubicBezTo>
                    <a:pt x="402" y="204"/>
                    <a:pt x="393" y="210"/>
                    <a:pt x="392" y="210"/>
                  </a:cubicBezTo>
                  <a:cubicBezTo>
                    <a:pt x="391" y="211"/>
                    <a:pt x="390" y="212"/>
                    <a:pt x="388" y="212"/>
                  </a:cubicBezTo>
                  <a:cubicBezTo>
                    <a:pt x="387" y="213"/>
                    <a:pt x="386" y="215"/>
                    <a:pt x="385" y="216"/>
                  </a:cubicBezTo>
                  <a:cubicBezTo>
                    <a:pt x="384" y="217"/>
                    <a:pt x="377" y="219"/>
                    <a:pt x="376" y="217"/>
                  </a:cubicBezTo>
                  <a:cubicBezTo>
                    <a:pt x="376" y="216"/>
                    <a:pt x="383" y="214"/>
                    <a:pt x="384" y="213"/>
                  </a:cubicBezTo>
                  <a:cubicBezTo>
                    <a:pt x="387" y="211"/>
                    <a:pt x="390" y="208"/>
                    <a:pt x="393" y="206"/>
                  </a:cubicBezTo>
                  <a:cubicBezTo>
                    <a:pt x="395" y="205"/>
                    <a:pt x="395" y="202"/>
                    <a:pt x="397" y="201"/>
                  </a:cubicBezTo>
                  <a:cubicBezTo>
                    <a:pt x="399" y="198"/>
                    <a:pt x="401" y="195"/>
                    <a:pt x="402" y="192"/>
                  </a:cubicBezTo>
                  <a:cubicBezTo>
                    <a:pt x="402" y="190"/>
                    <a:pt x="402" y="190"/>
                    <a:pt x="404" y="189"/>
                  </a:cubicBezTo>
                  <a:cubicBezTo>
                    <a:pt x="406" y="188"/>
                    <a:pt x="405" y="191"/>
                    <a:pt x="405" y="192"/>
                  </a:cubicBezTo>
                  <a:cubicBezTo>
                    <a:pt x="404" y="193"/>
                    <a:pt x="405" y="190"/>
                    <a:pt x="405" y="19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47" name="Freeform 721">
              <a:extLst>
                <a:ext uri="{FF2B5EF4-FFF2-40B4-BE49-F238E27FC236}">
                  <a16:creationId xmlns:a16="http://schemas.microsoft.com/office/drawing/2014/main" id="{8FC631E7-C3EB-094C-BC46-B5DAB7EF04CE}"/>
                </a:ext>
              </a:extLst>
            </p:cNvPr>
            <p:cNvSpPr>
              <a:spLocks/>
            </p:cNvSpPr>
            <p:nvPr/>
          </p:nvSpPr>
          <p:spPr bwMode="auto">
            <a:xfrm>
              <a:off x="18193828" y="6226607"/>
              <a:ext cx="140127" cy="299442"/>
            </a:xfrm>
            <a:custGeom>
              <a:avLst/>
              <a:gdLst>
                <a:gd name="T0" fmla="*/ 13 w 15"/>
                <a:gd name="T1" fmla="*/ 26 h 32"/>
                <a:gd name="T2" fmla="*/ 10 w 15"/>
                <a:gd name="T3" fmla="*/ 13 h 32"/>
                <a:gd name="T4" fmla="*/ 9 w 15"/>
                <a:gd name="T5" fmla="*/ 4 h 32"/>
                <a:gd name="T6" fmla="*/ 9 w 15"/>
                <a:gd name="T7" fmla="*/ 1 h 32"/>
                <a:gd name="T8" fmla="*/ 6 w 15"/>
                <a:gd name="T9" fmla="*/ 0 h 32"/>
                <a:gd name="T10" fmla="*/ 7 w 15"/>
                <a:gd name="T11" fmla="*/ 3 h 32"/>
                <a:gd name="T12" fmla="*/ 6 w 15"/>
                <a:gd name="T13" fmla="*/ 5 h 32"/>
                <a:gd name="T14" fmla="*/ 4 w 15"/>
                <a:gd name="T15" fmla="*/ 7 h 32"/>
                <a:gd name="T16" fmla="*/ 4 w 15"/>
                <a:gd name="T17" fmla="*/ 9 h 32"/>
                <a:gd name="T18" fmla="*/ 2 w 15"/>
                <a:gd name="T19" fmla="*/ 14 h 32"/>
                <a:gd name="T20" fmla="*/ 5 w 15"/>
                <a:gd name="T21" fmla="*/ 20 h 32"/>
                <a:gd name="T22" fmla="*/ 6 w 15"/>
                <a:gd name="T23" fmla="*/ 32 h 32"/>
                <a:gd name="T24" fmla="*/ 15 w 15"/>
                <a:gd name="T25" fmla="*/ 32 h 32"/>
                <a:gd name="T26" fmla="*/ 13 w 15"/>
                <a:gd name="T27" fmla="*/ 26 h 32"/>
                <a:gd name="T28" fmla="*/ 13 w 15"/>
                <a:gd name="T29" fmla="*/ 2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32">
                  <a:moveTo>
                    <a:pt x="13" y="26"/>
                  </a:moveTo>
                  <a:cubicBezTo>
                    <a:pt x="13" y="22"/>
                    <a:pt x="9" y="17"/>
                    <a:pt x="10" y="13"/>
                  </a:cubicBezTo>
                  <a:cubicBezTo>
                    <a:pt x="11" y="10"/>
                    <a:pt x="10" y="7"/>
                    <a:pt x="9" y="4"/>
                  </a:cubicBezTo>
                  <a:cubicBezTo>
                    <a:pt x="9" y="3"/>
                    <a:pt x="9" y="2"/>
                    <a:pt x="9" y="1"/>
                  </a:cubicBezTo>
                  <a:cubicBezTo>
                    <a:pt x="9" y="0"/>
                    <a:pt x="6" y="0"/>
                    <a:pt x="6" y="0"/>
                  </a:cubicBezTo>
                  <a:cubicBezTo>
                    <a:pt x="6" y="1"/>
                    <a:pt x="7" y="2"/>
                    <a:pt x="7" y="3"/>
                  </a:cubicBezTo>
                  <a:cubicBezTo>
                    <a:pt x="8" y="4"/>
                    <a:pt x="7" y="5"/>
                    <a:pt x="6" y="5"/>
                  </a:cubicBezTo>
                  <a:cubicBezTo>
                    <a:pt x="5" y="6"/>
                    <a:pt x="4" y="5"/>
                    <a:pt x="4" y="7"/>
                  </a:cubicBezTo>
                  <a:cubicBezTo>
                    <a:pt x="4" y="8"/>
                    <a:pt x="4" y="8"/>
                    <a:pt x="4" y="9"/>
                  </a:cubicBezTo>
                  <a:cubicBezTo>
                    <a:pt x="3" y="11"/>
                    <a:pt x="3" y="13"/>
                    <a:pt x="2" y="14"/>
                  </a:cubicBezTo>
                  <a:cubicBezTo>
                    <a:pt x="0" y="15"/>
                    <a:pt x="4" y="18"/>
                    <a:pt x="5" y="20"/>
                  </a:cubicBezTo>
                  <a:cubicBezTo>
                    <a:pt x="6" y="22"/>
                    <a:pt x="4" y="32"/>
                    <a:pt x="6" y="32"/>
                  </a:cubicBezTo>
                  <a:cubicBezTo>
                    <a:pt x="9" y="32"/>
                    <a:pt x="12" y="32"/>
                    <a:pt x="15" y="32"/>
                  </a:cubicBezTo>
                  <a:cubicBezTo>
                    <a:pt x="15" y="30"/>
                    <a:pt x="14" y="28"/>
                    <a:pt x="13" y="26"/>
                  </a:cubicBezTo>
                  <a:cubicBezTo>
                    <a:pt x="13" y="24"/>
                    <a:pt x="13" y="27"/>
                    <a:pt x="13" y="2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48" name="Freeform 722">
              <a:extLst>
                <a:ext uri="{FF2B5EF4-FFF2-40B4-BE49-F238E27FC236}">
                  <a16:creationId xmlns:a16="http://schemas.microsoft.com/office/drawing/2014/main" id="{2B185772-0E99-ED48-B652-D7D1F2F3844D}"/>
                </a:ext>
              </a:extLst>
            </p:cNvPr>
            <p:cNvSpPr>
              <a:spLocks/>
            </p:cNvSpPr>
            <p:nvPr/>
          </p:nvSpPr>
          <p:spPr bwMode="auto">
            <a:xfrm>
              <a:off x="18222490" y="6516489"/>
              <a:ext cx="140127" cy="216615"/>
            </a:xfrm>
            <a:custGeom>
              <a:avLst/>
              <a:gdLst>
                <a:gd name="T0" fmla="*/ 12 w 15"/>
                <a:gd name="T1" fmla="*/ 1 h 23"/>
                <a:gd name="T2" fmla="*/ 7 w 15"/>
                <a:gd name="T3" fmla="*/ 1 h 23"/>
                <a:gd name="T4" fmla="*/ 2 w 15"/>
                <a:gd name="T5" fmla="*/ 2 h 23"/>
                <a:gd name="T6" fmla="*/ 1 w 15"/>
                <a:gd name="T7" fmla="*/ 7 h 23"/>
                <a:gd name="T8" fmla="*/ 2 w 15"/>
                <a:gd name="T9" fmla="*/ 11 h 23"/>
                <a:gd name="T10" fmla="*/ 1 w 15"/>
                <a:gd name="T11" fmla="*/ 23 h 23"/>
                <a:gd name="T12" fmla="*/ 4 w 15"/>
                <a:gd name="T13" fmla="*/ 20 h 23"/>
                <a:gd name="T14" fmla="*/ 7 w 15"/>
                <a:gd name="T15" fmla="*/ 20 h 23"/>
                <a:gd name="T16" fmla="*/ 9 w 15"/>
                <a:gd name="T17" fmla="*/ 23 h 23"/>
                <a:gd name="T18" fmla="*/ 9 w 15"/>
                <a:gd name="T19" fmla="*/ 20 h 23"/>
                <a:gd name="T20" fmla="*/ 6 w 15"/>
                <a:gd name="T21" fmla="*/ 16 h 23"/>
                <a:gd name="T22" fmla="*/ 4 w 15"/>
                <a:gd name="T23" fmla="*/ 7 h 23"/>
                <a:gd name="T24" fmla="*/ 9 w 15"/>
                <a:gd name="T25" fmla="*/ 3 h 23"/>
                <a:gd name="T26" fmla="*/ 15 w 15"/>
                <a:gd name="T27" fmla="*/ 6 h 23"/>
                <a:gd name="T28" fmla="*/ 12 w 15"/>
                <a:gd name="T29"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3">
                  <a:moveTo>
                    <a:pt x="12" y="1"/>
                  </a:moveTo>
                  <a:cubicBezTo>
                    <a:pt x="11" y="1"/>
                    <a:pt x="9" y="1"/>
                    <a:pt x="7" y="1"/>
                  </a:cubicBezTo>
                  <a:cubicBezTo>
                    <a:pt x="5" y="1"/>
                    <a:pt x="3" y="0"/>
                    <a:pt x="2" y="2"/>
                  </a:cubicBezTo>
                  <a:cubicBezTo>
                    <a:pt x="2" y="4"/>
                    <a:pt x="1" y="5"/>
                    <a:pt x="1" y="7"/>
                  </a:cubicBezTo>
                  <a:cubicBezTo>
                    <a:pt x="1" y="8"/>
                    <a:pt x="2" y="9"/>
                    <a:pt x="2" y="11"/>
                  </a:cubicBezTo>
                  <a:cubicBezTo>
                    <a:pt x="2" y="12"/>
                    <a:pt x="0" y="23"/>
                    <a:pt x="1" y="23"/>
                  </a:cubicBezTo>
                  <a:cubicBezTo>
                    <a:pt x="3" y="22"/>
                    <a:pt x="1" y="19"/>
                    <a:pt x="4" y="20"/>
                  </a:cubicBezTo>
                  <a:cubicBezTo>
                    <a:pt x="5" y="20"/>
                    <a:pt x="7" y="19"/>
                    <a:pt x="7" y="20"/>
                  </a:cubicBezTo>
                  <a:cubicBezTo>
                    <a:pt x="8" y="20"/>
                    <a:pt x="8" y="23"/>
                    <a:pt x="9" y="23"/>
                  </a:cubicBezTo>
                  <a:cubicBezTo>
                    <a:pt x="9" y="23"/>
                    <a:pt x="9" y="20"/>
                    <a:pt x="9" y="20"/>
                  </a:cubicBezTo>
                  <a:cubicBezTo>
                    <a:pt x="9" y="18"/>
                    <a:pt x="7" y="17"/>
                    <a:pt x="6" y="16"/>
                  </a:cubicBezTo>
                  <a:cubicBezTo>
                    <a:pt x="5" y="14"/>
                    <a:pt x="2" y="9"/>
                    <a:pt x="4" y="7"/>
                  </a:cubicBezTo>
                  <a:cubicBezTo>
                    <a:pt x="7" y="5"/>
                    <a:pt x="6" y="4"/>
                    <a:pt x="9" y="3"/>
                  </a:cubicBezTo>
                  <a:cubicBezTo>
                    <a:pt x="11" y="2"/>
                    <a:pt x="14" y="4"/>
                    <a:pt x="15" y="6"/>
                  </a:cubicBezTo>
                  <a:cubicBezTo>
                    <a:pt x="14" y="4"/>
                    <a:pt x="13" y="2"/>
                    <a:pt x="12"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49" name="Freeform 723">
              <a:extLst>
                <a:ext uri="{FF2B5EF4-FFF2-40B4-BE49-F238E27FC236}">
                  <a16:creationId xmlns:a16="http://schemas.microsoft.com/office/drawing/2014/main" id="{7DDF3BBC-42B3-7C4F-A5D3-B876AE920150}"/>
                </a:ext>
              </a:extLst>
            </p:cNvPr>
            <p:cNvSpPr>
              <a:spLocks/>
            </p:cNvSpPr>
            <p:nvPr/>
          </p:nvSpPr>
          <p:spPr bwMode="auto">
            <a:xfrm>
              <a:off x="17483637" y="7153601"/>
              <a:ext cx="197453" cy="235731"/>
            </a:xfrm>
            <a:custGeom>
              <a:avLst/>
              <a:gdLst>
                <a:gd name="T0" fmla="*/ 5 w 21"/>
                <a:gd name="T1" fmla="*/ 1 h 25"/>
                <a:gd name="T2" fmla="*/ 4 w 21"/>
                <a:gd name="T3" fmla="*/ 7 h 25"/>
                <a:gd name="T4" fmla="*/ 1 w 21"/>
                <a:gd name="T5" fmla="*/ 9 h 25"/>
                <a:gd name="T6" fmla="*/ 3 w 21"/>
                <a:gd name="T7" fmla="*/ 11 h 25"/>
                <a:gd name="T8" fmla="*/ 2 w 21"/>
                <a:gd name="T9" fmla="*/ 14 h 25"/>
                <a:gd name="T10" fmla="*/ 3 w 21"/>
                <a:gd name="T11" fmla="*/ 16 h 25"/>
                <a:gd name="T12" fmla="*/ 1 w 21"/>
                <a:gd name="T13" fmla="*/ 20 h 25"/>
                <a:gd name="T14" fmla="*/ 3 w 21"/>
                <a:gd name="T15" fmla="*/ 21 h 25"/>
                <a:gd name="T16" fmla="*/ 0 w 21"/>
                <a:gd name="T17" fmla="*/ 24 h 25"/>
                <a:gd name="T18" fmla="*/ 2 w 21"/>
                <a:gd name="T19" fmla="*/ 23 h 25"/>
                <a:gd name="T20" fmla="*/ 3 w 21"/>
                <a:gd name="T21" fmla="*/ 24 h 25"/>
                <a:gd name="T22" fmla="*/ 6 w 21"/>
                <a:gd name="T23" fmla="*/ 22 h 25"/>
                <a:gd name="T24" fmla="*/ 8 w 21"/>
                <a:gd name="T25" fmla="*/ 22 h 25"/>
                <a:gd name="T26" fmla="*/ 9 w 21"/>
                <a:gd name="T27" fmla="*/ 22 h 25"/>
                <a:gd name="T28" fmla="*/ 12 w 21"/>
                <a:gd name="T29" fmla="*/ 21 h 25"/>
                <a:gd name="T30" fmla="*/ 14 w 21"/>
                <a:gd name="T31" fmla="*/ 20 h 25"/>
                <a:gd name="T32" fmla="*/ 17 w 21"/>
                <a:gd name="T33" fmla="*/ 18 h 25"/>
                <a:gd name="T34" fmla="*/ 20 w 21"/>
                <a:gd name="T35" fmla="*/ 20 h 25"/>
                <a:gd name="T36" fmla="*/ 19 w 21"/>
                <a:gd name="T37" fmla="*/ 16 h 25"/>
                <a:gd name="T38" fmla="*/ 17 w 21"/>
                <a:gd name="T39" fmla="*/ 12 h 25"/>
                <a:gd name="T40" fmla="*/ 12 w 21"/>
                <a:gd name="T41" fmla="*/ 0 h 25"/>
                <a:gd name="T42" fmla="*/ 5 w 21"/>
                <a:gd name="T43" fmla="*/ 1 h 25"/>
                <a:gd name="T44" fmla="*/ 5 w 21"/>
                <a:gd name="T45"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25">
                  <a:moveTo>
                    <a:pt x="5" y="1"/>
                  </a:moveTo>
                  <a:cubicBezTo>
                    <a:pt x="3" y="2"/>
                    <a:pt x="2" y="6"/>
                    <a:pt x="4" y="7"/>
                  </a:cubicBezTo>
                  <a:cubicBezTo>
                    <a:pt x="7" y="10"/>
                    <a:pt x="2" y="9"/>
                    <a:pt x="1" y="9"/>
                  </a:cubicBezTo>
                  <a:cubicBezTo>
                    <a:pt x="1" y="9"/>
                    <a:pt x="3" y="11"/>
                    <a:pt x="3" y="11"/>
                  </a:cubicBezTo>
                  <a:cubicBezTo>
                    <a:pt x="3" y="13"/>
                    <a:pt x="3" y="13"/>
                    <a:pt x="2" y="14"/>
                  </a:cubicBezTo>
                  <a:cubicBezTo>
                    <a:pt x="2" y="14"/>
                    <a:pt x="3" y="15"/>
                    <a:pt x="3" y="16"/>
                  </a:cubicBezTo>
                  <a:cubicBezTo>
                    <a:pt x="2" y="17"/>
                    <a:pt x="1" y="20"/>
                    <a:pt x="1" y="20"/>
                  </a:cubicBezTo>
                  <a:cubicBezTo>
                    <a:pt x="1" y="20"/>
                    <a:pt x="3" y="20"/>
                    <a:pt x="3" y="21"/>
                  </a:cubicBezTo>
                  <a:cubicBezTo>
                    <a:pt x="3" y="21"/>
                    <a:pt x="0" y="23"/>
                    <a:pt x="0" y="24"/>
                  </a:cubicBezTo>
                  <a:cubicBezTo>
                    <a:pt x="0" y="24"/>
                    <a:pt x="1" y="23"/>
                    <a:pt x="2" y="23"/>
                  </a:cubicBezTo>
                  <a:cubicBezTo>
                    <a:pt x="2" y="23"/>
                    <a:pt x="2" y="25"/>
                    <a:pt x="3" y="24"/>
                  </a:cubicBezTo>
                  <a:cubicBezTo>
                    <a:pt x="3" y="23"/>
                    <a:pt x="5" y="22"/>
                    <a:pt x="6" y="22"/>
                  </a:cubicBezTo>
                  <a:cubicBezTo>
                    <a:pt x="7" y="21"/>
                    <a:pt x="6" y="25"/>
                    <a:pt x="8" y="22"/>
                  </a:cubicBezTo>
                  <a:cubicBezTo>
                    <a:pt x="9" y="20"/>
                    <a:pt x="8" y="21"/>
                    <a:pt x="9" y="22"/>
                  </a:cubicBezTo>
                  <a:cubicBezTo>
                    <a:pt x="9" y="22"/>
                    <a:pt x="12" y="21"/>
                    <a:pt x="12" y="21"/>
                  </a:cubicBezTo>
                  <a:cubicBezTo>
                    <a:pt x="14" y="21"/>
                    <a:pt x="13" y="20"/>
                    <a:pt x="14" y="20"/>
                  </a:cubicBezTo>
                  <a:cubicBezTo>
                    <a:pt x="16" y="20"/>
                    <a:pt x="16" y="19"/>
                    <a:pt x="17" y="18"/>
                  </a:cubicBezTo>
                  <a:cubicBezTo>
                    <a:pt x="18" y="16"/>
                    <a:pt x="19" y="19"/>
                    <a:pt x="20" y="20"/>
                  </a:cubicBezTo>
                  <a:cubicBezTo>
                    <a:pt x="21" y="20"/>
                    <a:pt x="19" y="16"/>
                    <a:pt x="19" y="16"/>
                  </a:cubicBezTo>
                  <a:cubicBezTo>
                    <a:pt x="18" y="15"/>
                    <a:pt x="17" y="14"/>
                    <a:pt x="17" y="12"/>
                  </a:cubicBezTo>
                  <a:cubicBezTo>
                    <a:pt x="17" y="7"/>
                    <a:pt x="14" y="4"/>
                    <a:pt x="12" y="0"/>
                  </a:cubicBezTo>
                  <a:cubicBezTo>
                    <a:pt x="10" y="2"/>
                    <a:pt x="8" y="1"/>
                    <a:pt x="5" y="1"/>
                  </a:cubicBezTo>
                  <a:cubicBezTo>
                    <a:pt x="5" y="2"/>
                    <a:pt x="6" y="1"/>
                    <a:pt x="5"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50" name="Freeform 724">
              <a:extLst>
                <a:ext uri="{FF2B5EF4-FFF2-40B4-BE49-F238E27FC236}">
                  <a16:creationId xmlns:a16="http://schemas.microsoft.com/office/drawing/2014/main" id="{AC520739-655E-DC49-9A42-41724DD89135}"/>
                </a:ext>
              </a:extLst>
            </p:cNvPr>
            <p:cNvSpPr>
              <a:spLocks/>
            </p:cNvSpPr>
            <p:nvPr/>
          </p:nvSpPr>
          <p:spPr bwMode="auto">
            <a:xfrm>
              <a:off x="17400836" y="6901941"/>
              <a:ext cx="299364" cy="289887"/>
            </a:xfrm>
            <a:custGeom>
              <a:avLst/>
              <a:gdLst>
                <a:gd name="T0" fmla="*/ 32 w 32"/>
                <a:gd name="T1" fmla="*/ 3 h 31"/>
                <a:gd name="T2" fmla="*/ 29 w 32"/>
                <a:gd name="T3" fmla="*/ 1 h 31"/>
                <a:gd name="T4" fmla="*/ 27 w 32"/>
                <a:gd name="T5" fmla="*/ 4 h 31"/>
                <a:gd name="T6" fmla="*/ 25 w 32"/>
                <a:gd name="T7" fmla="*/ 5 h 31"/>
                <a:gd name="T8" fmla="*/ 20 w 32"/>
                <a:gd name="T9" fmla="*/ 6 h 31"/>
                <a:gd name="T10" fmla="*/ 20 w 32"/>
                <a:gd name="T11" fmla="*/ 10 h 31"/>
                <a:gd name="T12" fmla="*/ 13 w 32"/>
                <a:gd name="T13" fmla="*/ 9 h 31"/>
                <a:gd name="T14" fmla="*/ 10 w 32"/>
                <a:gd name="T15" fmla="*/ 12 h 31"/>
                <a:gd name="T16" fmla="*/ 0 w 32"/>
                <a:gd name="T17" fmla="*/ 19 h 31"/>
                <a:gd name="T18" fmla="*/ 6 w 32"/>
                <a:gd name="T19" fmla="*/ 21 h 31"/>
                <a:gd name="T20" fmla="*/ 5 w 32"/>
                <a:gd name="T21" fmla="*/ 24 h 31"/>
                <a:gd name="T22" fmla="*/ 6 w 32"/>
                <a:gd name="T23" fmla="*/ 26 h 31"/>
                <a:gd name="T24" fmla="*/ 3 w 32"/>
                <a:gd name="T25" fmla="*/ 29 h 31"/>
                <a:gd name="T26" fmla="*/ 5 w 32"/>
                <a:gd name="T27" fmla="*/ 30 h 31"/>
                <a:gd name="T28" fmla="*/ 5 w 32"/>
                <a:gd name="T29" fmla="*/ 31 h 31"/>
                <a:gd name="T30" fmla="*/ 9 w 32"/>
                <a:gd name="T31" fmla="*/ 31 h 31"/>
                <a:gd name="T32" fmla="*/ 12 w 32"/>
                <a:gd name="T33" fmla="*/ 31 h 31"/>
                <a:gd name="T34" fmla="*/ 14 w 32"/>
                <a:gd name="T35" fmla="*/ 28 h 31"/>
                <a:gd name="T36" fmla="*/ 21 w 32"/>
                <a:gd name="T37" fmla="*/ 27 h 31"/>
                <a:gd name="T38" fmla="*/ 16 w 32"/>
                <a:gd name="T39" fmla="*/ 22 h 31"/>
                <a:gd name="T40" fmla="*/ 20 w 32"/>
                <a:gd name="T41" fmla="*/ 19 h 31"/>
                <a:gd name="T42" fmla="*/ 27 w 32"/>
                <a:gd name="T43" fmla="*/ 14 h 31"/>
                <a:gd name="T44" fmla="*/ 27 w 32"/>
                <a:gd name="T45" fmla="*/ 8 h 31"/>
                <a:gd name="T46" fmla="*/ 32 w 32"/>
                <a:gd name="T47" fmla="*/ 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31">
                  <a:moveTo>
                    <a:pt x="32" y="3"/>
                  </a:moveTo>
                  <a:cubicBezTo>
                    <a:pt x="31" y="2"/>
                    <a:pt x="30" y="0"/>
                    <a:pt x="29" y="1"/>
                  </a:cubicBezTo>
                  <a:cubicBezTo>
                    <a:pt x="28" y="1"/>
                    <a:pt x="28" y="3"/>
                    <a:pt x="27" y="4"/>
                  </a:cubicBezTo>
                  <a:cubicBezTo>
                    <a:pt x="27" y="4"/>
                    <a:pt x="26" y="3"/>
                    <a:pt x="25" y="5"/>
                  </a:cubicBezTo>
                  <a:cubicBezTo>
                    <a:pt x="24" y="6"/>
                    <a:pt x="22" y="6"/>
                    <a:pt x="20" y="6"/>
                  </a:cubicBezTo>
                  <a:cubicBezTo>
                    <a:pt x="18" y="7"/>
                    <a:pt x="22" y="9"/>
                    <a:pt x="20" y="10"/>
                  </a:cubicBezTo>
                  <a:cubicBezTo>
                    <a:pt x="17" y="11"/>
                    <a:pt x="16" y="9"/>
                    <a:pt x="13" y="9"/>
                  </a:cubicBezTo>
                  <a:cubicBezTo>
                    <a:pt x="12" y="8"/>
                    <a:pt x="10" y="11"/>
                    <a:pt x="10" y="12"/>
                  </a:cubicBezTo>
                  <a:cubicBezTo>
                    <a:pt x="7" y="15"/>
                    <a:pt x="1" y="15"/>
                    <a:pt x="0" y="19"/>
                  </a:cubicBezTo>
                  <a:cubicBezTo>
                    <a:pt x="0" y="19"/>
                    <a:pt x="6" y="21"/>
                    <a:pt x="6" y="21"/>
                  </a:cubicBezTo>
                  <a:cubicBezTo>
                    <a:pt x="6" y="22"/>
                    <a:pt x="5" y="24"/>
                    <a:pt x="5" y="24"/>
                  </a:cubicBezTo>
                  <a:cubicBezTo>
                    <a:pt x="5" y="26"/>
                    <a:pt x="6" y="25"/>
                    <a:pt x="6" y="26"/>
                  </a:cubicBezTo>
                  <a:cubicBezTo>
                    <a:pt x="6" y="25"/>
                    <a:pt x="2" y="28"/>
                    <a:pt x="3" y="29"/>
                  </a:cubicBezTo>
                  <a:cubicBezTo>
                    <a:pt x="3" y="29"/>
                    <a:pt x="5" y="30"/>
                    <a:pt x="5" y="30"/>
                  </a:cubicBezTo>
                  <a:cubicBezTo>
                    <a:pt x="6" y="30"/>
                    <a:pt x="5" y="30"/>
                    <a:pt x="5" y="31"/>
                  </a:cubicBezTo>
                  <a:cubicBezTo>
                    <a:pt x="5" y="30"/>
                    <a:pt x="9" y="30"/>
                    <a:pt x="9" y="31"/>
                  </a:cubicBezTo>
                  <a:cubicBezTo>
                    <a:pt x="10" y="31"/>
                    <a:pt x="11" y="31"/>
                    <a:pt x="12" y="31"/>
                  </a:cubicBezTo>
                  <a:cubicBezTo>
                    <a:pt x="12" y="31"/>
                    <a:pt x="13" y="29"/>
                    <a:pt x="14" y="28"/>
                  </a:cubicBezTo>
                  <a:cubicBezTo>
                    <a:pt x="17" y="28"/>
                    <a:pt x="19" y="29"/>
                    <a:pt x="21" y="27"/>
                  </a:cubicBezTo>
                  <a:cubicBezTo>
                    <a:pt x="21" y="25"/>
                    <a:pt x="16" y="23"/>
                    <a:pt x="16" y="22"/>
                  </a:cubicBezTo>
                  <a:cubicBezTo>
                    <a:pt x="17" y="21"/>
                    <a:pt x="18" y="20"/>
                    <a:pt x="20" y="19"/>
                  </a:cubicBezTo>
                  <a:cubicBezTo>
                    <a:pt x="22" y="17"/>
                    <a:pt x="24" y="15"/>
                    <a:pt x="27" y="14"/>
                  </a:cubicBezTo>
                  <a:cubicBezTo>
                    <a:pt x="29" y="12"/>
                    <a:pt x="26" y="9"/>
                    <a:pt x="27" y="8"/>
                  </a:cubicBezTo>
                  <a:cubicBezTo>
                    <a:pt x="29" y="6"/>
                    <a:pt x="30" y="4"/>
                    <a:pt x="32"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51" name="Freeform 725">
              <a:extLst>
                <a:ext uri="{FF2B5EF4-FFF2-40B4-BE49-F238E27FC236}">
                  <a16:creationId xmlns:a16="http://schemas.microsoft.com/office/drawing/2014/main" id="{2702C902-51CF-CD4D-A279-79151FFDCE8C}"/>
                </a:ext>
              </a:extLst>
            </p:cNvPr>
            <p:cNvSpPr>
              <a:spLocks/>
            </p:cNvSpPr>
            <p:nvPr/>
          </p:nvSpPr>
          <p:spPr bwMode="auto">
            <a:xfrm>
              <a:off x="11209749" y="6162893"/>
              <a:ext cx="222932" cy="232543"/>
            </a:xfrm>
            <a:custGeom>
              <a:avLst/>
              <a:gdLst>
                <a:gd name="T0" fmla="*/ 21 w 24"/>
                <a:gd name="T1" fmla="*/ 8 h 25"/>
                <a:gd name="T2" fmla="*/ 18 w 24"/>
                <a:gd name="T3" fmla="*/ 5 h 25"/>
                <a:gd name="T4" fmla="*/ 15 w 24"/>
                <a:gd name="T5" fmla="*/ 6 h 25"/>
                <a:gd name="T6" fmla="*/ 16 w 24"/>
                <a:gd name="T7" fmla="*/ 1 h 25"/>
                <a:gd name="T8" fmla="*/ 10 w 24"/>
                <a:gd name="T9" fmla="*/ 1 h 25"/>
                <a:gd name="T10" fmla="*/ 10 w 24"/>
                <a:gd name="T11" fmla="*/ 2 h 25"/>
                <a:gd name="T12" fmla="*/ 9 w 24"/>
                <a:gd name="T13" fmla="*/ 3 h 25"/>
                <a:gd name="T14" fmla="*/ 11 w 24"/>
                <a:gd name="T15" fmla="*/ 4 h 25"/>
                <a:gd name="T16" fmla="*/ 9 w 24"/>
                <a:gd name="T17" fmla="*/ 5 h 25"/>
                <a:gd name="T18" fmla="*/ 2 w 24"/>
                <a:gd name="T19" fmla="*/ 6 h 25"/>
                <a:gd name="T20" fmla="*/ 3 w 24"/>
                <a:gd name="T21" fmla="*/ 7 h 25"/>
                <a:gd name="T22" fmla="*/ 2 w 24"/>
                <a:gd name="T23" fmla="*/ 8 h 25"/>
                <a:gd name="T24" fmla="*/ 2 w 24"/>
                <a:gd name="T25" fmla="*/ 8 h 25"/>
                <a:gd name="T26" fmla="*/ 1 w 24"/>
                <a:gd name="T27" fmla="*/ 8 h 25"/>
                <a:gd name="T28" fmla="*/ 3 w 24"/>
                <a:gd name="T29" fmla="*/ 10 h 25"/>
                <a:gd name="T30" fmla="*/ 6 w 24"/>
                <a:gd name="T31" fmla="*/ 13 h 25"/>
                <a:gd name="T32" fmla="*/ 5 w 24"/>
                <a:gd name="T33" fmla="*/ 17 h 25"/>
                <a:gd name="T34" fmla="*/ 1 w 24"/>
                <a:gd name="T35" fmla="*/ 20 h 25"/>
                <a:gd name="T36" fmla="*/ 3 w 24"/>
                <a:gd name="T37" fmla="*/ 20 h 25"/>
                <a:gd name="T38" fmla="*/ 0 w 24"/>
                <a:gd name="T39" fmla="*/ 22 h 25"/>
                <a:gd name="T40" fmla="*/ 3 w 24"/>
                <a:gd name="T41" fmla="*/ 21 h 25"/>
                <a:gd name="T42" fmla="*/ 2 w 24"/>
                <a:gd name="T43" fmla="*/ 24 h 25"/>
                <a:gd name="T44" fmla="*/ 4 w 24"/>
                <a:gd name="T45" fmla="*/ 23 h 25"/>
                <a:gd name="T46" fmla="*/ 4 w 24"/>
                <a:gd name="T47" fmla="*/ 25 h 25"/>
                <a:gd name="T48" fmla="*/ 8 w 24"/>
                <a:gd name="T49" fmla="*/ 24 h 25"/>
                <a:gd name="T50" fmla="*/ 17 w 24"/>
                <a:gd name="T51" fmla="*/ 20 h 25"/>
                <a:gd name="T52" fmla="*/ 22 w 24"/>
                <a:gd name="T53" fmla="*/ 16 h 25"/>
                <a:gd name="T54" fmla="*/ 21 w 24"/>
                <a:gd name="T55" fmla="*/ 8 h 25"/>
                <a:gd name="T56" fmla="*/ 21 w 24"/>
                <a:gd name="T57" fmla="*/ 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 h="25">
                  <a:moveTo>
                    <a:pt x="21" y="8"/>
                  </a:moveTo>
                  <a:cubicBezTo>
                    <a:pt x="20" y="8"/>
                    <a:pt x="19" y="5"/>
                    <a:pt x="18" y="5"/>
                  </a:cubicBezTo>
                  <a:cubicBezTo>
                    <a:pt x="16" y="6"/>
                    <a:pt x="17" y="7"/>
                    <a:pt x="15" y="6"/>
                  </a:cubicBezTo>
                  <a:cubicBezTo>
                    <a:pt x="11" y="5"/>
                    <a:pt x="15" y="3"/>
                    <a:pt x="16" y="1"/>
                  </a:cubicBezTo>
                  <a:cubicBezTo>
                    <a:pt x="14" y="1"/>
                    <a:pt x="11" y="0"/>
                    <a:pt x="10" y="1"/>
                  </a:cubicBezTo>
                  <a:cubicBezTo>
                    <a:pt x="10" y="1"/>
                    <a:pt x="12" y="1"/>
                    <a:pt x="10" y="2"/>
                  </a:cubicBezTo>
                  <a:cubicBezTo>
                    <a:pt x="10" y="2"/>
                    <a:pt x="8" y="3"/>
                    <a:pt x="9" y="3"/>
                  </a:cubicBezTo>
                  <a:cubicBezTo>
                    <a:pt x="9" y="4"/>
                    <a:pt x="11" y="3"/>
                    <a:pt x="11" y="4"/>
                  </a:cubicBezTo>
                  <a:cubicBezTo>
                    <a:pt x="12" y="5"/>
                    <a:pt x="9" y="5"/>
                    <a:pt x="9" y="5"/>
                  </a:cubicBezTo>
                  <a:cubicBezTo>
                    <a:pt x="7" y="6"/>
                    <a:pt x="3" y="5"/>
                    <a:pt x="2" y="6"/>
                  </a:cubicBezTo>
                  <a:cubicBezTo>
                    <a:pt x="2" y="6"/>
                    <a:pt x="3" y="6"/>
                    <a:pt x="3" y="7"/>
                  </a:cubicBezTo>
                  <a:cubicBezTo>
                    <a:pt x="3" y="7"/>
                    <a:pt x="1" y="7"/>
                    <a:pt x="2" y="8"/>
                  </a:cubicBezTo>
                  <a:cubicBezTo>
                    <a:pt x="2" y="8"/>
                    <a:pt x="2" y="8"/>
                    <a:pt x="2" y="8"/>
                  </a:cubicBezTo>
                  <a:cubicBezTo>
                    <a:pt x="3" y="8"/>
                    <a:pt x="1" y="8"/>
                    <a:pt x="1" y="8"/>
                  </a:cubicBezTo>
                  <a:cubicBezTo>
                    <a:pt x="1" y="9"/>
                    <a:pt x="5" y="9"/>
                    <a:pt x="3" y="10"/>
                  </a:cubicBezTo>
                  <a:cubicBezTo>
                    <a:pt x="0" y="12"/>
                    <a:pt x="4" y="13"/>
                    <a:pt x="6" y="13"/>
                  </a:cubicBezTo>
                  <a:cubicBezTo>
                    <a:pt x="7" y="13"/>
                    <a:pt x="5" y="16"/>
                    <a:pt x="5" y="17"/>
                  </a:cubicBezTo>
                  <a:cubicBezTo>
                    <a:pt x="4" y="17"/>
                    <a:pt x="2" y="21"/>
                    <a:pt x="1" y="20"/>
                  </a:cubicBezTo>
                  <a:cubicBezTo>
                    <a:pt x="1" y="20"/>
                    <a:pt x="3" y="20"/>
                    <a:pt x="3" y="20"/>
                  </a:cubicBezTo>
                  <a:cubicBezTo>
                    <a:pt x="2" y="21"/>
                    <a:pt x="1" y="20"/>
                    <a:pt x="0" y="22"/>
                  </a:cubicBezTo>
                  <a:cubicBezTo>
                    <a:pt x="0" y="22"/>
                    <a:pt x="3" y="21"/>
                    <a:pt x="3" y="21"/>
                  </a:cubicBezTo>
                  <a:cubicBezTo>
                    <a:pt x="3" y="21"/>
                    <a:pt x="2" y="23"/>
                    <a:pt x="2" y="24"/>
                  </a:cubicBezTo>
                  <a:cubicBezTo>
                    <a:pt x="2" y="24"/>
                    <a:pt x="4" y="23"/>
                    <a:pt x="4" y="23"/>
                  </a:cubicBezTo>
                  <a:cubicBezTo>
                    <a:pt x="4" y="23"/>
                    <a:pt x="4" y="24"/>
                    <a:pt x="4" y="25"/>
                  </a:cubicBezTo>
                  <a:cubicBezTo>
                    <a:pt x="5" y="25"/>
                    <a:pt x="7" y="24"/>
                    <a:pt x="8" y="24"/>
                  </a:cubicBezTo>
                  <a:cubicBezTo>
                    <a:pt x="11" y="23"/>
                    <a:pt x="14" y="20"/>
                    <a:pt x="17" y="20"/>
                  </a:cubicBezTo>
                  <a:cubicBezTo>
                    <a:pt x="21" y="20"/>
                    <a:pt x="20" y="19"/>
                    <a:pt x="22" y="16"/>
                  </a:cubicBezTo>
                  <a:cubicBezTo>
                    <a:pt x="24" y="13"/>
                    <a:pt x="21" y="11"/>
                    <a:pt x="21" y="8"/>
                  </a:cubicBezTo>
                  <a:cubicBezTo>
                    <a:pt x="20" y="8"/>
                    <a:pt x="21" y="9"/>
                    <a:pt x="21" y="8"/>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52" name="Freeform 726">
              <a:extLst>
                <a:ext uri="{FF2B5EF4-FFF2-40B4-BE49-F238E27FC236}">
                  <a16:creationId xmlns:a16="http://schemas.microsoft.com/office/drawing/2014/main" id="{4A816574-492A-404D-BD03-5A175C095A63}"/>
                </a:ext>
              </a:extLst>
            </p:cNvPr>
            <p:cNvSpPr>
              <a:spLocks/>
            </p:cNvSpPr>
            <p:nvPr/>
          </p:nvSpPr>
          <p:spPr bwMode="auto">
            <a:xfrm>
              <a:off x="11321211" y="6153340"/>
              <a:ext cx="149682" cy="92380"/>
            </a:xfrm>
            <a:custGeom>
              <a:avLst/>
              <a:gdLst>
                <a:gd name="T0" fmla="*/ 1 w 16"/>
                <a:gd name="T1" fmla="*/ 6 h 10"/>
                <a:gd name="T2" fmla="*/ 4 w 16"/>
                <a:gd name="T3" fmla="*/ 8 h 10"/>
                <a:gd name="T4" fmla="*/ 5 w 16"/>
                <a:gd name="T5" fmla="*/ 7 h 10"/>
                <a:gd name="T6" fmla="*/ 8 w 16"/>
                <a:gd name="T7" fmla="*/ 8 h 10"/>
                <a:gd name="T8" fmla="*/ 11 w 16"/>
                <a:gd name="T9" fmla="*/ 4 h 10"/>
                <a:gd name="T10" fmla="*/ 11 w 16"/>
                <a:gd name="T11" fmla="*/ 2 h 10"/>
                <a:gd name="T12" fmla="*/ 7 w 16"/>
                <a:gd name="T13" fmla="*/ 1 h 10"/>
                <a:gd name="T14" fmla="*/ 4 w 16"/>
                <a:gd name="T15" fmla="*/ 2 h 10"/>
                <a:gd name="T16" fmla="*/ 1 w 16"/>
                <a:gd name="T17" fmla="*/ 6 h 10"/>
                <a:gd name="T18" fmla="*/ 1 w 16"/>
                <a:gd name="T19"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0">
                  <a:moveTo>
                    <a:pt x="1" y="6"/>
                  </a:moveTo>
                  <a:cubicBezTo>
                    <a:pt x="0" y="7"/>
                    <a:pt x="3" y="8"/>
                    <a:pt x="4" y="8"/>
                  </a:cubicBezTo>
                  <a:cubicBezTo>
                    <a:pt x="4" y="8"/>
                    <a:pt x="5" y="7"/>
                    <a:pt x="5" y="7"/>
                  </a:cubicBezTo>
                  <a:cubicBezTo>
                    <a:pt x="6" y="6"/>
                    <a:pt x="7" y="7"/>
                    <a:pt x="8" y="8"/>
                  </a:cubicBezTo>
                  <a:cubicBezTo>
                    <a:pt x="10" y="10"/>
                    <a:pt x="16" y="5"/>
                    <a:pt x="11" y="4"/>
                  </a:cubicBezTo>
                  <a:cubicBezTo>
                    <a:pt x="12" y="4"/>
                    <a:pt x="11" y="2"/>
                    <a:pt x="11" y="2"/>
                  </a:cubicBezTo>
                  <a:cubicBezTo>
                    <a:pt x="10" y="0"/>
                    <a:pt x="9" y="0"/>
                    <a:pt x="7" y="1"/>
                  </a:cubicBezTo>
                  <a:cubicBezTo>
                    <a:pt x="6" y="1"/>
                    <a:pt x="4" y="1"/>
                    <a:pt x="4" y="2"/>
                  </a:cubicBezTo>
                  <a:cubicBezTo>
                    <a:pt x="3" y="3"/>
                    <a:pt x="1" y="4"/>
                    <a:pt x="1" y="6"/>
                  </a:cubicBezTo>
                  <a:cubicBezTo>
                    <a:pt x="1" y="6"/>
                    <a:pt x="1" y="5"/>
                    <a:pt x="1" y="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53" name="Freeform 727">
              <a:extLst>
                <a:ext uri="{FF2B5EF4-FFF2-40B4-BE49-F238E27FC236}">
                  <a16:creationId xmlns:a16="http://schemas.microsoft.com/office/drawing/2014/main" id="{3E0A6CD3-867B-D646-9784-B978C712A62E}"/>
                </a:ext>
              </a:extLst>
            </p:cNvPr>
            <p:cNvSpPr>
              <a:spLocks/>
            </p:cNvSpPr>
            <p:nvPr/>
          </p:nvSpPr>
          <p:spPr bwMode="auto">
            <a:xfrm>
              <a:off x="11267072" y="6854158"/>
              <a:ext cx="585987" cy="430050"/>
            </a:xfrm>
            <a:custGeom>
              <a:avLst/>
              <a:gdLst>
                <a:gd name="T0" fmla="*/ 58 w 63"/>
                <a:gd name="T1" fmla="*/ 8 h 46"/>
                <a:gd name="T2" fmla="*/ 52 w 63"/>
                <a:gd name="T3" fmla="*/ 6 h 46"/>
                <a:gd name="T4" fmla="*/ 49 w 63"/>
                <a:gd name="T5" fmla="*/ 6 h 46"/>
                <a:gd name="T6" fmla="*/ 45 w 63"/>
                <a:gd name="T7" fmla="*/ 6 h 46"/>
                <a:gd name="T8" fmla="*/ 40 w 63"/>
                <a:gd name="T9" fmla="*/ 4 h 46"/>
                <a:gd name="T10" fmla="*/ 38 w 63"/>
                <a:gd name="T11" fmla="*/ 2 h 46"/>
                <a:gd name="T12" fmla="*/ 35 w 63"/>
                <a:gd name="T13" fmla="*/ 2 h 46"/>
                <a:gd name="T14" fmla="*/ 31 w 63"/>
                <a:gd name="T15" fmla="*/ 2 h 46"/>
                <a:gd name="T16" fmla="*/ 27 w 63"/>
                <a:gd name="T17" fmla="*/ 2 h 46"/>
                <a:gd name="T18" fmla="*/ 17 w 63"/>
                <a:gd name="T19" fmla="*/ 1 h 46"/>
                <a:gd name="T20" fmla="*/ 8 w 63"/>
                <a:gd name="T21" fmla="*/ 0 h 46"/>
                <a:gd name="T22" fmla="*/ 2 w 63"/>
                <a:gd name="T23" fmla="*/ 3 h 46"/>
                <a:gd name="T24" fmla="*/ 2 w 63"/>
                <a:gd name="T25" fmla="*/ 6 h 46"/>
                <a:gd name="T26" fmla="*/ 2 w 63"/>
                <a:gd name="T27" fmla="*/ 11 h 46"/>
                <a:gd name="T28" fmla="*/ 5 w 63"/>
                <a:gd name="T29" fmla="*/ 10 h 46"/>
                <a:gd name="T30" fmla="*/ 7 w 63"/>
                <a:gd name="T31" fmla="*/ 12 h 46"/>
                <a:gd name="T32" fmla="*/ 12 w 63"/>
                <a:gd name="T33" fmla="*/ 11 h 46"/>
                <a:gd name="T34" fmla="*/ 14 w 63"/>
                <a:gd name="T35" fmla="*/ 14 h 46"/>
                <a:gd name="T36" fmla="*/ 13 w 63"/>
                <a:gd name="T37" fmla="*/ 20 h 46"/>
                <a:gd name="T38" fmla="*/ 12 w 63"/>
                <a:gd name="T39" fmla="*/ 25 h 46"/>
                <a:gd name="T40" fmla="*/ 12 w 63"/>
                <a:gd name="T41" fmla="*/ 28 h 46"/>
                <a:gd name="T42" fmla="*/ 10 w 63"/>
                <a:gd name="T43" fmla="*/ 33 h 46"/>
                <a:gd name="T44" fmla="*/ 10 w 63"/>
                <a:gd name="T45" fmla="*/ 38 h 46"/>
                <a:gd name="T46" fmla="*/ 17 w 63"/>
                <a:gd name="T47" fmla="*/ 44 h 46"/>
                <a:gd name="T48" fmla="*/ 20 w 63"/>
                <a:gd name="T49" fmla="*/ 45 h 46"/>
                <a:gd name="T50" fmla="*/ 21 w 63"/>
                <a:gd name="T51" fmla="*/ 43 h 46"/>
                <a:gd name="T52" fmla="*/ 24 w 63"/>
                <a:gd name="T53" fmla="*/ 42 h 46"/>
                <a:gd name="T54" fmla="*/ 36 w 63"/>
                <a:gd name="T55" fmla="*/ 41 h 46"/>
                <a:gd name="T56" fmla="*/ 39 w 63"/>
                <a:gd name="T57" fmla="*/ 38 h 46"/>
                <a:gd name="T58" fmla="*/ 43 w 63"/>
                <a:gd name="T59" fmla="*/ 35 h 46"/>
                <a:gd name="T60" fmla="*/ 47 w 63"/>
                <a:gd name="T61" fmla="*/ 30 h 46"/>
                <a:gd name="T62" fmla="*/ 45 w 63"/>
                <a:gd name="T63" fmla="*/ 26 h 46"/>
                <a:gd name="T64" fmla="*/ 48 w 63"/>
                <a:gd name="T65" fmla="*/ 21 h 46"/>
                <a:gd name="T66" fmla="*/ 50 w 63"/>
                <a:gd name="T67" fmla="*/ 19 h 46"/>
                <a:gd name="T68" fmla="*/ 51 w 63"/>
                <a:gd name="T69" fmla="*/ 17 h 46"/>
                <a:gd name="T70" fmla="*/ 60 w 63"/>
                <a:gd name="T71" fmla="*/ 13 h 46"/>
                <a:gd name="T72" fmla="*/ 63 w 63"/>
                <a:gd name="T73" fmla="*/ 9 h 46"/>
                <a:gd name="T74" fmla="*/ 58 w 63"/>
                <a:gd name="T75" fmla="*/ 8 h 46"/>
                <a:gd name="T76" fmla="*/ 58 w 63"/>
                <a:gd name="T77" fmla="*/ 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 h="46">
                  <a:moveTo>
                    <a:pt x="58" y="8"/>
                  </a:moveTo>
                  <a:cubicBezTo>
                    <a:pt x="55" y="8"/>
                    <a:pt x="54" y="7"/>
                    <a:pt x="52" y="6"/>
                  </a:cubicBezTo>
                  <a:cubicBezTo>
                    <a:pt x="51" y="5"/>
                    <a:pt x="50" y="6"/>
                    <a:pt x="49" y="6"/>
                  </a:cubicBezTo>
                  <a:cubicBezTo>
                    <a:pt x="48" y="6"/>
                    <a:pt x="46" y="6"/>
                    <a:pt x="45" y="6"/>
                  </a:cubicBezTo>
                  <a:cubicBezTo>
                    <a:pt x="43" y="5"/>
                    <a:pt x="41" y="4"/>
                    <a:pt x="40" y="4"/>
                  </a:cubicBezTo>
                  <a:cubicBezTo>
                    <a:pt x="39" y="3"/>
                    <a:pt x="39" y="3"/>
                    <a:pt x="38" y="2"/>
                  </a:cubicBezTo>
                  <a:cubicBezTo>
                    <a:pt x="37" y="3"/>
                    <a:pt x="36" y="2"/>
                    <a:pt x="35" y="2"/>
                  </a:cubicBezTo>
                  <a:cubicBezTo>
                    <a:pt x="33" y="1"/>
                    <a:pt x="32" y="2"/>
                    <a:pt x="31" y="2"/>
                  </a:cubicBezTo>
                  <a:cubicBezTo>
                    <a:pt x="29" y="2"/>
                    <a:pt x="28" y="2"/>
                    <a:pt x="27" y="2"/>
                  </a:cubicBezTo>
                  <a:cubicBezTo>
                    <a:pt x="24" y="2"/>
                    <a:pt x="21" y="1"/>
                    <a:pt x="17" y="1"/>
                  </a:cubicBezTo>
                  <a:cubicBezTo>
                    <a:pt x="15" y="1"/>
                    <a:pt x="11" y="0"/>
                    <a:pt x="8" y="0"/>
                  </a:cubicBezTo>
                  <a:cubicBezTo>
                    <a:pt x="7" y="1"/>
                    <a:pt x="4" y="2"/>
                    <a:pt x="2" y="3"/>
                  </a:cubicBezTo>
                  <a:cubicBezTo>
                    <a:pt x="0" y="4"/>
                    <a:pt x="1" y="5"/>
                    <a:pt x="2" y="6"/>
                  </a:cubicBezTo>
                  <a:cubicBezTo>
                    <a:pt x="2" y="8"/>
                    <a:pt x="2" y="9"/>
                    <a:pt x="2" y="11"/>
                  </a:cubicBezTo>
                  <a:cubicBezTo>
                    <a:pt x="3" y="11"/>
                    <a:pt x="5" y="10"/>
                    <a:pt x="5" y="10"/>
                  </a:cubicBezTo>
                  <a:cubicBezTo>
                    <a:pt x="6" y="10"/>
                    <a:pt x="5" y="12"/>
                    <a:pt x="7" y="12"/>
                  </a:cubicBezTo>
                  <a:cubicBezTo>
                    <a:pt x="9" y="12"/>
                    <a:pt x="10" y="11"/>
                    <a:pt x="12" y="11"/>
                  </a:cubicBezTo>
                  <a:cubicBezTo>
                    <a:pt x="14" y="10"/>
                    <a:pt x="16" y="13"/>
                    <a:pt x="14" y="14"/>
                  </a:cubicBezTo>
                  <a:cubicBezTo>
                    <a:pt x="12" y="16"/>
                    <a:pt x="13" y="17"/>
                    <a:pt x="13" y="20"/>
                  </a:cubicBezTo>
                  <a:cubicBezTo>
                    <a:pt x="12" y="21"/>
                    <a:pt x="13" y="24"/>
                    <a:pt x="12" y="25"/>
                  </a:cubicBezTo>
                  <a:cubicBezTo>
                    <a:pt x="9" y="25"/>
                    <a:pt x="10" y="26"/>
                    <a:pt x="12" y="28"/>
                  </a:cubicBezTo>
                  <a:cubicBezTo>
                    <a:pt x="13" y="29"/>
                    <a:pt x="10" y="31"/>
                    <a:pt x="10" y="33"/>
                  </a:cubicBezTo>
                  <a:cubicBezTo>
                    <a:pt x="12" y="35"/>
                    <a:pt x="10" y="36"/>
                    <a:pt x="10" y="38"/>
                  </a:cubicBezTo>
                  <a:cubicBezTo>
                    <a:pt x="13" y="37"/>
                    <a:pt x="15" y="42"/>
                    <a:pt x="17" y="44"/>
                  </a:cubicBezTo>
                  <a:cubicBezTo>
                    <a:pt x="17" y="45"/>
                    <a:pt x="19" y="46"/>
                    <a:pt x="20" y="45"/>
                  </a:cubicBezTo>
                  <a:cubicBezTo>
                    <a:pt x="20" y="45"/>
                    <a:pt x="21" y="44"/>
                    <a:pt x="21" y="43"/>
                  </a:cubicBezTo>
                  <a:cubicBezTo>
                    <a:pt x="22" y="43"/>
                    <a:pt x="24" y="42"/>
                    <a:pt x="24" y="42"/>
                  </a:cubicBezTo>
                  <a:cubicBezTo>
                    <a:pt x="28" y="41"/>
                    <a:pt x="32" y="42"/>
                    <a:pt x="36" y="41"/>
                  </a:cubicBezTo>
                  <a:cubicBezTo>
                    <a:pt x="37" y="40"/>
                    <a:pt x="37" y="39"/>
                    <a:pt x="39" y="38"/>
                  </a:cubicBezTo>
                  <a:cubicBezTo>
                    <a:pt x="41" y="37"/>
                    <a:pt x="42" y="36"/>
                    <a:pt x="43" y="35"/>
                  </a:cubicBezTo>
                  <a:cubicBezTo>
                    <a:pt x="44" y="32"/>
                    <a:pt x="45" y="31"/>
                    <a:pt x="47" y="30"/>
                  </a:cubicBezTo>
                  <a:cubicBezTo>
                    <a:pt x="48" y="29"/>
                    <a:pt x="46" y="27"/>
                    <a:pt x="45" y="26"/>
                  </a:cubicBezTo>
                  <a:cubicBezTo>
                    <a:pt x="45" y="25"/>
                    <a:pt x="47" y="22"/>
                    <a:pt x="48" y="21"/>
                  </a:cubicBezTo>
                  <a:cubicBezTo>
                    <a:pt x="48" y="21"/>
                    <a:pt x="49" y="20"/>
                    <a:pt x="50" y="19"/>
                  </a:cubicBezTo>
                  <a:cubicBezTo>
                    <a:pt x="50" y="19"/>
                    <a:pt x="50" y="17"/>
                    <a:pt x="51" y="17"/>
                  </a:cubicBezTo>
                  <a:cubicBezTo>
                    <a:pt x="54" y="15"/>
                    <a:pt x="57" y="14"/>
                    <a:pt x="60" y="13"/>
                  </a:cubicBezTo>
                  <a:cubicBezTo>
                    <a:pt x="61" y="12"/>
                    <a:pt x="63" y="11"/>
                    <a:pt x="63" y="9"/>
                  </a:cubicBezTo>
                  <a:cubicBezTo>
                    <a:pt x="62" y="7"/>
                    <a:pt x="60" y="9"/>
                    <a:pt x="58" y="8"/>
                  </a:cubicBezTo>
                  <a:cubicBezTo>
                    <a:pt x="55" y="8"/>
                    <a:pt x="60" y="9"/>
                    <a:pt x="58" y="8"/>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54" name="Freeform 728">
              <a:extLst>
                <a:ext uri="{FF2B5EF4-FFF2-40B4-BE49-F238E27FC236}">
                  <a16:creationId xmlns:a16="http://schemas.microsoft.com/office/drawing/2014/main" id="{2B76CC48-B94F-B543-963B-EFCBD68CF79E}"/>
                </a:ext>
              </a:extLst>
            </p:cNvPr>
            <p:cNvSpPr>
              <a:spLocks/>
            </p:cNvSpPr>
            <p:nvPr/>
          </p:nvSpPr>
          <p:spPr bwMode="auto">
            <a:xfrm>
              <a:off x="11267072" y="6946541"/>
              <a:ext cx="149682" cy="283516"/>
            </a:xfrm>
            <a:custGeom>
              <a:avLst/>
              <a:gdLst>
                <a:gd name="T0" fmla="*/ 11 w 16"/>
                <a:gd name="T1" fmla="*/ 25 h 30"/>
                <a:gd name="T2" fmla="*/ 11 w 16"/>
                <a:gd name="T3" fmla="*/ 21 h 30"/>
                <a:gd name="T4" fmla="*/ 10 w 16"/>
                <a:gd name="T5" fmla="*/ 16 h 30"/>
                <a:gd name="T6" fmla="*/ 12 w 16"/>
                <a:gd name="T7" fmla="*/ 14 h 30"/>
                <a:gd name="T8" fmla="*/ 13 w 16"/>
                <a:gd name="T9" fmla="*/ 9 h 30"/>
                <a:gd name="T10" fmla="*/ 14 w 16"/>
                <a:gd name="T11" fmla="*/ 4 h 30"/>
                <a:gd name="T12" fmla="*/ 12 w 16"/>
                <a:gd name="T13" fmla="*/ 1 h 30"/>
                <a:gd name="T14" fmla="*/ 7 w 16"/>
                <a:gd name="T15" fmla="*/ 2 h 30"/>
                <a:gd name="T16" fmla="*/ 5 w 16"/>
                <a:gd name="T17" fmla="*/ 0 h 30"/>
                <a:gd name="T18" fmla="*/ 4 w 16"/>
                <a:gd name="T19" fmla="*/ 0 h 30"/>
                <a:gd name="T20" fmla="*/ 3 w 16"/>
                <a:gd name="T21" fmla="*/ 4 h 30"/>
                <a:gd name="T22" fmla="*/ 3 w 16"/>
                <a:gd name="T23" fmla="*/ 8 h 30"/>
                <a:gd name="T24" fmla="*/ 2 w 16"/>
                <a:gd name="T25" fmla="*/ 13 h 30"/>
                <a:gd name="T26" fmla="*/ 0 w 16"/>
                <a:gd name="T27" fmla="*/ 20 h 30"/>
                <a:gd name="T28" fmla="*/ 2 w 16"/>
                <a:gd name="T29" fmla="*/ 22 h 30"/>
                <a:gd name="T30" fmla="*/ 2 w 16"/>
                <a:gd name="T31" fmla="*/ 28 h 30"/>
                <a:gd name="T32" fmla="*/ 6 w 16"/>
                <a:gd name="T33" fmla="*/ 30 h 30"/>
                <a:gd name="T34" fmla="*/ 11 w 16"/>
                <a:gd name="T35" fmla="*/ 25 h 30"/>
                <a:gd name="T36" fmla="*/ 11 w 16"/>
                <a:gd name="T37"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30">
                  <a:moveTo>
                    <a:pt x="11" y="25"/>
                  </a:moveTo>
                  <a:cubicBezTo>
                    <a:pt x="12" y="23"/>
                    <a:pt x="10" y="22"/>
                    <a:pt x="11" y="21"/>
                  </a:cubicBezTo>
                  <a:cubicBezTo>
                    <a:pt x="12" y="18"/>
                    <a:pt x="12" y="18"/>
                    <a:pt x="10" y="16"/>
                  </a:cubicBezTo>
                  <a:cubicBezTo>
                    <a:pt x="9" y="14"/>
                    <a:pt x="11" y="15"/>
                    <a:pt x="12" y="14"/>
                  </a:cubicBezTo>
                  <a:cubicBezTo>
                    <a:pt x="13" y="13"/>
                    <a:pt x="13" y="10"/>
                    <a:pt x="13" y="9"/>
                  </a:cubicBezTo>
                  <a:cubicBezTo>
                    <a:pt x="13" y="6"/>
                    <a:pt x="12" y="6"/>
                    <a:pt x="14" y="4"/>
                  </a:cubicBezTo>
                  <a:cubicBezTo>
                    <a:pt x="16" y="3"/>
                    <a:pt x="14" y="0"/>
                    <a:pt x="12" y="1"/>
                  </a:cubicBezTo>
                  <a:cubicBezTo>
                    <a:pt x="10" y="1"/>
                    <a:pt x="9" y="2"/>
                    <a:pt x="7" y="2"/>
                  </a:cubicBezTo>
                  <a:cubicBezTo>
                    <a:pt x="5" y="2"/>
                    <a:pt x="6" y="0"/>
                    <a:pt x="5" y="0"/>
                  </a:cubicBezTo>
                  <a:cubicBezTo>
                    <a:pt x="6" y="0"/>
                    <a:pt x="3" y="0"/>
                    <a:pt x="4" y="0"/>
                  </a:cubicBezTo>
                  <a:cubicBezTo>
                    <a:pt x="2" y="1"/>
                    <a:pt x="3" y="2"/>
                    <a:pt x="3" y="4"/>
                  </a:cubicBezTo>
                  <a:cubicBezTo>
                    <a:pt x="3" y="5"/>
                    <a:pt x="3" y="7"/>
                    <a:pt x="3" y="8"/>
                  </a:cubicBezTo>
                  <a:cubicBezTo>
                    <a:pt x="2" y="10"/>
                    <a:pt x="2" y="12"/>
                    <a:pt x="2" y="13"/>
                  </a:cubicBezTo>
                  <a:cubicBezTo>
                    <a:pt x="1" y="16"/>
                    <a:pt x="0" y="17"/>
                    <a:pt x="0" y="20"/>
                  </a:cubicBezTo>
                  <a:cubicBezTo>
                    <a:pt x="1" y="21"/>
                    <a:pt x="2" y="20"/>
                    <a:pt x="2" y="22"/>
                  </a:cubicBezTo>
                  <a:cubicBezTo>
                    <a:pt x="3" y="23"/>
                    <a:pt x="2" y="26"/>
                    <a:pt x="2" y="28"/>
                  </a:cubicBezTo>
                  <a:cubicBezTo>
                    <a:pt x="2" y="30"/>
                    <a:pt x="4" y="30"/>
                    <a:pt x="6" y="30"/>
                  </a:cubicBezTo>
                  <a:cubicBezTo>
                    <a:pt x="10" y="30"/>
                    <a:pt x="9" y="27"/>
                    <a:pt x="11" y="25"/>
                  </a:cubicBezTo>
                  <a:cubicBezTo>
                    <a:pt x="12" y="23"/>
                    <a:pt x="10" y="26"/>
                    <a:pt x="11" y="2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55" name="Freeform 729">
              <a:extLst>
                <a:ext uri="{FF2B5EF4-FFF2-40B4-BE49-F238E27FC236}">
                  <a16:creationId xmlns:a16="http://schemas.microsoft.com/office/drawing/2014/main" id="{3F67E2D1-C59D-A141-BD72-009F25A4F3AA}"/>
                </a:ext>
              </a:extLst>
            </p:cNvPr>
            <p:cNvSpPr>
              <a:spLocks/>
            </p:cNvSpPr>
            <p:nvPr/>
          </p:nvSpPr>
          <p:spPr bwMode="auto">
            <a:xfrm>
              <a:off x="13069621" y="9510902"/>
              <a:ext cx="493633" cy="825058"/>
            </a:xfrm>
            <a:custGeom>
              <a:avLst/>
              <a:gdLst>
                <a:gd name="T0" fmla="*/ 52 w 53"/>
                <a:gd name="T1" fmla="*/ 23 h 88"/>
                <a:gd name="T2" fmla="*/ 50 w 53"/>
                <a:gd name="T3" fmla="*/ 3 h 88"/>
                <a:gd name="T4" fmla="*/ 46 w 53"/>
                <a:gd name="T5" fmla="*/ 3 h 88"/>
                <a:gd name="T6" fmla="*/ 41 w 53"/>
                <a:gd name="T7" fmla="*/ 6 h 88"/>
                <a:gd name="T8" fmla="*/ 38 w 53"/>
                <a:gd name="T9" fmla="*/ 7 h 88"/>
                <a:gd name="T10" fmla="*/ 32 w 53"/>
                <a:gd name="T11" fmla="*/ 7 h 88"/>
                <a:gd name="T12" fmla="*/ 28 w 53"/>
                <a:gd name="T13" fmla="*/ 7 h 88"/>
                <a:gd name="T14" fmla="*/ 23 w 53"/>
                <a:gd name="T15" fmla="*/ 7 h 88"/>
                <a:gd name="T16" fmla="*/ 24 w 53"/>
                <a:gd name="T17" fmla="*/ 18 h 88"/>
                <a:gd name="T18" fmla="*/ 25 w 53"/>
                <a:gd name="T19" fmla="*/ 20 h 88"/>
                <a:gd name="T20" fmla="*/ 27 w 53"/>
                <a:gd name="T21" fmla="*/ 22 h 88"/>
                <a:gd name="T22" fmla="*/ 27 w 53"/>
                <a:gd name="T23" fmla="*/ 28 h 88"/>
                <a:gd name="T24" fmla="*/ 25 w 53"/>
                <a:gd name="T25" fmla="*/ 31 h 88"/>
                <a:gd name="T26" fmla="*/ 24 w 53"/>
                <a:gd name="T27" fmla="*/ 35 h 88"/>
                <a:gd name="T28" fmla="*/ 20 w 53"/>
                <a:gd name="T29" fmla="*/ 31 h 88"/>
                <a:gd name="T30" fmla="*/ 21 w 53"/>
                <a:gd name="T31" fmla="*/ 25 h 88"/>
                <a:gd name="T32" fmla="*/ 16 w 53"/>
                <a:gd name="T33" fmla="*/ 22 h 88"/>
                <a:gd name="T34" fmla="*/ 13 w 53"/>
                <a:gd name="T35" fmla="*/ 20 h 88"/>
                <a:gd name="T36" fmla="*/ 2 w 53"/>
                <a:gd name="T37" fmla="*/ 24 h 88"/>
                <a:gd name="T38" fmla="*/ 0 w 53"/>
                <a:gd name="T39" fmla="*/ 26 h 88"/>
                <a:gd name="T40" fmla="*/ 1 w 53"/>
                <a:gd name="T41" fmla="*/ 30 h 88"/>
                <a:gd name="T42" fmla="*/ 12 w 53"/>
                <a:gd name="T43" fmla="*/ 35 h 88"/>
                <a:gd name="T44" fmla="*/ 13 w 53"/>
                <a:gd name="T45" fmla="*/ 44 h 88"/>
                <a:gd name="T46" fmla="*/ 12 w 53"/>
                <a:gd name="T47" fmla="*/ 52 h 88"/>
                <a:gd name="T48" fmla="*/ 6 w 53"/>
                <a:gd name="T49" fmla="*/ 62 h 88"/>
                <a:gd name="T50" fmla="*/ 6 w 53"/>
                <a:gd name="T51" fmla="*/ 69 h 88"/>
                <a:gd name="T52" fmla="*/ 8 w 53"/>
                <a:gd name="T53" fmla="*/ 78 h 88"/>
                <a:gd name="T54" fmla="*/ 9 w 53"/>
                <a:gd name="T55" fmla="*/ 87 h 88"/>
                <a:gd name="T56" fmla="*/ 12 w 53"/>
                <a:gd name="T57" fmla="*/ 86 h 88"/>
                <a:gd name="T58" fmla="*/ 13 w 53"/>
                <a:gd name="T59" fmla="*/ 83 h 88"/>
                <a:gd name="T60" fmla="*/ 11 w 53"/>
                <a:gd name="T61" fmla="*/ 83 h 88"/>
                <a:gd name="T62" fmla="*/ 16 w 53"/>
                <a:gd name="T63" fmla="*/ 77 h 88"/>
                <a:gd name="T64" fmla="*/ 25 w 53"/>
                <a:gd name="T65" fmla="*/ 72 h 88"/>
                <a:gd name="T66" fmla="*/ 25 w 53"/>
                <a:gd name="T67" fmla="*/ 64 h 88"/>
                <a:gd name="T68" fmla="*/ 21 w 53"/>
                <a:gd name="T69" fmla="*/ 48 h 88"/>
                <a:gd name="T70" fmla="*/ 24 w 53"/>
                <a:gd name="T71" fmla="*/ 48 h 88"/>
                <a:gd name="T72" fmla="*/ 29 w 53"/>
                <a:gd name="T73" fmla="*/ 44 h 88"/>
                <a:gd name="T74" fmla="*/ 35 w 53"/>
                <a:gd name="T75" fmla="*/ 38 h 88"/>
                <a:gd name="T76" fmla="*/ 40 w 53"/>
                <a:gd name="T77" fmla="*/ 36 h 88"/>
                <a:gd name="T78" fmla="*/ 46 w 53"/>
                <a:gd name="T79" fmla="*/ 32 h 88"/>
                <a:gd name="T80" fmla="*/ 52 w 53"/>
                <a:gd name="T81" fmla="*/ 23 h 88"/>
                <a:gd name="T82" fmla="*/ 52 w 53"/>
                <a:gd name="T83" fmla="*/ 2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 h="88">
                  <a:moveTo>
                    <a:pt x="52" y="23"/>
                  </a:moveTo>
                  <a:cubicBezTo>
                    <a:pt x="49" y="17"/>
                    <a:pt x="50" y="9"/>
                    <a:pt x="50" y="3"/>
                  </a:cubicBezTo>
                  <a:cubicBezTo>
                    <a:pt x="50" y="0"/>
                    <a:pt x="48" y="2"/>
                    <a:pt x="46" y="3"/>
                  </a:cubicBezTo>
                  <a:cubicBezTo>
                    <a:pt x="45" y="4"/>
                    <a:pt x="43" y="6"/>
                    <a:pt x="41" y="6"/>
                  </a:cubicBezTo>
                  <a:cubicBezTo>
                    <a:pt x="40" y="6"/>
                    <a:pt x="38" y="5"/>
                    <a:pt x="38" y="7"/>
                  </a:cubicBezTo>
                  <a:cubicBezTo>
                    <a:pt x="36" y="10"/>
                    <a:pt x="34" y="7"/>
                    <a:pt x="32" y="7"/>
                  </a:cubicBezTo>
                  <a:cubicBezTo>
                    <a:pt x="30" y="7"/>
                    <a:pt x="30" y="9"/>
                    <a:pt x="28" y="7"/>
                  </a:cubicBezTo>
                  <a:cubicBezTo>
                    <a:pt x="27" y="7"/>
                    <a:pt x="24" y="7"/>
                    <a:pt x="23" y="7"/>
                  </a:cubicBezTo>
                  <a:cubicBezTo>
                    <a:pt x="20" y="7"/>
                    <a:pt x="21" y="16"/>
                    <a:pt x="24" y="18"/>
                  </a:cubicBezTo>
                  <a:cubicBezTo>
                    <a:pt x="24" y="18"/>
                    <a:pt x="24" y="20"/>
                    <a:pt x="25" y="20"/>
                  </a:cubicBezTo>
                  <a:cubicBezTo>
                    <a:pt x="25" y="21"/>
                    <a:pt x="26" y="21"/>
                    <a:pt x="27" y="22"/>
                  </a:cubicBezTo>
                  <a:cubicBezTo>
                    <a:pt x="27" y="24"/>
                    <a:pt x="27" y="27"/>
                    <a:pt x="27" y="28"/>
                  </a:cubicBezTo>
                  <a:cubicBezTo>
                    <a:pt x="27" y="30"/>
                    <a:pt x="28" y="31"/>
                    <a:pt x="25" y="31"/>
                  </a:cubicBezTo>
                  <a:cubicBezTo>
                    <a:pt x="24" y="31"/>
                    <a:pt x="24" y="34"/>
                    <a:pt x="24" y="35"/>
                  </a:cubicBezTo>
                  <a:cubicBezTo>
                    <a:pt x="23" y="34"/>
                    <a:pt x="21" y="32"/>
                    <a:pt x="20" y="31"/>
                  </a:cubicBezTo>
                  <a:cubicBezTo>
                    <a:pt x="19" y="29"/>
                    <a:pt x="21" y="27"/>
                    <a:pt x="21" y="25"/>
                  </a:cubicBezTo>
                  <a:cubicBezTo>
                    <a:pt x="22" y="20"/>
                    <a:pt x="19" y="24"/>
                    <a:pt x="16" y="22"/>
                  </a:cubicBezTo>
                  <a:cubicBezTo>
                    <a:pt x="15" y="21"/>
                    <a:pt x="15" y="19"/>
                    <a:pt x="13" y="20"/>
                  </a:cubicBezTo>
                  <a:cubicBezTo>
                    <a:pt x="9" y="22"/>
                    <a:pt x="6" y="23"/>
                    <a:pt x="2" y="24"/>
                  </a:cubicBezTo>
                  <a:cubicBezTo>
                    <a:pt x="1" y="25"/>
                    <a:pt x="0" y="25"/>
                    <a:pt x="0" y="26"/>
                  </a:cubicBezTo>
                  <a:cubicBezTo>
                    <a:pt x="0" y="27"/>
                    <a:pt x="1" y="29"/>
                    <a:pt x="1" y="30"/>
                  </a:cubicBezTo>
                  <a:cubicBezTo>
                    <a:pt x="4" y="30"/>
                    <a:pt x="12" y="32"/>
                    <a:pt x="12" y="35"/>
                  </a:cubicBezTo>
                  <a:cubicBezTo>
                    <a:pt x="13" y="38"/>
                    <a:pt x="13" y="41"/>
                    <a:pt x="13" y="44"/>
                  </a:cubicBezTo>
                  <a:cubicBezTo>
                    <a:pt x="12" y="46"/>
                    <a:pt x="14" y="49"/>
                    <a:pt x="12" y="52"/>
                  </a:cubicBezTo>
                  <a:cubicBezTo>
                    <a:pt x="10" y="55"/>
                    <a:pt x="8" y="59"/>
                    <a:pt x="6" y="62"/>
                  </a:cubicBezTo>
                  <a:cubicBezTo>
                    <a:pt x="4" y="64"/>
                    <a:pt x="6" y="68"/>
                    <a:pt x="6" y="69"/>
                  </a:cubicBezTo>
                  <a:cubicBezTo>
                    <a:pt x="8" y="73"/>
                    <a:pt x="8" y="75"/>
                    <a:pt x="8" y="78"/>
                  </a:cubicBezTo>
                  <a:cubicBezTo>
                    <a:pt x="8" y="81"/>
                    <a:pt x="8" y="84"/>
                    <a:pt x="9" y="87"/>
                  </a:cubicBezTo>
                  <a:cubicBezTo>
                    <a:pt x="9" y="88"/>
                    <a:pt x="12" y="87"/>
                    <a:pt x="12" y="86"/>
                  </a:cubicBezTo>
                  <a:cubicBezTo>
                    <a:pt x="13" y="85"/>
                    <a:pt x="13" y="83"/>
                    <a:pt x="13" y="83"/>
                  </a:cubicBezTo>
                  <a:cubicBezTo>
                    <a:pt x="12" y="83"/>
                    <a:pt x="11" y="83"/>
                    <a:pt x="11" y="83"/>
                  </a:cubicBezTo>
                  <a:cubicBezTo>
                    <a:pt x="11" y="80"/>
                    <a:pt x="14" y="78"/>
                    <a:pt x="16" y="77"/>
                  </a:cubicBezTo>
                  <a:cubicBezTo>
                    <a:pt x="19" y="76"/>
                    <a:pt x="23" y="75"/>
                    <a:pt x="25" y="72"/>
                  </a:cubicBezTo>
                  <a:cubicBezTo>
                    <a:pt x="25" y="71"/>
                    <a:pt x="25" y="66"/>
                    <a:pt x="25" y="64"/>
                  </a:cubicBezTo>
                  <a:cubicBezTo>
                    <a:pt x="25" y="62"/>
                    <a:pt x="21" y="48"/>
                    <a:pt x="21" y="48"/>
                  </a:cubicBezTo>
                  <a:cubicBezTo>
                    <a:pt x="22" y="47"/>
                    <a:pt x="22" y="50"/>
                    <a:pt x="24" y="48"/>
                  </a:cubicBezTo>
                  <a:cubicBezTo>
                    <a:pt x="26" y="46"/>
                    <a:pt x="27" y="45"/>
                    <a:pt x="29" y="44"/>
                  </a:cubicBezTo>
                  <a:cubicBezTo>
                    <a:pt x="31" y="43"/>
                    <a:pt x="32" y="37"/>
                    <a:pt x="35" y="38"/>
                  </a:cubicBezTo>
                  <a:cubicBezTo>
                    <a:pt x="36" y="38"/>
                    <a:pt x="38" y="36"/>
                    <a:pt x="40" y="36"/>
                  </a:cubicBezTo>
                  <a:cubicBezTo>
                    <a:pt x="42" y="35"/>
                    <a:pt x="44" y="34"/>
                    <a:pt x="46" y="32"/>
                  </a:cubicBezTo>
                  <a:cubicBezTo>
                    <a:pt x="47" y="31"/>
                    <a:pt x="53" y="25"/>
                    <a:pt x="52" y="23"/>
                  </a:cubicBezTo>
                  <a:cubicBezTo>
                    <a:pt x="51" y="22"/>
                    <a:pt x="52" y="24"/>
                    <a:pt x="52" y="2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56" name="Freeform 730">
              <a:extLst>
                <a:ext uri="{FF2B5EF4-FFF2-40B4-BE49-F238E27FC236}">
                  <a16:creationId xmlns:a16="http://schemas.microsoft.com/office/drawing/2014/main" id="{BEB6B6F7-450E-A942-A57D-1C6C970649DE}"/>
                </a:ext>
              </a:extLst>
            </p:cNvPr>
            <p:cNvSpPr>
              <a:spLocks/>
            </p:cNvSpPr>
            <p:nvPr/>
          </p:nvSpPr>
          <p:spPr bwMode="auto">
            <a:xfrm>
              <a:off x="13181086" y="9485418"/>
              <a:ext cx="149682" cy="353598"/>
            </a:xfrm>
            <a:custGeom>
              <a:avLst/>
              <a:gdLst>
                <a:gd name="T0" fmla="*/ 4 w 16"/>
                <a:gd name="T1" fmla="*/ 25 h 38"/>
                <a:gd name="T2" fmla="*/ 9 w 16"/>
                <a:gd name="T3" fmla="*/ 26 h 38"/>
                <a:gd name="T4" fmla="*/ 8 w 16"/>
                <a:gd name="T5" fmla="*/ 31 h 38"/>
                <a:gd name="T6" fmla="*/ 12 w 16"/>
                <a:gd name="T7" fmla="*/ 38 h 38"/>
                <a:gd name="T8" fmla="*/ 12 w 16"/>
                <a:gd name="T9" fmla="*/ 34 h 38"/>
                <a:gd name="T10" fmla="*/ 15 w 16"/>
                <a:gd name="T11" fmla="*/ 33 h 38"/>
                <a:gd name="T12" fmla="*/ 15 w 16"/>
                <a:gd name="T13" fmla="*/ 27 h 38"/>
                <a:gd name="T14" fmla="*/ 12 w 16"/>
                <a:gd name="T15" fmla="*/ 22 h 38"/>
                <a:gd name="T16" fmla="*/ 8 w 16"/>
                <a:gd name="T17" fmla="*/ 20 h 38"/>
                <a:gd name="T18" fmla="*/ 8 w 16"/>
                <a:gd name="T19" fmla="*/ 16 h 38"/>
                <a:gd name="T20" fmla="*/ 7 w 16"/>
                <a:gd name="T21" fmla="*/ 14 h 38"/>
                <a:gd name="T22" fmla="*/ 8 w 16"/>
                <a:gd name="T23" fmla="*/ 8 h 38"/>
                <a:gd name="T24" fmla="*/ 7 w 16"/>
                <a:gd name="T25" fmla="*/ 3 h 38"/>
                <a:gd name="T26" fmla="*/ 7 w 16"/>
                <a:gd name="T27" fmla="*/ 1 h 38"/>
                <a:gd name="T28" fmla="*/ 2 w 16"/>
                <a:gd name="T29" fmla="*/ 0 h 38"/>
                <a:gd name="T30" fmla="*/ 4 w 16"/>
                <a:gd name="T31" fmla="*/ 6 h 38"/>
                <a:gd name="T32" fmla="*/ 4 w 16"/>
                <a:gd name="T33" fmla="*/ 14 h 38"/>
                <a:gd name="T34" fmla="*/ 2 w 16"/>
                <a:gd name="T35" fmla="*/ 16 h 38"/>
                <a:gd name="T36" fmla="*/ 1 w 16"/>
                <a:gd name="T37" fmla="*/ 20 h 38"/>
                <a:gd name="T38" fmla="*/ 4 w 16"/>
                <a:gd name="T39" fmla="*/ 25 h 38"/>
                <a:gd name="T40" fmla="*/ 4 w 16"/>
                <a:gd name="T41" fmla="*/ 2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38">
                  <a:moveTo>
                    <a:pt x="4" y="25"/>
                  </a:moveTo>
                  <a:cubicBezTo>
                    <a:pt x="6" y="26"/>
                    <a:pt x="9" y="24"/>
                    <a:pt x="9" y="26"/>
                  </a:cubicBezTo>
                  <a:cubicBezTo>
                    <a:pt x="10" y="28"/>
                    <a:pt x="9" y="29"/>
                    <a:pt x="8" y="31"/>
                  </a:cubicBezTo>
                  <a:cubicBezTo>
                    <a:pt x="6" y="33"/>
                    <a:pt x="10" y="36"/>
                    <a:pt x="12" y="38"/>
                  </a:cubicBezTo>
                  <a:cubicBezTo>
                    <a:pt x="13" y="37"/>
                    <a:pt x="12" y="35"/>
                    <a:pt x="12" y="34"/>
                  </a:cubicBezTo>
                  <a:cubicBezTo>
                    <a:pt x="13" y="33"/>
                    <a:pt x="16" y="35"/>
                    <a:pt x="15" y="33"/>
                  </a:cubicBezTo>
                  <a:cubicBezTo>
                    <a:pt x="15" y="31"/>
                    <a:pt x="15" y="29"/>
                    <a:pt x="15" y="27"/>
                  </a:cubicBezTo>
                  <a:cubicBezTo>
                    <a:pt x="14" y="25"/>
                    <a:pt x="13" y="24"/>
                    <a:pt x="12" y="22"/>
                  </a:cubicBezTo>
                  <a:cubicBezTo>
                    <a:pt x="11" y="25"/>
                    <a:pt x="8" y="21"/>
                    <a:pt x="8" y="20"/>
                  </a:cubicBezTo>
                  <a:cubicBezTo>
                    <a:pt x="8" y="18"/>
                    <a:pt x="8" y="17"/>
                    <a:pt x="8" y="16"/>
                  </a:cubicBezTo>
                  <a:cubicBezTo>
                    <a:pt x="8" y="14"/>
                    <a:pt x="8" y="15"/>
                    <a:pt x="7" y="14"/>
                  </a:cubicBezTo>
                  <a:cubicBezTo>
                    <a:pt x="6" y="14"/>
                    <a:pt x="8" y="8"/>
                    <a:pt x="8" y="8"/>
                  </a:cubicBezTo>
                  <a:cubicBezTo>
                    <a:pt x="8" y="6"/>
                    <a:pt x="7" y="5"/>
                    <a:pt x="7" y="3"/>
                  </a:cubicBezTo>
                  <a:cubicBezTo>
                    <a:pt x="6" y="2"/>
                    <a:pt x="5" y="0"/>
                    <a:pt x="7" y="1"/>
                  </a:cubicBezTo>
                  <a:cubicBezTo>
                    <a:pt x="6" y="0"/>
                    <a:pt x="3" y="0"/>
                    <a:pt x="2" y="0"/>
                  </a:cubicBezTo>
                  <a:cubicBezTo>
                    <a:pt x="2" y="1"/>
                    <a:pt x="6" y="5"/>
                    <a:pt x="4" y="6"/>
                  </a:cubicBezTo>
                  <a:cubicBezTo>
                    <a:pt x="1" y="7"/>
                    <a:pt x="2" y="12"/>
                    <a:pt x="4" y="14"/>
                  </a:cubicBezTo>
                  <a:cubicBezTo>
                    <a:pt x="4" y="15"/>
                    <a:pt x="2" y="15"/>
                    <a:pt x="2" y="16"/>
                  </a:cubicBezTo>
                  <a:cubicBezTo>
                    <a:pt x="1" y="16"/>
                    <a:pt x="1" y="19"/>
                    <a:pt x="1" y="20"/>
                  </a:cubicBezTo>
                  <a:cubicBezTo>
                    <a:pt x="0" y="22"/>
                    <a:pt x="3" y="24"/>
                    <a:pt x="4" y="25"/>
                  </a:cubicBezTo>
                  <a:cubicBezTo>
                    <a:pt x="5" y="26"/>
                    <a:pt x="4" y="24"/>
                    <a:pt x="4" y="2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57" name="Freeform 731">
              <a:extLst>
                <a:ext uri="{FF2B5EF4-FFF2-40B4-BE49-F238E27FC236}">
                  <a16:creationId xmlns:a16="http://schemas.microsoft.com/office/drawing/2014/main" id="{62F4607A-BDF0-A845-9D8F-F67C22F7DB3F}"/>
                </a:ext>
              </a:extLst>
            </p:cNvPr>
            <p:cNvSpPr>
              <a:spLocks/>
            </p:cNvSpPr>
            <p:nvPr/>
          </p:nvSpPr>
          <p:spPr bwMode="auto">
            <a:xfrm>
              <a:off x="12674715" y="9418522"/>
              <a:ext cx="560509" cy="468277"/>
            </a:xfrm>
            <a:custGeom>
              <a:avLst/>
              <a:gdLst>
                <a:gd name="T0" fmla="*/ 56 w 60"/>
                <a:gd name="T1" fmla="*/ 30 h 50"/>
                <a:gd name="T2" fmla="*/ 55 w 60"/>
                <a:gd name="T3" fmla="*/ 24 h 50"/>
                <a:gd name="T4" fmla="*/ 57 w 60"/>
                <a:gd name="T5" fmla="*/ 22 h 50"/>
                <a:gd name="T6" fmla="*/ 57 w 60"/>
                <a:gd name="T7" fmla="*/ 19 h 50"/>
                <a:gd name="T8" fmla="*/ 58 w 60"/>
                <a:gd name="T9" fmla="*/ 13 h 50"/>
                <a:gd name="T10" fmla="*/ 56 w 60"/>
                <a:gd name="T11" fmla="*/ 8 h 50"/>
                <a:gd name="T12" fmla="*/ 51 w 60"/>
                <a:gd name="T13" fmla="*/ 5 h 50"/>
                <a:gd name="T14" fmla="*/ 48 w 60"/>
                <a:gd name="T15" fmla="*/ 3 h 50"/>
                <a:gd name="T16" fmla="*/ 45 w 60"/>
                <a:gd name="T17" fmla="*/ 0 h 50"/>
                <a:gd name="T18" fmla="*/ 38 w 60"/>
                <a:gd name="T19" fmla="*/ 1 h 50"/>
                <a:gd name="T20" fmla="*/ 34 w 60"/>
                <a:gd name="T21" fmla="*/ 4 h 50"/>
                <a:gd name="T22" fmla="*/ 35 w 60"/>
                <a:gd name="T23" fmla="*/ 10 h 50"/>
                <a:gd name="T24" fmla="*/ 33 w 60"/>
                <a:gd name="T25" fmla="*/ 17 h 50"/>
                <a:gd name="T26" fmla="*/ 37 w 60"/>
                <a:gd name="T27" fmla="*/ 21 h 50"/>
                <a:gd name="T28" fmla="*/ 40 w 60"/>
                <a:gd name="T29" fmla="*/ 23 h 50"/>
                <a:gd name="T30" fmla="*/ 39 w 60"/>
                <a:gd name="T31" fmla="*/ 26 h 50"/>
                <a:gd name="T32" fmla="*/ 35 w 60"/>
                <a:gd name="T33" fmla="*/ 26 h 50"/>
                <a:gd name="T34" fmla="*/ 31 w 60"/>
                <a:gd name="T35" fmla="*/ 22 h 50"/>
                <a:gd name="T36" fmla="*/ 27 w 60"/>
                <a:gd name="T37" fmla="*/ 17 h 50"/>
                <a:gd name="T38" fmla="*/ 20 w 60"/>
                <a:gd name="T39" fmla="*/ 18 h 50"/>
                <a:gd name="T40" fmla="*/ 16 w 60"/>
                <a:gd name="T41" fmla="*/ 16 h 50"/>
                <a:gd name="T42" fmla="*/ 14 w 60"/>
                <a:gd name="T43" fmla="*/ 16 h 50"/>
                <a:gd name="T44" fmla="*/ 11 w 60"/>
                <a:gd name="T45" fmla="*/ 14 h 50"/>
                <a:gd name="T46" fmla="*/ 11 w 60"/>
                <a:gd name="T47" fmla="*/ 20 h 50"/>
                <a:gd name="T48" fmla="*/ 10 w 60"/>
                <a:gd name="T49" fmla="*/ 24 h 50"/>
                <a:gd name="T50" fmla="*/ 2 w 60"/>
                <a:gd name="T51" fmla="*/ 24 h 50"/>
                <a:gd name="T52" fmla="*/ 1 w 60"/>
                <a:gd name="T53" fmla="*/ 29 h 50"/>
                <a:gd name="T54" fmla="*/ 3 w 60"/>
                <a:gd name="T55" fmla="*/ 43 h 50"/>
                <a:gd name="T56" fmla="*/ 8 w 60"/>
                <a:gd name="T57" fmla="*/ 48 h 50"/>
                <a:gd name="T58" fmla="*/ 16 w 60"/>
                <a:gd name="T59" fmla="*/ 50 h 50"/>
                <a:gd name="T60" fmla="*/ 18 w 60"/>
                <a:gd name="T61" fmla="*/ 50 h 50"/>
                <a:gd name="T62" fmla="*/ 22 w 60"/>
                <a:gd name="T63" fmla="*/ 50 h 50"/>
                <a:gd name="T64" fmla="*/ 28 w 60"/>
                <a:gd name="T65" fmla="*/ 47 h 50"/>
                <a:gd name="T66" fmla="*/ 31 w 60"/>
                <a:gd name="T67" fmla="*/ 44 h 50"/>
                <a:gd name="T68" fmla="*/ 35 w 60"/>
                <a:gd name="T69" fmla="*/ 41 h 50"/>
                <a:gd name="T70" fmla="*/ 37 w 60"/>
                <a:gd name="T71" fmla="*/ 38 h 50"/>
                <a:gd name="T72" fmla="*/ 43 w 60"/>
                <a:gd name="T73" fmla="*/ 38 h 50"/>
                <a:gd name="T74" fmla="*/ 42 w 60"/>
                <a:gd name="T75" fmla="*/ 35 h 50"/>
                <a:gd name="T76" fmla="*/ 46 w 60"/>
                <a:gd name="T77" fmla="*/ 33 h 50"/>
                <a:gd name="T78" fmla="*/ 56 w 60"/>
                <a:gd name="T79" fmla="*/ 30 h 50"/>
                <a:gd name="T80" fmla="*/ 56 w 60"/>
                <a:gd name="T81" fmla="*/ 3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 h="50">
                  <a:moveTo>
                    <a:pt x="56" y="30"/>
                  </a:moveTo>
                  <a:cubicBezTo>
                    <a:pt x="54" y="27"/>
                    <a:pt x="56" y="27"/>
                    <a:pt x="55" y="24"/>
                  </a:cubicBezTo>
                  <a:cubicBezTo>
                    <a:pt x="55" y="23"/>
                    <a:pt x="56" y="23"/>
                    <a:pt x="57" y="22"/>
                  </a:cubicBezTo>
                  <a:cubicBezTo>
                    <a:pt x="58" y="21"/>
                    <a:pt x="57" y="20"/>
                    <a:pt x="57" y="19"/>
                  </a:cubicBezTo>
                  <a:cubicBezTo>
                    <a:pt x="56" y="17"/>
                    <a:pt x="56" y="14"/>
                    <a:pt x="58" y="13"/>
                  </a:cubicBezTo>
                  <a:cubicBezTo>
                    <a:pt x="60" y="12"/>
                    <a:pt x="57" y="9"/>
                    <a:pt x="56" y="8"/>
                  </a:cubicBezTo>
                  <a:cubicBezTo>
                    <a:pt x="55" y="6"/>
                    <a:pt x="53" y="5"/>
                    <a:pt x="51" y="5"/>
                  </a:cubicBezTo>
                  <a:cubicBezTo>
                    <a:pt x="50" y="4"/>
                    <a:pt x="49" y="3"/>
                    <a:pt x="48" y="3"/>
                  </a:cubicBezTo>
                  <a:cubicBezTo>
                    <a:pt x="47" y="2"/>
                    <a:pt x="46" y="1"/>
                    <a:pt x="45" y="0"/>
                  </a:cubicBezTo>
                  <a:cubicBezTo>
                    <a:pt x="45" y="0"/>
                    <a:pt x="39" y="1"/>
                    <a:pt x="38" y="1"/>
                  </a:cubicBezTo>
                  <a:cubicBezTo>
                    <a:pt x="36" y="1"/>
                    <a:pt x="36" y="3"/>
                    <a:pt x="34" y="4"/>
                  </a:cubicBezTo>
                  <a:cubicBezTo>
                    <a:pt x="33" y="6"/>
                    <a:pt x="34" y="9"/>
                    <a:pt x="35" y="10"/>
                  </a:cubicBezTo>
                  <a:cubicBezTo>
                    <a:pt x="35" y="13"/>
                    <a:pt x="33" y="14"/>
                    <a:pt x="33" y="17"/>
                  </a:cubicBezTo>
                  <a:cubicBezTo>
                    <a:pt x="33" y="18"/>
                    <a:pt x="35" y="21"/>
                    <a:pt x="37" y="21"/>
                  </a:cubicBezTo>
                  <a:cubicBezTo>
                    <a:pt x="39" y="21"/>
                    <a:pt x="40" y="20"/>
                    <a:pt x="40" y="23"/>
                  </a:cubicBezTo>
                  <a:cubicBezTo>
                    <a:pt x="40" y="25"/>
                    <a:pt x="40" y="26"/>
                    <a:pt x="39" y="26"/>
                  </a:cubicBezTo>
                  <a:cubicBezTo>
                    <a:pt x="37" y="27"/>
                    <a:pt x="36" y="28"/>
                    <a:pt x="35" y="26"/>
                  </a:cubicBezTo>
                  <a:cubicBezTo>
                    <a:pt x="34" y="24"/>
                    <a:pt x="33" y="22"/>
                    <a:pt x="31" y="22"/>
                  </a:cubicBezTo>
                  <a:cubicBezTo>
                    <a:pt x="29" y="21"/>
                    <a:pt x="28" y="19"/>
                    <a:pt x="27" y="17"/>
                  </a:cubicBezTo>
                  <a:cubicBezTo>
                    <a:pt x="25" y="21"/>
                    <a:pt x="23" y="19"/>
                    <a:pt x="20" y="18"/>
                  </a:cubicBezTo>
                  <a:cubicBezTo>
                    <a:pt x="18" y="18"/>
                    <a:pt x="18" y="16"/>
                    <a:pt x="16" y="16"/>
                  </a:cubicBezTo>
                  <a:cubicBezTo>
                    <a:pt x="16" y="16"/>
                    <a:pt x="15" y="17"/>
                    <a:pt x="14" y="16"/>
                  </a:cubicBezTo>
                  <a:cubicBezTo>
                    <a:pt x="13" y="16"/>
                    <a:pt x="13" y="14"/>
                    <a:pt x="11" y="14"/>
                  </a:cubicBezTo>
                  <a:cubicBezTo>
                    <a:pt x="11" y="16"/>
                    <a:pt x="11" y="18"/>
                    <a:pt x="11" y="20"/>
                  </a:cubicBezTo>
                  <a:cubicBezTo>
                    <a:pt x="11" y="22"/>
                    <a:pt x="12" y="24"/>
                    <a:pt x="10" y="24"/>
                  </a:cubicBezTo>
                  <a:cubicBezTo>
                    <a:pt x="7" y="24"/>
                    <a:pt x="4" y="24"/>
                    <a:pt x="2" y="24"/>
                  </a:cubicBezTo>
                  <a:cubicBezTo>
                    <a:pt x="1" y="24"/>
                    <a:pt x="1" y="28"/>
                    <a:pt x="1" y="29"/>
                  </a:cubicBezTo>
                  <a:cubicBezTo>
                    <a:pt x="1" y="33"/>
                    <a:pt x="0" y="40"/>
                    <a:pt x="3" y="43"/>
                  </a:cubicBezTo>
                  <a:cubicBezTo>
                    <a:pt x="4" y="44"/>
                    <a:pt x="7" y="48"/>
                    <a:pt x="8" y="48"/>
                  </a:cubicBezTo>
                  <a:cubicBezTo>
                    <a:pt x="10" y="47"/>
                    <a:pt x="19" y="47"/>
                    <a:pt x="16" y="50"/>
                  </a:cubicBezTo>
                  <a:cubicBezTo>
                    <a:pt x="18" y="50"/>
                    <a:pt x="17" y="50"/>
                    <a:pt x="18" y="50"/>
                  </a:cubicBezTo>
                  <a:cubicBezTo>
                    <a:pt x="20" y="49"/>
                    <a:pt x="21" y="50"/>
                    <a:pt x="22" y="50"/>
                  </a:cubicBezTo>
                  <a:cubicBezTo>
                    <a:pt x="25" y="50"/>
                    <a:pt x="27" y="50"/>
                    <a:pt x="28" y="47"/>
                  </a:cubicBezTo>
                  <a:cubicBezTo>
                    <a:pt x="29" y="46"/>
                    <a:pt x="30" y="45"/>
                    <a:pt x="31" y="44"/>
                  </a:cubicBezTo>
                  <a:cubicBezTo>
                    <a:pt x="32" y="43"/>
                    <a:pt x="34" y="43"/>
                    <a:pt x="35" y="41"/>
                  </a:cubicBezTo>
                  <a:cubicBezTo>
                    <a:pt x="36" y="40"/>
                    <a:pt x="36" y="39"/>
                    <a:pt x="37" y="38"/>
                  </a:cubicBezTo>
                  <a:cubicBezTo>
                    <a:pt x="39" y="38"/>
                    <a:pt x="41" y="38"/>
                    <a:pt x="43" y="38"/>
                  </a:cubicBezTo>
                  <a:cubicBezTo>
                    <a:pt x="42" y="37"/>
                    <a:pt x="42" y="35"/>
                    <a:pt x="42" y="35"/>
                  </a:cubicBezTo>
                  <a:cubicBezTo>
                    <a:pt x="44" y="34"/>
                    <a:pt x="45" y="34"/>
                    <a:pt x="46" y="33"/>
                  </a:cubicBezTo>
                  <a:cubicBezTo>
                    <a:pt x="49" y="32"/>
                    <a:pt x="53" y="31"/>
                    <a:pt x="56" y="30"/>
                  </a:cubicBezTo>
                  <a:cubicBezTo>
                    <a:pt x="55" y="29"/>
                    <a:pt x="55" y="30"/>
                    <a:pt x="56" y="3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58" name="Freeform 732">
              <a:extLst>
                <a:ext uri="{FF2B5EF4-FFF2-40B4-BE49-F238E27FC236}">
                  <a16:creationId xmlns:a16="http://schemas.microsoft.com/office/drawing/2014/main" id="{DCEEDA6A-FEDF-A64C-8BC6-6A74C5D186E9}"/>
                </a:ext>
              </a:extLst>
            </p:cNvPr>
            <p:cNvSpPr>
              <a:spLocks/>
            </p:cNvSpPr>
            <p:nvPr/>
          </p:nvSpPr>
          <p:spPr bwMode="auto">
            <a:xfrm>
              <a:off x="12247966" y="9839014"/>
              <a:ext cx="595542" cy="589329"/>
            </a:xfrm>
            <a:custGeom>
              <a:avLst/>
              <a:gdLst>
                <a:gd name="T0" fmla="*/ 33 w 64"/>
                <a:gd name="T1" fmla="*/ 5 h 63"/>
                <a:gd name="T2" fmla="*/ 31 w 64"/>
                <a:gd name="T3" fmla="*/ 2 h 63"/>
                <a:gd name="T4" fmla="*/ 28 w 64"/>
                <a:gd name="T5" fmla="*/ 2 h 63"/>
                <a:gd name="T6" fmla="*/ 18 w 64"/>
                <a:gd name="T7" fmla="*/ 2 h 63"/>
                <a:gd name="T8" fmla="*/ 10 w 64"/>
                <a:gd name="T9" fmla="*/ 2 h 63"/>
                <a:gd name="T10" fmla="*/ 7 w 64"/>
                <a:gd name="T11" fmla="*/ 0 h 63"/>
                <a:gd name="T12" fmla="*/ 4 w 64"/>
                <a:gd name="T13" fmla="*/ 2 h 63"/>
                <a:gd name="T14" fmla="*/ 1 w 64"/>
                <a:gd name="T15" fmla="*/ 2 h 63"/>
                <a:gd name="T16" fmla="*/ 6 w 64"/>
                <a:gd name="T17" fmla="*/ 14 h 63"/>
                <a:gd name="T18" fmla="*/ 9 w 64"/>
                <a:gd name="T19" fmla="*/ 21 h 63"/>
                <a:gd name="T20" fmla="*/ 13 w 64"/>
                <a:gd name="T21" fmla="*/ 29 h 63"/>
                <a:gd name="T22" fmla="*/ 13 w 64"/>
                <a:gd name="T23" fmla="*/ 34 h 63"/>
                <a:gd name="T24" fmla="*/ 14 w 64"/>
                <a:gd name="T25" fmla="*/ 42 h 63"/>
                <a:gd name="T26" fmla="*/ 16 w 64"/>
                <a:gd name="T27" fmla="*/ 51 h 63"/>
                <a:gd name="T28" fmla="*/ 22 w 64"/>
                <a:gd name="T29" fmla="*/ 61 h 63"/>
                <a:gd name="T30" fmla="*/ 28 w 64"/>
                <a:gd name="T31" fmla="*/ 62 h 63"/>
                <a:gd name="T32" fmla="*/ 33 w 64"/>
                <a:gd name="T33" fmla="*/ 62 h 63"/>
                <a:gd name="T34" fmla="*/ 38 w 64"/>
                <a:gd name="T35" fmla="*/ 58 h 63"/>
                <a:gd name="T36" fmla="*/ 38 w 64"/>
                <a:gd name="T37" fmla="*/ 40 h 63"/>
                <a:gd name="T38" fmla="*/ 38 w 64"/>
                <a:gd name="T39" fmla="*/ 28 h 63"/>
                <a:gd name="T40" fmla="*/ 39 w 64"/>
                <a:gd name="T41" fmla="*/ 26 h 63"/>
                <a:gd name="T42" fmla="*/ 43 w 64"/>
                <a:gd name="T43" fmla="*/ 26 h 63"/>
                <a:gd name="T44" fmla="*/ 43 w 64"/>
                <a:gd name="T45" fmla="*/ 7 h 63"/>
                <a:gd name="T46" fmla="*/ 51 w 64"/>
                <a:gd name="T47" fmla="*/ 6 h 63"/>
                <a:gd name="T48" fmla="*/ 53 w 64"/>
                <a:gd name="T49" fmla="*/ 5 h 63"/>
                <a:gd name="T50" fmla="*/ 56 w 64"/>
                <a:gd name="T51" fmla="*/ 8 h 63"/>
                <a:gd name="T52" fmla="*/ 58 w 64"/>
                <a:gd name="T53" fmla="*/ 6 h 63"/>
                <a:gd name="T54" fmla="*/ 62 w 64"/>
                <a:gd name="T55" fmla="*/ 5 h 63"/>
                <a:gd name="T56" fmla="*/ 59 w 64"/>
                <a:gd name="T57" fmla="*/ 2 h 63"/>
                <a:gd name="T58" fmla="*/ 45 w 64"/>
                <a:gd name="T59" fmla="*/ 5 h 63"/>
                <a:gd name="T60" fmla="*/ 33 w 64"/>
                <a:gd name="T61" fmla="*/ 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4" h="63">
                  <a:moveTo>
                    <a:pt x="33" y="5"/>
                  </a:moveTo>
                  <a:cubicBezTo>
                    <a:pt x="32" y="5"/>
                    <a:pt x="31" y="2"/>
                    <a:pt x="31" y="2"/>
                  </a:cubicBezTo>
                  <a:cubicBezTo>
                    <a:pt x="30" y="2"/>
                    <a:pt x="29" y="2"/>
                    <a:pt x="28" y="2"/>
                  </a:cubicBezTo>
                  <a:cubicBezTo>
                    <a:pt x="25" y="2"/>
                    <a:pt x="21" y="2"/>
                    <a:pt x="18" y="2"/>
                  </a:cubicBezTo>
                  <a:cubicBezTo>
                    <a:pt x="15" y="2"/>
                    <a:pt x="13" y="2"/>
                    <a:pt x="10" y="2"/>
                  </a:cubicBezTo>
                  <a:cubicBezTo>
                    <a:pt x="9" y="2"/>
                    <a:pt x="9" y="0"/>
                    <a:pt x="7" y="0"/>
                  </a:cubicBezTo>
                  <a:cubicBezTo>
                    <a:pt x="6" y="0"/>
                    <a:pt x="5" y="2"/>
                    <a:pt x="4" y="2"/>
                  </a:cubicBezTo>
                  <a:cubicBezTo>
                    <a:pt x="3" y="2"/>
                    <a:pt x="2" y="2"/>
                    <a:pt x="1" y="2"/>
                  </a:cubicBezTo>
                  <a:cubicBezTo>
                    <a:pt x="0" y="7"/>
                    <a:pt x="4" y="9"/>
                    <a:pt x="6" y="14"/>
                  </a:cubicBezTo>
                  <a:cubicBezTo>
                    <a:pt x="7" y="16"/>
                    <a:pt x="8" y="19"/>
                    <a:pt x="9" y="21"/>
                  </a:cubicBezTo>
                  <a:cubicBezTo>
                    <a:pt x="10" y="24"/>
                    <a:pt x="12" y="26"/>
                    <a:pt x="13" y="29"/>
                  </a:cubicBezTo>
                  <a:cubicBezTo>
                    <a:pt x="13" y="30"/>
                    <a:pt x="13" y="33"/>
                    <a:pt x="13" y="34"/>
                  </a:cubicBezTo>
                  <a:cubicBezTo>
                    <a:pt x="13" y="37"/>
                    <a:pt x="14" y="39"/>
                    <a:pt x="14" y="42"/>
                  </a:cubicBezTo>
                  <a:cubicBezTo>
                    <a:pt x="15" y="45"/>
                    <a:pt x="15" y="48"/>
                    <a:pt x="16" y="51"/>
                  </a:cubicBezTo>
                  <a:cubicBezTo>
                    <a:pt x="17" y="55"/>
                    <a:pt x="20" y="58"/>
                    <a:pt x="22" y="61"/>
                  </a:cubicBezTo>
                  <a:cubicBezTo>
                    <a:pt x="25" y="58"/>
                    <a:pt x="25" y="60"/>
                    <a:pt x="28" y="62"/>
                  </a:cubicBezTo>
                  <a:cubicBezTo>
                    <a:pt x="29" y="63"/>
                    <a:pt x="32" y="63"/>
                    <a:pt x="33" y="62"/>
                  </a:cubicBezTo>
                  <a:cubicBezTo>
                    <a:pt x="36" y="62"/>
                    <a:pt x="38" y="61"/>
                    <a:pt x="38" y="58"/>
                  </a:cubicBezTo>
                  <a:cubicBezTo>
                    <a:pt x="38" y="52"/>
                    <a:pt x="38" y="46"/>
                    <a:pt x="38" y="40"/>
                  </a:cubicBezTo>
                  <a:cubicBezTo>
                    <a:pt x="38" y="36"/>
                    <a:pt x="38" y="32"/>
                    <a:pt x="38" y="28"/>
                  </a:cubicBezTo>
                  <a:cubicBezTo>
                    <a:pt x="38" y="27"/>
                    <a:pt x="38" y="26"/>
                    <a:pt x="39" y="26"/>
                  </a:cubicBezTo>
                  <a:cubicBezTo>
                    <a:pt x="39" y="26"/>
                    <a:pt x="43" y="26"/>
                    <a:pt x="43" y="26"/>
                  </a:cubicBezTo>
                  <a:cubicBezTo>
                    <a:pt x="43" y="20"/>
                    <a:pt x="43" y="13"/>
                    <a:pt x="43" y="7"/>
                  </a:cubicBezTo>
                  <a:cubicBezTo>
                    <a:pt x="46" y="8"/>
                    <a:pt x="48" y="6"/>
                    <a:pt x="51" y="6"/>
                  </a:cubicBezTo>
                  <a:cubicBezTo>
                    <a:pt x="51" y="5"/>
                    <a:pt x="52" y="5"/>
                    <a:pt x="53" y="5"/>
                  </a:cubicBezTo>
                  <a:cubicBezTo>
                    <a:pt x="53" y="5"/>
                    <a:pt x="55" y="8"/>
                    <a:pt x="56" y="8"/>
                  </a:cubicBezTo>
                  <a:cubicBezTo>
                    <a:pt x="57" y="7"/>
                    <a:pt x="56" y="6"/>
                    <a:pt x="58" y="6"/>
                  </a:cubicBezTo>
                  <a:cubicBezTo>
                    <a:pt x="59" y="6"/>
                    <a:pt x="60" y="5"/>
                    <a:pt x="62" y="5"/>
                  </a:cubicBezTo>
                  <a:cubicBezTo>
                    <a:pt x="64" y="4"/>
                    <a:pt x="60" y="2"/>
                    <a:pt x="59" y="2"/>
                  </a:cubicBezTo>
                  <a:cubicBezTo>
                    <a:pt x="54" y="2"/>
                    <a:pt x="50" y="5"/>
                    <a:pt x="45" y="5"/>
                  </a:cubicBezTo>
                  <a:cubicBezTo>
                    <a:pt x="41" y="5"/>
                    <a:pt x="37" y="5"/>
                    <a:pt x="33" y="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59" name="Freeform 733">
              <a:extLst>
                <a:ext uri="{FF2B5EF4-FFF2-40B4-BE49-F238E27FC236}">
                  <a16:creationId xmlns:a16="http://schemas.microsoft.com/office/drawing/2014/main" id="{B7F9F9FF-128F-494E-91B6-1C1E15113D52}"/>
                </a:ext>
              </a:extLst>
            </p:cNvPr>
            <p:cNvSpPr>
              <a:spLocks/>
            </p:cNvSpPr>
            <p:nvPr/>
          </p:nvSpPr>
          <p:spPr bwMode="auto">
            <a:xfrm>
              <a:off x="12263888" y="8781415"/>
              <a:ext cx="850321" cy="888769"/>
            </a:xfrm>
            <a:custGeom>
              <a:avLst/>
              <a:gdLst>
                <a:gd name="T0" fmla="*/ 89 w 91"/>
                <a:gd name="T1" fmla="*/ 10 h 95"/>
                <a:gd name="T2" fmla="*/ 83 w 91"/>
                <a:gd name="T3" fmla="*/ 4 h 95"/>
                <a:gd name="T4" fmla="*/ 77 w 91"/>
                <a:gd name="T5" fmla="*/ 6 h 95"/>
                <a:gd name="T6" fmla="*/ 72 w 91"/>
                <a:gd name="T7" fmla="*/ 1 h 95"/>
                <a:gd name="T8" fmla="*/ 65 w 91"/>
                <a:gd name="T9" fmla="*/ 1 h 95"/>
                <a:gd name="T10" fmla="*/ 57 w 91"/>
                <a:gd name="T11" fmla="*/ 2 h 95"/>
                <a:gd name="T12" fmla="*/ 48 w 91"/>
                <a:gd name="T13" fmla="*/ 6 h 95"/>
                <a:gd name="T14" fmla="*/ 35 w 91"/>
                <a:gd name="T15" fmla="*/ 2 h 95"/>
                <a:gd name="T16" fmla="*/ 30 w 91"/>
                <a:gd name="T17" fmla="*/ 12 h 95"/>
                <a:gd name="T18" fmla="*/ 19 w 91"/>
                <a:gd name="T19" fmla="*/ 35 h 95"/>
                <a:gd name="T20" fmla="*/ 17 w 91"/>
                <a:gd name="T21" fmla="*/ 48 h 95"/>
                <a:gd name="T22" fmla="*/ 10 w 91"/>
                <a:gd name="T23" fmla="*/ 49 h 95"/>
                <a:gd name="T24" fmla="*/ 2 w 91"/>
                <a:gd name="T25" fmla="*/ 55 h 95"/>
                <a:gd name="T26" fmla="*/ 1 w 91"/>
                <a:gd name="T27" fmla="*/ 59 h 95"/>
                <a:gd name="T28" fmla="*/ 18 w 91"/>
                <a:gd name="T29" fmla="*/ 57 h 95"/>
                <a:gd name="T30" fmla="*/ 26 w 91"/>
                <a:gd name="T31" fmla="*/ 68 h 95"/>
                <a:gd name="T32" fmla="*/ 35 w 91"/>
                <a:gd name="T33" fmla="*/ 63 h 95"/>
                <a:gd name="T34" fmla="*/ 41 w 91"/>
                <a:gd name="T35" fmla="*/ 64 h 95"/>
                <a:gd name="T36" fmla="*/ 46 w 91"/>
                <a:gd name="T37" fmla="*/ 70 h 95"/>
                <a:gd name="T38" fmla="*/ 47 w 91"/>
                <a:gd name="T39" fmla="*/ 78 h 95"/>
                <a:gd name="T40" fmla="*/ 53 w 91"/>
                <a:gd name="T41" fmla="*/ 82 h 95"/>
                <a:gd name="T42" fmla="*/ 60 w 91"/>
                <a:gd name="T43" fmla="*/ 84 h 95"/>
                <a:gd name="T44" fmla="*/ 66 w 91"/>
                <a:gd name="T45" fmla="*/ 87 h 95"/>
                <a:gd name="T46" fmla="*/ 76 w 91"/>
                <a:gd name="T47" fmla="*/ 90 h 95"/>
                <a:gd name="T48" fmla="*/ 84 w 91"/>
                <a:gd name="T49" fmla="*/ 94 h 95"/>
                <a:gd name="T50" fmla="*/ 77 w 91"/>
                <a:gd name="T51" fmla="*/ 85 h 95"/>
                <a:gd name="T52" fmla="*/ 78 w 91"/>
                <a:gd name="T53" fmla="*/ 73 h 95"/>
                <a:gd name="T54" fmla="*/ 80 w 91"/>
                <a:gd name="T55" fmla="*/ 70 h 95"/>
                <a:gd name="T56" fmla="*/ 84 w 91"/>
                <a:gd name="T57" fmla="*/ 63 h 95"/>
                <a:gd name="T58" fmla="*/ 81 w 91"/>
                <a:gd name="T59" fmla="*/ 55 h 95"/>
                <a:gd name="T60" fmla="*/ 81 w 91"/>
                <a:gd name="T61" fmla="*/ 45 h 95"/>
                <a:gd name="T62" fmla="*/ 83 w 91"/>
                <a:gd name="T63" fmla="*/ 28 h 95"/>
                <a:gd name="T64" fmla="*/ 90 w 91"/>
                <a:gd name="T65" fmla="*/ 18 h 95"/>
                <a:gd name="T66" fmla="*/ 90 w 91"/>
                <a:gd name="T67" fmla="*/ 1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1" h="95">
                  <a:moveTo>
                    <a:pt x="90" y="15"/>
                  </a:moveTo>
                  <a:cubicBezTo>
                    <a:pt x="89" y="14"/>
                    <a:pt x="89" y="12"/>
                    <a:pt x="89" y="10"/>
                  </a:cubicBezTo>
                  <a:cubicBezTo>
                    <a:pt x="89" y="9"/>
                    <a:pt x="87" y="8"/>
                    <a:pt x="86" y="7"/>
                  </a:cubicBezTo>
                  <a:cubicBezTo>
                    <a:pt x="86" y="6"/>
                    <a:pt x="84" y="4"/>
                    <a:pt x="83" y="4"/>
                  </a:cubicBezTo>
                  <a:cubicBezTo>
                    <a:pt x="82" y="4"/>
                    <a:pt x="82" y="6"/>
                    <a:pt x="80" y="5"/>
                  </a:cubicBezTo>
                  <a:cubicBezTo>
                    <a:pt x="78" y="4"/>
                    <a:pt x="79" y="5"/>
                    <a:pt x="77" y="6"/>
                  </a:cubicBezTo>
                  <a:cubicBezTo>
                    <a:pt x="77" y="6"/>
                    <a:pt x="75" y="5"/>
                    <a:pt x="75" y="4"/>
                  </a:cubicBezTo>
                  <a:cubicBezTo>
                    <a:pt x="74" y="3"/>
                    <a:pt x="73" y="2"/>
                    <a:pt x="72" y="1"/>
                  </a:cubicBezTo>
                  <a:cubicBezTo>
                    <a:pt x="71" y="0"/>
                    <a:pt x="70" y="2"/>
                    <a:pt x="69" y="2"/>
                  </a:cubicBezTo>
                  <a:cubicBezTo>
                    <a:pt x="68" y="3"/>
                    <a:pt x="66" y="2"/>
                    <a:pt x="65" y="1"/>
                  </a:cubicBezTo>
                  <a:cubicBezTo>
                    <a:pt x="63" y="0"/>
                    <a:pt x="63" y="1"/>
                    <a:pt x="61" y="2"/>
                  </a:cubicBezTo>
                  <a:cubicBezTo>
                    <a:pt x="60" y="3"/>
                    <a:pt x="58" y="2"/>
                    <a:pt x="57" y="2"/>
                  </a:cubicBezTo>
                  <a:cubicBezTo>
                    <a:pt x="56" y="3"/>
                    <a:pt x="53" y="3"/>
                    <a:pt x="52" y="3"/>
                  </a:cubicBezTo>
                  <a:cubicBezTo>
                    <a:pt x="49" y="1"/>
                    <a:pt x="51" y="6"/>
                    <a:pt x="48" y="6"/>
                  </a:cubicBezTo>
                  <a:cubicBezTo>
                    <a:pt x="46" y="7"/>
                    <a:pt x="42" y="6"/>
                    <a:pt x="40" y="5"/>
                  </a:cubicBezTo>
                  <a:cubicBezTo>
                    <a:pt x="38" y="4"/>
                    <a:pt x="37" y="2"/>
                    <a:pt x="35" y="2"/>
                  </a:cubicBezTo>
                  <a:cubicBezTo>
                    <a:pt x="34" y="1"/>
                    <a:pt x="32" y="3"/>
                    <a:pt x="31" y="4"/>
                  </a:cubicBezTo>
                  <a:cubicBezTo>
                    <a:pt x="29" y="6"/>
                    <a:pt x="31" y="9"/>
                    <a:pt x="30" y="12"/>
                  </a:cubicBezTo>
                  <a:cubicBezTo>
                    <a:pt x="27" y="17"/>
                    <a:pt x="27" y="23"/>
                    <a:pt x="24" y="27"/>
                  </a:cubicBezTo>
                  <a:cubicBezTo>
                    <a:pt x="22" y="30"/>
                    <a:pt x="21" y="32"/>
                    <a:pt x="19" y="35"/>
                  </a:cubicBezTo>
                  <a:cubicBezTo>
                    <a:pt x="18" y="37"/>
                    <a:pt x="18" y="39"/>
                    <a:pt x="18" y="41"/>
                  </a:cubicBezTo>
                  <a:cubicBezTo>
                    <a:pt x="18" y="44"/>
                    <a:pt x="19" y="46"/>
                    <a:pt x="17" y="48"/>
                  </a:cubicBezTo>
                  <a:cubicBezTo>
                    <a:pt x="16" y="48"/>
                    <a:pt x="11" y="51"/>
                    <a:pt x="11" y="51"/>
                  </a:cubicBezTo>
                  <a:cubicBezTo>
                    <a:pt x="10" y="51"/>
                    <a:pt x="12" y="48"/>
                    <a:pt x="10" y="49"/>
                  </a:cubicBezTo>
                  <a:cubicBezTo>
                    <a:pt x="7" y="51"/>
                    <a:pt x="7" y="53"/>
                    <a:pt x="5" y="50"/>
                  </a:cubicBezTo>
                  <a:cubicBezTo>
                    <a:pt x="4" y="51"/>
                    <a:pt x="2" y="53"/>
                    <a:pt x="2" y="55"/>
                  </a:cubicBezTo>
                  <a:cubicBezTo>
                    <a:pt x="2" y="55"/>
                    <a:pt x="2" y="56"/>
                    <a:pt x="1" y="56"/>
                  </a:cubicBezTo>
                  <a:cubicBezTo>
                    <a:pt x="0" y="57"/>
                    <a:pt x="1" y="58"/>
                    <a:pt x="1" y="59"/>
                  </a:cubicBezTo>
                  <a:cubicBezTo>
                    <a:pt x="5" y="56"/>
                    <a:pt x="8" y="57"/>
                    <a:pt x="13" y="57"/>
                  </a:cubicBezTo>
                  <a:cubicBezTo>
                    <a:pt x="15" y="57"/>
                    <a:pt x="16" y="57"/>
                    <a:pt x="18" y="57"/>
                  </a:cubicBezTo>
                  <a:cubicBezTo>
                    <a:pt x="20" y="57"/>
                    <a:pt x="21" y="60"/>
                    <a:pt x="22" y="62"/>
                  </a:cubicBezTo>
                  <a:cubicBezTo>
                    <a:pt x="23" y="64"/>
                    <a:pt x="24" y="67"/>
                    <a:pt x="26" y="68"/>
                  </a:cubicBezTo>
                  <a:cubicBezTo>
                    <a:pt x="27" y="69"/>
                    <a:pt x="31" y="68"/>
                    <a:pt x="33" y="67"/>
                  </a:cubicBezTo>
                  <a:cubicBezTo>
                    <a:pt x="34" y="67"/>
                    <a:pt x="34" y="64"/>
                    <a:pt x="35" y="63"/>
                  </a:cubicBezTo>
                  <a:cubicBezTo>
                    <a:pt x="35" y="61"/>
                    <a:pt x="38" y="62"/>
                    <a:pt x="39" y="62"/>
                  </a:cubicBezTo>
                  <a:cubicBezTo>
                    <a:pt x="39" y="64"/>
                    <a:pt x="39" y="64"/>
                    <a:pt x="41" y="64"/>
                  </a:cubicBezTo>
                  <a:cubicBezTo>
                    <a:pt x="42" y="64"/>
                    <a:pt x="45" y="63"/>
                    <a:pt x="45" y="65"/>
                  </a:cubicBezTo>
                  <a:cubicBezTo>
                    <a:pt x="45" y="67"/>
                    <a:pt x="46" y="68"/>
                    <a:pt x="46" y="70"/>
                  </a:cubicBezTo>
                  <a:cubicBezTo>
                    <a:pt x="46" y="71"/>
                    <a:pt x="46" y="72"/>
                    <a:pt x="45" y="74"/>
                  </a:cubicBezTo>
                  <a:cubicBezTo>
                    <a:pt x="45" y="75"/>
                    <a:pt x="46" y="77"/>
                    <a:pt x="47" y="78"/>
                  </a:cubicBezTo>
                  <a:cubicBezTo>
                    <a:pt x="48" y="79"/>
                    <a:pt x="47" y="81"/>
                    <a:pt x="47" y="82"/>
                  </a:cubicBezTo>
                  <a:cubicBezTo>
                    <a:pt x="47" y="85"/>
                    <a:pt x="52" y="82"/>
                    <a:pt x="53" y="82"/>
                  </a:cubicBezTo>
                  <a:cubicBezTo>
                    <a:pt x="55" y="82"/>
                    <a:pt x="56" y="82"/>
                    <a:pt x="57" y="83"/>
                  </a:cubicBezTo>
                  <a:cubicBezTo>
                    <a:pt x="59" y="85"/>
                    <a:pt x="58" y="84"/>
                    <a:pt x="60" y="84"/>
                  </a:cubicBezTo>
                  <a:cubicBezTo>
                    <a:pt x="62" y="84"/>
                    <a:pt x="62" y="85"/>
                    <a:pt x="63" y="86"/>
                  </a:cubicBezTo>
                  <a:cubicBezTo>
                    <a:pt x="64" y="86"/>
                    <a:pt x="65" y="87"/>
                    <a:pt x="66" y="87"/>
                  </a:cubicBezTo>
                  <a:cubicBezTo>
                    <a:pt x="69" y="88"/>
                    <a:pt x="70" y="88"/>
                    <a:pt x="71" y="85"/>
                  </a:cubicBezTo>
                  <a:cubicBezTo>
                    <a:pt x="72" y="88"/>
                    <a:pt x="73" y="89"/>
                    <a:pt x="76" y="90"/>
                  </a:cubicBezTo>
                  <a:cubicBezTo>
                    <a:pt x="78" y="91"/>
                    <a:pt x="78" y="94"/>
                    <a:pt x="80" y="95"/>
                  </a:cubicBezTo>
                  <a:cubicBezTo>
                    <a:pt x="80" y="95"/>
                    <a:pt x="84" y="94"/>
                    <a:pt x="84" y="94"/>
                  </a:cubicBezTo>
                  <a:cubicBezTo>
                    <a:pt x="84" y="92"/>
                    <a:pt x="85" y="88"/>
                    <a:pt x="83" y="89"/>
                  </a:cubicBezTo>
                  <a:cubicBezTo>
                    <a:pt x="80" y="90"/>
                    <a:pt x="78" y="88"/>
                    <a:pt x="77" y="85"/>
                  </a:cubicBezTo>
                  <a:cubicBezTo>
                    <a:pt x="77" y="83"/>
                    <a:pt x="79" y="80"/>
                    <a:pt x="78" y="77"/>
                  </a:cubicBezTo>
                  <a:cubicBezTo>
                    <a:pt x="78" y="76"/>
                    <a:pt x="77" y="74"/>
                    <a:pt x="78" y="73"/>
                  </a:cubicBezTo>
                  <a:cubicBezTo>
                    <a:pt x="78" y="73"/>
                    <a:pt x="78" y="72"/>
                    <a:pt x="79" y="72"/>
                  </a:cubicBezTo>
                  <a:cubicBezTo>
                    <a:pt x="80" y="72"/>
                    <a:pt x="79" y="70"/>
                    <a:pt x="80" y="70"/>
                  </a:cubicBezTo>
                  <a:cubicBezTo>
                    <a:pt x="81" y="68"/>
                    <a:pt x="86" y="68"/>
                    <a:pt x="87" y="68"/>
                  </a:cubicBezTo>
                  <a:cubicBezTo>
                    <a:pt x="85" y="67"/>
                    <a:pt x="86" y="64"/>
                    <a:pt x="84" y="63"/>
                  </a:cubicBezTo>
                  <a:cubicBezTo>
                    <a:pt x="83" y="62"/>
                    <a:pt x="82" y="61"/>
                    <a:pt x="82" y="60"/>
                  </a:cubicBezTo>
                  <a:cubicBezTo>
                    <a:pt x="82" y="58"/>
                    <a:pt x="82" y="56"/>
                    <a:pt x="81" y="55"/>
                  </a:cubicBezTo>
                  <a:cubicBezTo>
                    <a:pt x="81" y="53"/>
                    <a:pt x="80" y="52"/>
                    <a:pt x="80" y="50"/>
                  </a:cubicBezTo>
                  <a:cubicBezTo>
                    <a:pt x="80" y="49"/>
                    <a:pt x="80" y="44"/>
                    <a:pt x="81" y="45"/>
                  </a:cubicBezTo>
                  <a:cubicBezTo>
                    <a:pt x="80" y="41"/>
                    <a:pt x="80" y="39"/>
                    <a:pt x="82" y="35"/>
                  </a:cubicBezTo>
                  <a:cubicBezTo>
                    <a:pt x="83" y="32"/>
                    <a:pt x="83" y="31"/>
                    <a:pt x="83" y="28"/>
                  </a:cubicBezTo>
                  <a:cubicBezTo>
                    <a:pt x="83" y="25"/>
                    <a:pt x="85" y="23"/>
                    <a:pt x="87" y="21"/>
                  </a:cubicBezTo>
                  <a:cubicBezTo>
                    <a:pt x="88" y="20"/>
                    <a:pt x="89" y="19"/>
                    <a:pt x="90" y="18"/>
                  </a:cubicBezTo>
                  <a:cubicBezTo>
                    <a:pt x="91" y="17"/>
                    <a:pt x="91" y="17"/>
                    <a:pt x="90" y="15"/>
                  </a:cubicBezTo>
                  <a:cubicBezTo>
                    <a:pt x="89" y="15"/>
                    <a:pt x="91" y="16"/>
                    <a:pt x="90" y="1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60" name="Freeform 734">
              <a:extLst>
                <a:ext uri="{FF2B5EF4-FFF2-40B4-BE49-F238E27FC236}">
                  <a16:creationId xmlns:a16="http://schemas.microsoft.com/office/drawing/2014/main" id="{86BD9F00-ACAC-0B44-B47E-BED7DCC4CC62}"/>
                </a:ext>
              </a:extLst>
            </p:cNvPr>
            <p:cNvSpPr>
              <a:spLocks/>
            </p:cNvSpPr>
            <p:nvPr/>
          </p:nvSpPr>
          <p:spPr bwMode="auto">
            <a:xfrm>
              <a:off x="12254333" y="9307030"/>
              <a:ext cx="525479" cy="589329"/>
            </a:xfrm>
            <a:custGeom>
              <a:avLst/>
              <a:gdLst>
                <a:gd name="T0" fmla="*/ 51 w 56"/>
                <a:gd name="T1" fmla="*/ 27 h 63"/>
                <a:gd name="T2" fmla="*/ 48 w 56"/>
                <a:gd name="T3" fmla="*/ 26 h 63"/>
                <a:gd name="T4" fmla="*/ 47 w 56"/>
                <a:gd name="T5" fmla="*/ 21 h 63"/>
                <a:gd name="T6" fmla="*/ 46 w 56"/>
                <a:gd name="T7" fmla="*/ 12 h 63"/>
                <a:gd name="T8" fmla="*/ 46 w 56"/>
                <a:gd name="T9" fmla="*/ 8 h 63"/>
                <a:gd name="T10" fmla="*/ 43 w 56"/>
                <a:gd name="T11" fmla="*/ 8 h 63"/>
                <a:gd name="T12" fmla="*/ 40 w 56"/>
                <a:gd name="T13" fmla="*/ 6 h 63"/>
                <a:gd name="T14" fmla="*/ 35 w 56"/>
                <a:gd name="T15" fmla="*/ 8 h 63"/>
                <a:gd name="T16" fmla="*/ 34 w 56"/>
                <a:gd name="T17" fmla="*/ 11 h 63"/>
                <a:gd name="T18" fmla="*/ 29 w 56"/>
                <a:gd name="T19" fmla="*/ 12 h 63"/>
                <a:gd name="T20" fmla="*/ 18 w 56"/>
                <a:gd name="T21" fmla="*/ 1 h 63"/>
                <a:gd name="T22" fmla="*/ 3 w 56"/>
                <a:gd name="T23" fmla="*/ 2 h 63"/>
                <a:gd name="T24" fmla="*/ 6 w 56"/>
                <a:gd name="T25" fmla="*/ 12 h 63"/>
                <a:gd name="T26" fmla="*/ 6 w 56"/>
                <a:gd name="T27" fmla="*/ 16 h 63"/>
                <a:gd name="T28" fmla="*/ 6 w 56"/>
                <a:gd name="T29" fmla="*/ 20 h 63"/>
                <a:gd name="T30" fmla="*/ 8 w 56"/>
                <a:gd name="T31" fmla="*/ 33 h 63"/>
                <a:gd name="T32" fmla="*/ 3 w 56"/>
                <a:gd name="T33" fmla="*/ 41 h 63"/>
                <a:gd name="T34" fmla="*/ 0 w 56"/>
                <a:gd name="T35" fmla="*/ 50 h 63"/>
                <a:gd name="T36" fmla="*/ 0 w 56"/>
                <a:gd name="T37" fmla="*/ 55 h 63"/>
                <a:gd name="T38" fmla="*/ 0 w 56"/>
                <a:gd name="T39" fmla="*/ 59 h 63"/>
                <a:gd name="T40" fmla="*/ 3 w 56"/>
                <a:gd name="T41" fmla="*/ 59 h 63"/>
                <a:gd name="T42" fmla="*/ 8 w 56"/>
                <a:gd name="T43" fmla="*/ 58 h 63"/>
                <a:gd name="T44" fmla="*/ 9 w 56"/>
                <a:gd name="T45" fmla="*/ 59 h 63"/>
                <a:gd name="T46" fmla="*/ 16 w 56"/>
                <a:gd name="T47" fmla="*/ 59 h 63"/>
                <a:gd name="T48" fmla="*/ 25 w 56"/>
                <a:gd name="T49" fmla="*/ 59 h 63"/>
                <a:gd name="T50" fmla="*/ 30 w 56"/>
                <a:gd name="T51" fmla="*/ 59 h 63"/>
                <a:gd name="T52" fmla="*/ 39 w 56"/>
                <a:gd name="T53" fmla="*/ 62 h 63"/>
                <a:gd name="T54" fmla="*/ 53 w 56"/>
                <a:gd name="T55" fmla="*/ 60 h 63"/>
                <a:gd name="T56" fmla="*/ 46 w 56"/>
                <a:gd name="T57" fmla="*/ 51 h 63"/>
                <a:gd name="T58" fmla="*/ 46 w 56"/>
                <a:gd name="T59" fmla="*/ 37 h 63"/>
                <a:gd name="T60" fmla="*/ 56 w 56"/>
                <a:gd name="T61" fmla="*/ 35 h 63"/>
                <a:gd name="T62" fmla="*/ 56 w 56"/>
                <a:gd name="T63" fmla="*/ 27 h 63"/>
                <a:gd name="T64" fmla="*/ 51 w 56"/>
                <a:gd name="T6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63">
                  <a:moveTo>
                    <a:pt x="51" y="27"/>
                  </a:moveTo>
                  <a:cubicBezTo>
                    <a:pt x="49" y="27"/>
                    <a:pt x="48" y="28"/>
                    <a:pt x="48" y="26"/>
                  </a:cubicBezTo>
                  <a:cubicBezTo>
                    <a:pt x="48" y="24"/>
                    <a:pt x="48" y="23"/>
                    <a:pt x="47" y="21"/>
                  </a:cubicBezTo>
                  <a:cubicBezTo>
                    <a:pt x="45" y="18"/>
                    <a:pt x="48" y="15"/>
                    <a:pt x="46" y="12"/>
                  </a:cubicBezTo>
                  <a:cubicBezTo>
                    <a:pt x="46" y="11"/>
                    <a:pt x="46" y="8"/>
                    <a:pt x="46" y="8"/>
                  </a:cubicBezTo>
                  <a:cubicBezTo>
                    <a:pt x="46" y="8"/>
                    <a:pt x="43" y="8"/>
                    <a:pt x="43" y="8"/>
                  </a:cubicBezTo>
                  <a:cubicBezTo>
                    <a:pt x="40" y="8"/>
                    <a:pt x="40" y="9"/>
                    <a:pt x="40" y="6"/>
                  </a:cubicBezTo>
                  <a:cubicBezTo>
                    <a:pt x="37" y="6"/>
                    <a:pt x="36" y="5"/>
                    <a:pt x="35" y="8"/>
                  </a:cubicBezTo>
                  <a:cubicBezTo>
                    <a:pt x="35" y="8"/>
                    <a:pt x="35" y="11"/>
                    <a:pt x="34" y="11"/>
                  </a:cubicBezTo>
                  <a:cubicBezTo>
                    <a:pt x="33" y="12"/>
                    <a:pt x="31" y="12"/>
                    <a:pt x="29" y="12"/>
                  </a:cubicBezTo>
                  <a:cubicBezTo>
                    <a:pt x="22" y="13"/>
                    <a:pt x="24" y="1"/>
                    <a:pt x="18" y="1"/>
                  </a:cubicBezTo>
                  <a:cubicBezTo>
                    <a:pt x="13" y="1"/>
                    <a:pt x="7" y="0"/>
                    <a:pt x="3" y="2"/>
                  </a:cubicBezTo>
                  <a:cubicBezTo>
                    <a:pt x="1" y="4"/>
                    <a:pt x="6" y="10"/>
                    <a:pt x="6" y="12"/>
                  </a:cubicBezTo>
                  <a:cubicBezTo>
                    <a:pt x="7" y="13"/>
                    <a:pt x="7" y="15"/>
                    <a:pt x="6" y="16"/>
                  </a:cubicBezTo>
                  <a:cubicBezTo>
                    <a:pt x="4" y="17"/>
                    <a:pt x="6" y="19"/>
                    <a:pt x="6" y="20"/>
                  </a:cubicBezTo>
                  <a:cubicBezTo>
                    <a:pt x="9" y="24"/>
                    <a:pt x="11" y="29"/>
                    <a:pt x="8" y="33"/>
                  </a:cubicBezTo>
                  <a:cubicBezTo>
                    <a:pt x="6" y="36"/>
                    <a:pt x="4" y="38"/>
                    <a:pt x="3" y="41"/>
                  </a:cubicBezTo>
                  <a:cubicBezTo>
                    <a:pt x="2" y="44"/>
                    <a:pt x="1" y="47"/>
                    <a:pt x="0" y="50"/>
                  </a:cubicBezTo>
                  <a:cubicBezTo>
                    <a:pt x="0" y="52"/>
                    <a:pt x="0" y="54"/>
                    <a:pt x="0" y="55"/>
                  </a:cubicBezTo>
                  <a:cubicBezTo>
                    <a:pt x="0" y="56"/>
                    <a:pt x="0" y="58"/>
                    <a:pt x="0" y="59"/>
                  </a:cubicBezTo>
                  <a:cubicBezTo>
                    <a:pt x="1" y="59"/>
                    <a:pt x="2" y="59"/>
                    <a:pt x="3" y="59"/>
                  </a:cubicBezTo>
                  <a:cubicBezTo>
                    <a:pt x="5" y="59"/>
                    <a:pt x="5" y="56"/>
                    <a:pt x="8" y="58"/>
                  </a:cubicBezTo>
                  <a:cubicBezTo>
                    <a:pt x="8" y="58"/>
                    <a:pt x="9" y="59"/>
                    <a:pt x="9" y="59"/>
                  </a:cubicBezTo>
                  <a:cubicBezTo>
                    <a:pt x="12" y="59"/>
                    <a:pt x="14" y="59"/>
                    <a:pt x="16" y="59"/>
                  </a:cubicBezTo>
                  <a:cubicBezTo>
                    <a:pt x="19" y="59"/>
                    <a:pt x="22" y="59"/>
                    <a:pt x="25" y="59"/>
                  </a:cubicBezTo>
                  <a:cubicBezTo>
                    <a:pt x="26" y="59"/>
                    <a:pt x="29" y="59"/>
                    <a:pt x="30" y="59"/>
                  </a:cubicBezTo>
                  <a:cubicBezTo>
                    <a:pt x="32" y="63"/>
                    <a:pt x="36" y="62"/>
                    <a:pt x="39" y="62"/>
                  </a:cubicBezTo>
                  <a:cubicBezTo>
                    <a:pt x="44" y="62"/>
                    <a:pt x="48" y="61"/>
                    <a:pt x="53" y="60"/>
                  </a:cubicBezTo>
                  <a:cubicBezTo>
                    <a:pt x="50" y="57"/>
                    <a:pt x="46" y="55"/>
                    <a:pt x="46" y="51"/>
                  </a:cubicBezTo>
                  <a:cubicBezTo>
                    <a:pt x="46" y="46"/>
                    <a:pt x="46" y="41"/>
                    <a:pt x="46" y="37"/>
                  </a:cubicBezTo>
                  <a:cubicBezTo>
                    <a:pt x="46" y="36"/>
                    <a:pt x="56" y="38"/>
                    <a:pt x="56" y="35"/>
                  </a:cubicBezTo>
                  <a:cubicBezTo>
                    <a:pt x="56" y="33"/>
                    <a:pt x="56" y="30"/>
                    <a:pt x="56" y="27"/>
                  </a:cubicBezTo>
                  <a:cubicBezTo>
                    <a:pt x="56" y="24"/>
                    <a:pt x="53" y="27"/>
                    <a:pt x="51" y="27"/>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61" name="Freeform 735">
              <a:extLst>
                <a:ext uri="{FF2B5EF4-FFF2-40B4-BE49-F238E27FC236}">
                  <a16:creationId xmlns:a16="http://schemas.microsoft.com/office/drawing/2014/main" id="{2DC37E5D-F24A-064C-B170-77BE0CD071F9}"/>
                </a:ext>
              </a:extLst>
            </p:cNvPr>
            <p:cNvSpPr>
              <a:spLocks/>
            </p:cNvSpPr>
            <p:nvPr/>
          </p:nvSpPr>
          <p:spPr bwMode="auto">
            <a:xfrm>
              <a:off x="12591915" y="9867685"/>
              <a:ext cx="429938" cy="449163"/>
            </a:xfrm>
            <a:custGeom>
              <a:avLst/>
              <a:gdLst>
                <a:gd name="T0" fmla="*/ 25 w 46"/>
                <a:gd name="T1" fmla="*/ 2 h 48"/>
                <a:gd name="T2" fmla="*/ 21 w 46"/>
                <a:gd name="T3" fmla="*/ 3 h 48"/>
                <a:gd name="T4" fmla="*/ 18 w 46"/>
                <a:gd name="T5" fmla="*/ 4 h 48"/>
                <a:gd name="T6" fmla="*/ 6 w 46"/>
                <a:gd name="T7" fmla="*/ 4 h 48"/>
                <a:gd name="T8" fmla="*/ 6 w 46"/>
                <a:gd name="T9" fmla="*/ 18 h 48"/>
                <a:gd name="T10" fmla="*/ 6 w 46"/>
                <a:gd name="T11" fmla="*/ 23 h 48"/>
                <a:gd name="T12" fmla="*/ 1 w 46"/>
                <a:gd name="T13" fmla="*/ 24 h 48"/>
                <a:gd name="T14" fmla="*/ 1 w 46"/>
                <a:gd name="T15" fmla="*/ 31 h 48"/>
                <a:gd name="T16" fmla="*/ 1 w 46"/>
                <a:gd name="T17" fmla="*/ 38 h 48"/>
                <a:gd name="T18" fmla="*/ 4 w 46"/>
                <a:gd name="T19" fmla="*/ 47 h 48"/>
                <a:gd name="T20" fmla="*/ 8 w 46"/>
                <a:gd name="T21" fmla="*/ 48 h 48"/>
                <a:gd name="T22" fmla="*/ 13 w 46"/>
                <a:gd name="T23" fmla="*/ 44 h 48"/>
                <a:gd name="T24" fmla="*/ 19 w 46"/>
                <a:gd name="T25" fmla="*/ 41 h 48"/>
                <a:gd name="T26" fmla="*/ 29 w 46"/>
                <a:gd name="T27" fmla="*/ 39 h 48"/>
                <a:gd name="T28" fmla="*/ 31 w 46"/>
                <a:gd name="T29" fmla="*/ 37 h 48"/>
                <a:gd name="T30" fmla="*/ 34 w 46"/>
                <a:gd name="T31" fmla="*/ 34 h 48"/>
                <a:gd name="T32" fmla="*/ 43 w 46"/>
                <a:gd name="T33" fmla="*/ 26 h 48"/>
                <a:gd name="T34" fmla="*/ 44 w 46"/>
                <a:gd name="T35" fmla="*/ 22 h 48"/>
                <a:gd name="T36" fmla="*/ 40 w 46"/>
                <a:gd name="T37" fmla="*/ 21 h 48"/>
                <a:gd name="T38" fmla="*/ 38 w 46"/>
                <a:gd name="T39" fmla="*/ 17 h 48"/>
                <a:gd name="T40" fmla="*/ 39 w 46"/>
                <a:gd name="T41" fmla="*/ 15 h 48"/>
                <a:gd name="T42" fmla="*/ 36 w 46"/>
                <a:gd name="T43" fmla="*/ 14 h 48"/>
                <a:gd name="T44" fmla="*/ 36 w 46"/>
                <a:gd name="T45" fmla="*/ 13 h 48"/>
                <a:gd name="T46" fmla="*/ 34 w 46"/>
                <a:gd name="T47" fmla="*/ 12 h 48"/>
                <a:gd name="T48" fmla="*/ 30 w 46"/>
                <a:gd name="T49" fmla="*/ 7 h 48"/>
                <a:gd name="T50" fmla="*/ 25 w 46"/>
                <a:gd name="T51" fmla="*/ 2 h 48"/>
                <a:gd name="T52" fmla="*/ 25 w 46"/>
                <a:gd name="T53"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6" h="48">
                  <a:moveTo>
                    <a:pt x="25" y="2"/>
                  </a:moveTo>
                  <a:cubicBezTo>
                    <a:pt x="24" y="3"/>
                    <a:pt x="22" y="3"/>
                    <a:pt x="21" y="3"/>
                  </a:cubicBezTo>
                  <a:cubicBezTo>
                    <a:pt x="19" y="3"/>
                    <a:pt x="20" y="6"/>
                    <a:pt x="18" y="4"/>
                  </a:cubicBezTo>
                  <a:cubicBezTo>
                    <a:pt x="15" y="0"/>
                    <a:pt x="10" y="5"/>
                    <a:pt x="6" y="4"/>
                  </a:cubicBezTo>
                  <a:cubicBezTo>
                    <a:pt x="6" y="9"/>
                    <a:pt x="6" y="14"/>
                    <a:pt x="6" y="18"/>
                  </a:cubicBezTo>
                  <a:cubicBezTo>
                    <a:pt x="6" y="19"/>
                    <a:pt x="7" y="23"/>
                    <a:pt x="6" y="23"/>
                  </a:cubicBezTo>
                  <a:cubicBezTo>
                    <a:pt x="5" y="24"/>
                    <a:pt x="1" y="22"/>
                    <a:pt x="1" y="24"/>
                  </a:cubicBezTo>
                  <a:cubicBezTo>
                    <a:pt x="1" y="26"/>
                    <a:pt x="1" y="29"/>
                    <a:pt x="1" y="31"/>
                  </a:cubicBezTo>
                  <a:cubicBezTo>
                    <a:pt x="1" y="33"/>
                    <a:pt x="0" y="36"/>
                    <a:pt x="1" y="38"/>
                  </a:cubicBezTo>
                  <a:cubicBezTo>
                    <a:pt x="5" y="39"/>
                    <a:pt x="6" y="44"/>
                    <a:pt x="4" y="47"/>
                  </a:cubicBezTo>
                  <a:cubicBezTo>
                    <a:pt x="4" y="48"/>
                    <a:pt x="8" y="48"/>
                    <a:pt x="8" y="48"/>
                  </a:cubicBezTo>
                  <a:cubicBezTo>
                    <a:pt x="10" y="48"/>
                    <a:pt x="11" y="46"/>
                    <a:pt x="13" y="44"/>
                  </a:cubicBezTo>
                  <a:cubicBezTo>
                    <a:pt x="15" y="42"/>
                    <a:pt x="15" y="39"/>
                    <a:pt x="19" y="41"/>
                  </a:cubicBezTo>
                  <a:cubicBezTo>
                    <a:pt x="23" y="43"/>
                    <a:pt x="27" y="44"/>
                    <a:pt x="29" y="39"/>
                  </a:cubicBezTo>
                  <a:cubicBezTo>
                    <a:pt x="29" y="38"/>
                    <a:pt x="29" y="37"/>
                    <a:pt x="31" y="37"/>
                  </a:cubicBezTo>
                  <a:cubicBezTo>
                    <a:pt x="33" y="37"/>
                    <a:pt x="34" y="35"/>
                    <a:pt x="34" y="34"/>
                  </a:cubicBezTo>
                  <a:cubicBezTo>
                    <a:pt x="36" y="31"/>
                    <a:pt x="40" y="28"/>
                    <a:pt x="43" y="26"/>
                  </a:cubicBezTo>
                  <a:cubicBezTo>
                    <a:pt x="45" y="25"/>
                    <a:pt x="46" y="24"/>
                    <a:pt x="44" y="22"/>
                  </a:cubicBezTo>
                  <a:cubicBezTo>
                    <a:pt x="43" y="21"/>
                    <a:pt x="40" y="22"/>
                    <a:pt x="40" y="21"/>
                  </a:cubicBezTo>
                  <a:cubicBezTo>
                    <a:pt x="39" y="20"/>
                    <a:pt x="38" y="19"/>
                    <a:pt x="38" y="17"/>
                  </a:cubicBezTo>
                  <a:cubicBezTo>
                    <a:pt x="38" y="17"/>
                    <a:pt x="39" y="16"/>
                    <a:pt x="39" y="15"/>
                  </a:cubicBezTo>
                  <a:cubicBezTo>
                    <a:pt x="38" y="15"/>
                    <a:pt x="37" y="15"/>
                    <a:pt x="36" y="14"/>
                  </a:cubicBezTo>
                  <a:cubicBezTo>
                    <a:pt x="36" y="14"/>
                    <a:pt x="37" y="13"/>
                    <a:pt x="36" y="13"/>
                  </a:cubicBezTo>
                  <a:cubicBezTo>
                    <a:pt x="35" y="13"/>
                    <a:pt x="35" y="12"/>
                    <a:pt x="34" y="12"/>
                  </a:cubicBezTo>
                  <a:cubicBezTo>
                    <a:pt x="32" y="11"/>
                    <a:pt x="31" y="10"/>
                    <a:pt x="30" y="7"/>
                  </a:cubicBezTo>
                  <a:cubicBezTo>
                    <a:pt x="30" y="6"/>
                    <a:pt x="27" y="2"/>
                    <a:pt x="25" y="2"/>
                  </a:cubicBezTo>
                  <a:cubicBezTo>
                    <a:pt x="25" y="2"/>
                    <a:pt x="26" y="2"/>
                    <a:pt x="25"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62" name="Freeform 736">
              <a:extLst>
                <a:ext uri="{FF2B5EF4-FFF2-40B4-BE49-F238E27FC236}">
                  <a16:creationId xmlns:a16="http://schemas.microsoft.com/office/drawing/2014/main" id="{31235659-C655-EB4A-8CF0-BC4DB11A85F5}"/>
                </a:ext>
              </a:extLst>
            </p:cNvPr>
            <p:cNvSpPr>
              <a:spLocks/>
            </p:cNvSpPr>
            <p:nvPr/>
          </p:nvSpPr>
          <p:spPr bwMode="auto">
            <a:xfrm>
              <a:off x="12824398" y="9775302"/>
              <a:ext cx="366243" cy="324926"/>
            </a:xfrm>
            <a:custGeom>
              <a:avLst/>
              <a:gdLst>
                <a:gd name="T0" fmla="*/ 39 w 39"/>
                <a:gd name="T1" fmla="*/ 22 h 35"/>
                <a:gd name="T2" fmla="*/ 38 w 39"/>
                <a:gd name="T3" fmla="*/ 18 h 35"/>
                <a:gd name="T4" fmla="*/ 39 w 39"/>
                <a:gd name="T5" fmla="*/ 14 h 35"/>
                <a:gd name="T6" fmla="*/ 38 w 39"/>
                <a:gd name="T7" fmla="*/ 7 h 35"/>
                <a:gd name="T8" fmla="*/ 27 w 39"/>
                <a:gd name="T9" fmla="*/ 2 h 35"/>
                <a:gd name="T10" fmla="*/ 24 w 39"/>
                <a:gd name="T11" fmla="*/ 0 h 35"/>
                <a:gd name="T12" fmla="*/ 19 w 39"/>
                <a:gd name="T13" fmla="*/ 3 h 35"/>
                <a:gd name="T14" fmla="*/ 13 w 39"/>
                <a:gd name="T15" fmla="*/ 7 h 35"/>
                <a:gd name="T16" fmla="*/ 9 w 39"/>
                <a:gd name="T17" fmla="*/ 12 h 35"/>
                <a:gd name="T18" fmla="*/ 2 w 39"/>
                <a:gd name="T19" fmla="*/ 12 h 35"/>
                <a:gd name="T20" fmla="*/ 5 w 39"/>
                <a:gd name="T21" fmla="*/ 16 h 35"/>
                <a:gd name="T22" fmla="*/ 8 w 39"/>
                <a:gd name="T23" fmla="*/ 21 h 35"/>
                <a:gd name="T24" fmla="*/ 11 w 39"/>
                <a:gd name="T25" fmla="*/ 23 h 35"/>
                <a:gd name="T26" fmla="*/ 11 w 39"/>
                <a:gd name="T27" fmla="*/ 24 h 35"/>
                <a:gd name="T28" fmla="*/ 14 w 39"/>
                <a:gd name="T29" fmla="*/ 25 h 35"/>
                <a:gd name="T30" fmla="*/ 13 w 39"/>
                <a:gd name="T31" fmla="*/ 28 h 35"/>
                <a:gd name="T32" fmla="*/ 15 w 39"/>
                <a:gd name="T33" fmla="*/ 31 h 35"/>
                <a:gd name="T34" fmla="*/ 20 w 39"/>
                <a:gd name="T35" fmla="*/ 34 h 35"/>
                <a:gd name="T36" fmla="*/ 25 w 39"/>
                <a:gd name="T37" fmla="*/ 35 h 35"/>
                <a:gd name="T38" fmla="*/ 27 w 39"/>
                <a:gd name="T39" fmla="*/ 35 h 35"/>
                <a:gd name="T40" fmla="*/ 34 w 39"/>
                <a:gd name="T41" fmla="*/ 31 h 35"/>
                <a:gd name="T42" fmla="*/ 36 w 39"/>
                <a:gd name="T43" fmla="*/ 27 h 35"/>
                <a:gd name="T44" fmla="*/ 39 w 39"/>
                <a:gd name="T45" fmla="*/ 2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 h="35">
                  <a:moveTo>
                    <a:pt x="39" y="22"/>
                  </a:moveTo>
                  <a:cubicBezTo>
                    <a:pt x="39" y="21"/>
                    <a:pt x="38" y="19"/>
                    <a:pt x="38" y="18"/>
                  </a:cubicBezTo>
                  <a:cubicBezTo>
                    <a:pt x="38" y="16"/>
                    <a:pt x="39" y="15"/>
                    <a:pt x="39" y="14"/>
                  </a:cubicBezTo>
                  <a:cubicBezTo>
                    <a:pt x="39" y="11"/>
                    <a:pt x="39" y="9"/>
                    <a:pt x="38" y="7"/>
                  </a:cubicBezTo>
                  <a:cubicBezTo>
                    <a:pt x="38" y="4"/>
                    <a:pt x="29" y="2"/>
                    <a:pt x="27" y="2"/>
                  </a:cubicBezTo>
                  <a:cubicBezTo>
                    <a:pt x="27" y="0"/>
                    <a:pt x="27" y="0"/>
                    <a:pt x="24" y="0"/>
                  </a:cubicBezTo>
                  <a:cubicBezTo>
                    <a:pt x="21" y="0"/>
                    <a:pt x="21" y="1"/>
                    <a:pt x="19" y="3"/>
                  </a:cubicBezTo>
                  <a:cubicBezTo>
                    <a:pt x="18" y="5"/>
                    <a:pt x="15" y="6"/>
                    <a:pt x="13" y="7"/>
                  </a:cubicBezTo>
                  <a:cubicBezTo>
                    <a:pt x="12" y="9"/>
                    <a:pt x="11" y="12"/>
                    <a:pt x="9" y="12"/>
                  </a:cubicBezTo>
                  <a:cubicBezTo>
                    <a:pt x="7" y="12"/>
                    <a:pt x="5" y="11"/>
                    <a:pt x="2" y="12"/>
                  </a:cubicBezTo>
                  <a:cubicBezTo>
                    <a:pt x="0" y="13"/>
                    <a:pt x="4" y="15"/>
                    <a:pt x="5" y="16"/>
                  </a:cubicBezTo>
                  <a:cubicBezTo>
                    <a:pt x="6" y="18"/>
                    <a:pt x="6" y="20"/>
                    <a:pt x="8" y="21"/>
                  </a:cubicBezTo>
                  <a:cubicBezTo>
                    <a:pt x="9" y="22"/>
                    <a:pt x="10" y="23"/>
                    <a:pt x="11" y="23"/>
                  </a:cubicBezTo>
                  <a:cubicBezTo>
                    <a:pt x="12" y="23"/>
                    <a:pt x="11" y="24"/>
                    <a:pt x="11" y="24"/>
                  </a:cubicBezTo>
                  <a:cubicBezTo>
                    <a:pt x="12" y="24"/>
                    <a:pt x="13" y="25"/>
                    <a:pt x="14" y="25"/>
                  </a:cubicBezTo>
                  <a:cubicBezTo>
                    <a:pt x="14" y="26"/>
                    <a:pt x="13" y="27"/>
                    <a:pt x="13" y="28"/>
                  </a:cubicBezTo>
                  <a:cubicBezTo>
                    <a:pt x="13" y="29"/>
                    <a:pt x="14" y="31"/>
                    <a:pt x="15" y="31"/>
                  </a:cubicBezTo>
                  <a:cubicBezTo>
                    <a:pt x="18" y="31"/>
                    <a:pt x="19" y="31"/>
                    <a:pt x="20" y="34"/>
                  </a:cubicBezTo>
                  <a:cubicBezTo>
                    <a:pt x="21" y="35"/>
                    <a:pt x="23" y="34"/>
                    <a:pt x="25" y="35"/>
                  </a:cubicBezTo>
                  <a:cubicBezTo>
                    <a:pt x="26" y="35"/>
                    <a:pt x="26" y="35"/>
                    <a:pt x="27" y="35"/>
                  </a:cubicBezTo>
                  <a:cubicBezTo>
                    <a:pt x="31" y="35"/>
                    <a:pt x="32" y="34"/>
                    <a:pt x="34" y="31"/>
                  </a:cubicBezTo>
                  <a:cubicBezTo>
                    <a:pt x="35" y="30"/>
                    <a:pt x="36" y="28"/>
                    <a:pt x="36" y="27"/>
                  </a:cubicBezTo>
                  <a:cubicBezTo>
                    <a:pt x="37" y="25"/>
                    <a:pt x="39" y="24"/>
                    <a:pt x="39" y="2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63" name="Freeform 737">
              <a:extLst>
                <a:ext uri="{FF2B5EF4-FFF2-40B4-BE49-F238E27FC236}">
                  <a16:creationId xmlns:a16="http://schemas.microsoft.com/office/drawing/2014/main" id="{80A004FC-5DEC-6742-80DE-D0469FE06903}"/>
                </a:ext>
              </a:extLst>
            </p:cNvPr>
            <p:cNvSpPr>
              <a:spLocks/>
            </p:cNvSpPr>
            <p:nvPr/>
          </p:nvSpPr>
          <p:spPr bwMode="auto">
            <a:xfrm>
              <a:off x="13069621" y="10259505"/>
              <a:ext cx="92356" cy="105124"/>
            </a:xfrm>
            <a:custGeom>
              <a:avLst/>
              <a:gdLst>
                <a:gd name="T0" fmla="*/ 5 w 10"/>
                <a:gd name="T1" fmla="*/ 1 h 11"/>
                <a:gd name="T2" fmla="*/ 7 w 10"/>
                <a:gd name="T3" fmla="*/ 9 h 11"/>
                <a:gd name="T4" fmla="*/ 5 w 10"/>
                <a:gd name="T5" fmla="*/ 1 h 11"/>
                <a:gd name="T6" fmla="*/ 5 w 10"/>
                <a:gd name="T7" fmla="*/ 1 h 11"/>
              </a:gdLst>
              <a:ahLst/>
              <a:cxnLst>
                <a:cxn ang="0">
                  <a:pos x="T0" y="T1"/>
                </a:cxn>
                <a:cxn ang="0">
                  <a:pos x="T2" y="T3"/>
                </a:cxn>
                <a:cxn ang="0">
                  <a:pos x="T4" y="T5"/>
                </a:cxn>
                <a:cxn ang="0">
                  <a:pos x="T6" y="T7"/>
                </a:cxn>
              </a:cxnLst>
              <a:rect l="0" t="0" r="r" b="b"/>
              <a:pathLst>
                <a:path w="10" h="11">
                  <a:moveTo>
                    <a:pt x="5" y="1"/>
                  </a:moveTo>
                  <a:cubicBezTo>
                    <a:pt x="0" y="2"/>
                    <a:pt x="3" y="11"/>
                    <a:pt x="7" y="9"/>
                  </a:cubicBezTo>
                  <a:cubicBezTo>
                    <a:pt x="10" y="8"/>
                    <a:pt x="9" y="0"/>
                    <a:pt x="5" y="1"/>
                  </a:cubicBezTo>
                  <a:cubicBezTo>
                    <a:pt x="3" y="1"/>
                    <a:pt x="6" y="1"/>
                    <a:pt x="5"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64" name="Freeform 738">
              <a:extLst>
                <a:ext uri="{FF2B5EF4-FFF2-40B4-BE49-F238E27FC236}">
                  <a16:creationId xmlns:a16="http://schemas.microsoft.com/office/drawing/2014/main" id="{C105CBA8-EA3C-5349-9E51-389C9E3E720E}"/>
                </a:ext>
              </a:extLst>
            </p:cNvPr>
            <p:cNvSpPr>
              <a:spLocks noEditPoints="1"/>
            </p:cNvSpPr>
            <p:nvPr/>
          </p:nvSpPr>
          <p:spPr bwMode="auto">
            <a:xfrm>
              <a:off x="12442232" y="10090673"/>
              <a:ext cx="738853" cy="646665"/>
            </a:xfrm>
            <a:custGeom>
              <a:avLst/>
              <a:gdLst>
                <a:gd name="T0" fmla="*/ 74 w 79"/>
                <a:gd name="T1" fmla="*/ 27 h 69"/>
                <a:gd name="T2" fmla="*/ 69 w 79"/>
                <a:gd name="T3" fmla="*/ 22 h 69"/>
                <a:gd name="T4" fmla="*/ 72 w 79"/>
                <a:gd name="T5" fmla="*/ 19 h 69"/>
                <a:gd name="T6" fmla="*/ 75 w 79"/>
                <a:gd name="T7" fmla="*/ 20 h 69"/>
                <a:gd name="T8" fmla="*/ 75 w 79"/>
                <a:gd name="T9" fmla="*/ 11 h 69"/>
                <a:gd name="T10" fmla="*/ 73 w 79"/>
                <a:gd name="T11" fmla="*/ 7 h 69"/>
                <a:gd name="T12" fmla="*/ 72 w 79"/>
                <a:gd name="T13" fmla="*/ 1 h 69"/>
                <a:gd name="T14" fmla="*/ 66 w 79"/>
                <a:gd name="T15" fmla="*/ 1 h 69"/>
                <a:gd name="T16" fmla="*/ 60 w 79"/>
                <a:gd name="T17" fmla="*/ 2 h 69"/>
                <a:gd name="T18" fmla="*/ 55 w 79"/>
                <a:gd name="T19" fmla="*/ 5 h 69"/>
                <a:gd name="T20" fmla="*/ 51 w 79"/>
                <a:gd name="T21" fmla="*/ 8 h 69"/>
                <a:gd name="T22" fmla="*/ 49 w 79"/>
                <a:gd name="T23" fmla="*/ 12 h 69"/>
                <a:gd name="T24" fmla="*/ 45 w 79"/>
                <a:gd name="T25" fmla="*/ 14 h 69"/>
                <a:gd name="T26" fmla="*/ 44 w 79"/>
                <a:gd name="T27" fmla="*/ 17 h 69"/>
                <a:gd name="T28" fmla="*/ 34 w 79"/>
                <a:gd name="T29" fmla="*/ 17 h 69"/>
                <a:gd name="T30" fmla="*/ 28 w 79"/>
                <a:gd name="T31" fmla="*/ 21 h 69"/>
                <a:gd name="T32" fmla="*/ 24 w 79"/>
                <a:gd name="T33" fmla="*/ 24 h 69"/>
                <a:gd name="T34" fmla="*/ 20 w 79"/>
                <a:gd name="T35" fmla="*/ 23 h 69"/>
                <a:gd name="T36" fmla="*/ 17 w 79"/>
                <a:gd name="T37" fmla="*/ 14 h 69"/>
                <a:gd name="T38" fmla="*/ 17 w 79"/>
                <a:gd name="T39" fmla="*/ 29 h 69"/>
                <a:gd name="T40" fmla="*/ 17 w 79"/>
                <a:gd name="T41" fmla="*/ 33 h 69"/>
                <a:gd name="T42" fmla="*/ 9 w 79"/>
                <a:gd name="T43" fmla="*/ 35 h 69"/>
                <a:gd name="T44" fmla="*/ 6 w 79"/>
                <a:gd name="T45" fmla="*/ 34 h 69"/>
                <a:gd name="T46" fmla="*/ 2 w 79"/>
                <a:gd name="T47" fmla="*/ 33 h 69"/>
                <a:gd name="T48" fmla="*/ 3 w 79"/>
                <a:gd name="T49" fmla="*/ 40 h 69"/>
                <a:gd name="T50" fmla="*/ 5 w 79"/>
                <a:gd name="T51" fmla="*/ 45 h 69"/>
                <a:gd name="T52" fmla="*/ 9 w 79"/>
                <a:gd name="T53" fmla="*/ 56 h 69"/>
                <a:gd name="T54" fmla="*/ 8 w 79"/>
                <a:gd name="T55" fmla="*/ 60 h 69"/>
                <a:gd name="T56" fmla="*/ 9 w 79"/>
                <a:gd name="T57" fmla="*/ 62 h 69"/>
                <a:gd name="T58" fmla="*/ 10 w 79"/>
                <a:gd name="T59" fmla="*/ 66 h 69"/>
                <a:gd name="T60" fmla="*/ 11 w 79"/>
                <a:gd name="T61" fmla="*/ 64 h 69"/>
                <a:gd name="T62" fmla="*/ 15 w 79"/>
                <a:gd name="T63" fmla="*/ 68 h 69"/>
                <a:gd name="T64" fmla="*/ 21 w 79"/>
                <a:gd name="T65" fmla="*/ 66 h 69"/>
                <a:gd name="T66" fmla="*/ 26 w 79"/>
                <a:gd name="T67" fmla="*/ 65 h 69"/>
                <a:gd name="T68" fmla="*/ 31 w 79"/>
                <a:gd name="T69" fmla="*/ 64 h 69"/>
                <a:gd name="T70" fmla="*/ 38 w 79"/>
                <a:gd name="T71" fmla="*/ 64 h 69"/>
                <a:gd name="T72" fmla="*/ 39 w 79"/>
                <a:gd name="T73" fmla="*/ 64 h 69"/>
                <a:gd name="T74" fmla="*/ 41 w 79"/>
                <a:gd name="T75" fmla="*/ 63 h 69"/>
                <a:gd name="T76" fmla="*/ 42 w 79"/>
                <a:gd name="T77" fmla="*/ 62 h 69"/>
                <a:gd name="T78" fmla="*/ 44 w 79"/>
                <a:gd name="T79" fmla="*/ 65 h 69"/>
                <a:gd name="T80" fmla="*/ 46 w 79"/>
                <a:gd name="T81" fmla="*/ 62 h 69"/>
                <a:gd name="T82" fmla="*/ 57 w 79"/>
                <a:gd name="T83" fmla="*/ 56 h 69"/>
                <a:gd name="T84" fmla="*/ 65 w 79"/>
                <a:gd name="T85" fmla="*/ 48 h 69"/>
                <a:gd name="T86" fmla="*/ 72 w 79"/>
                <a:gd name="T87" fmla="*/ 37 h 69"/>
                <a:gd name="T88" fmla="*/ 77 w 79"/>
                <a:gd name="T89" fmla="*/ 33 h 69"/>
                <a:gd name="T90" fmla="*/ 79 w 79"/>
                <a:gd name="T91" fmla="*/ 25 h 69"/>
                <a:gd name="T92" fmla="*/ 76 w 79"/>
                <a:gd name="T93" fmla="*/ 25 h 69"/>
                <a:gd name="T94" fmla="*/ 74 w 79"/>
                <a:gd name="T95" fmla="*/ 27 h 69"/>
                <a:gd name="T96" fmla="*/ 62 w 79"/>
                <a:gd name="T97" fmla="*/ 39 h 69"/>
                <a:gd name="T98" fmla="*/ 61 w 79"/>
                <a:gd name="T99" fmla="*/ 41 h 69"/>
                <a:gd name="T100" fmla="*/ 57 w 79"/>
                <a:gd name="T101" fmla="*/ 43 h 69"/>
                <a:gd name="T102" fmla="*/ 55 w 79"/>
                <a:gd name="T103" fmla="*/ 44 h 69"/>
                <a:gd name="T104" fmla="*/ 52 w 79"/>
                <a:gd name="T105" fmla="*/ 41 h 69"/>
                <a:gd name="T106" fmla="*/ 56 w 79"/>
                <a:gd name="T107" fmla="*/ 35 h 69"/>
                <a:gd name="T108" fmla="*/ 60 w 79"/>
                <a:gd name="T109" fmla="*/ 35 h 69"/>
                <a:gd name="T110" fmla="*/ 62 w 79"/>
                <a:gd name="T111" fmla="*/ 39 h 69"/>
                <a:gd name="T112" fmla="*/ 62 w 79"/>
                <a:gd name="T113" fmla="*/ 3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9" h="69">
                  <a:moveTo>
                    <a:pt x="74" y="27"/>
                  </a:moveTo>
                  <a:cubicBezTo>
                    <a:pt x="71" y="27"/>
                    <a:pt x="68" y="24"/>
                    <a:pt x="69" y="22"/>
                  </a:cubicBezTo>
                  <a:cubicBezTo>
                    <a:pt x="69" y="20"/>
                    <a:pt x="71" y="19"/>
                    <a:pt x="72" y="19"/>
                  </a:cubicBezTo>
                  <a:cubicBezTo>
                    <a:pt x="73" y="19"/>
                    <a:pt x="74" y="20"/>
                    <a:pt x="75" y="20"/>
                  </a:cubicBezTo>
                  <a:cubicBezTo>
                    <a:pt x="75" y="17"/>
                    <a:pt x="76" y="14"/>
                    <a:pt x="75" y="11"/>
                  </a:cubicBezTo>
                  <a:cubicBezTo>
                    <a:pt x="74" y="10"/>
                    <a:pt x="73" y="8"/>
                    <a:pt x="73" y="7"/>
                  </a:cubicBezTo>
                  <a:cubicBezTo>
                    <a:pt x="72" y="5"/>
                    <a:pt x="72" y="3"/>
                    <a:pt x="72" y="1"/>
                  </a:cubicBezTo>
                  <a:cubicBezTo>
                    <a:pt x="70" y="2"/>
                    <a:pt x="67" y="1"/>
                    <a:pt x="66" y="1"/>
                  </a:cubicBezTo>
                  <a:cubicBezTo>
                    <a:pt x="63" y="0"/>
                    <a:pt x="61" y="0"/>
                    <a:pt x="60" y="2"/>
                  </a:cubicBezTo>
                  <a:cubicBezTo>
                    <a:pt x="58" y="3"/>
                    <a:pt x="56" y="3"/>
                    <a:pt x="55" y="5"/>
                  </a:cubicBezTo>
                  <a:cubicBezTo>
                    <a:pt x="54" y="6"/>
                    <a:pt x="52" y="7"/>
                    <a:pt x="51" y="8"/>
                  </a:cubicBezTo>
                  <a:cubicBezTo>
                    <a:pt x="50" y="9"/>
                    <a:pt x="50" y="11"/>
                    <a:pt x="49" y="12"/>
                  </a:cubicBezTo>
                  <a:cubicBezTo>
                    <a:pt x="48" y="14"/>
                    <a:pt x="46" y="12"/>
                    <a:pt x="45" y="14"/>
                  </a:cubicBezTo>
                  <a:cubicBezTo>
                    <a:pt x="44" y="15"/>
                    <a:pt x="45" y="16"/>
                    <a:pt x="44" y="17"/>
                  </a:cubicBezTo>
                  <a:cubicBezTo>
                    <a:pt x="42" y="21"/>
                    <a:pt x="37" y="18"/>
                    <a:pt x="34" y="17"/>
                  </a:cubicBezTo>
                  <a:cubicBezTo>
                    <a:pt x="31" y="15"/>
                    <a:pt x="30" y="19"/>
                    <a:pt x="28" y="21"/>
                  </a:cubicBezTo>
                  <a:cubicBezTo>
                    <a:pt x="27" y="22"/>
                    <a:pt x="26" y="24"/>
                    <a:pt x="24" y="24"/>
                  </a:cubicBezTo>
                  <a:cubicBezTo>
                    <a:pt x="24" y="24"/>
                    <a:pt x="20" y="24"/>
                    <a:pt x="20" y="23"/>
                  </a:cubicBezTo>
                  <a:cubicBezTo>
                    <a:pt x="22" y="20"/>
                    <a:pt x="21" y="15"/>
                    <a:pt x="17" y="14"/>
                  </a:cubicBezTo>
                  <a:cubicBezTo>
                    <a:pt x="17" y="19"/>
                    <a:pt x="17" y="24"/>
                    <a:pt x="17" y="29"/>
                  </a:cubicBezTo>
                  <a:cubicBezTo>
                    <a:pt x="17" y="29"/>
                    <a:pt x="18" y="32"/>
                    <a:pt x="17" y="33"/>
                  </a:cubicBezTo>
                  <a:cubicBezTo>
                    <a:pt x="14" y="35"/>
                    <a:pt x="13" y="36"/>
                    <a:pt x="9" y="35"/>
                  </a:cubicBezTo>
                  <a:cubicBezTo>
                    <a:pt x="8" y="35"/>
                    <a:pt x="7" y="35"/>
                    <a:pt x="6" y="34"/>
                  </a:cubicBezTo>
                  <a:cubicBezTo>
                    <a:pt x="5" y="32"/>
                    <a:pt x="4" y="31"/>
                    <a:pt x="2" y="33"/>
                  </a:cubicBezTo>
                  <a:cubicBezTo>
                    <a:pt x="0" y="35"/>
                    <a:pt x="2" y="38"/>
                    <a:pt x="3" y="40"/>
                  </a:cubicBezTo>
                  <a:cubicBezTo>
                    <a:pt x="4" y="41"/>
                    <a:pt x="5" y="43"/>
                    <a:pt x="5" y="45"/>
                  </a:cubicBezTo>
                  <a:cubicBezTo>
                    <a:pt x="7" y="49"/>
                    <a:pt x="11" y="51"/>
                    <a:pt x="9" y="56"/>
                  </a:cubicBezTo>
                  <a:cubicBezTo>
                    <a:pt x="8" y="58"/>
                    <a:pt x="7" y="58"/>
                    <a:pt x="8" y="60"/>
                  </a:cubicBezTo>
                  <a:cubicBezTo>
                    <a:pt x="9" y="61"/>
                    <a:pt x="9" y="62"/>
                    <a:pt x="9" y="62"/>
                  </a:cubicBezTo>
                  <a:cubicBezTo>
                    <a:pt x="10" y="63"/>
                    <a:pt x="9" y="65"/>
                    <a:pt x="10" y="66"/>
                  </a:cubicBezTo>
                  <a:cubicBezTo>
                    <a:pt x="10" y="66"/>
                    <a:pt x="10" y="64"/>
                    <a:pt x="11" y="64"/>
                  </a:cubicBezTo>
                  <a:cubicBezTo>
                    <a:pt x="11" y="64"/>
                    <a:pt x="14" y="67"/>
                    <a:pt x="15" y="68"/>
                  </a:cubicBezTo>
                  <a:cubicBezTo>
                    <a:pt x="17" y="69"/>
                    <a:pt x="19" y="66"/>
                    <a:pt x="21" y="66"/>
                  </a:cubicBezTo>
                  <a:cubicBezTo>
                    <a:pt x="23" y="65"/>
                    <a:pt x="25" y="67"/>
                    <a:pt x="26" y="65"/>
                  </a:cubicBezTo>
                  <a:cubicBezTo>
                    <a:pt x="28" y="64"/>
                    <a:pt x="29" y="64"/>
                    <a:pt x="31" y="64"/>
                  </a:cubicBezTo>
                  <a:cubicBezTo>
                    <a:pt x="33" y="64"/>
                    <a:pt x="35" y="64"/>
                    <a:pt x="38" y="64"/>
                  </a:cubicBezTo>
                  <a:cubicBezTo>
                    <a:pt x="38" y="64"/>
                    <a:pt x="39" y="64"/>
                    <a:pt x="39" y="64"/>
                  </a:cubicBezTo>
                  <a:cubicBezTo>
                    <a:pt x="40" y="64"/>
                    <a:pt x="40" y="63"/>
                    <a:pt x="41" y="63"/>
                  </a:cubicBezTo>
                  <a:cubicBezTo>
                    <a:pt x="41" y="63"/>
                    <a:pt x="41" y="62"/>
                    <a:pt x="42" y="62"/>
                  </a:cubicBezTo>
                  <a:cubicBezTo>
                    <a:pt x="42" y="63"/>
                    <a:pt x="42" y="65"/>
                    <a:pt x="44" y="65"/>
                  </a:cubicBezTo>
                  <a:cubicBezTo>
                    <a:pt x="44" y="65"/>
                    <a:pt x="43" y="61"/>
                    <a:pt x="46" y="62"/>
                  </a:cubicBezTo>
                  <a:cubicBezTo>
                    <a:pt x="50" y="63"/>
                    <a:pt x="54" y="59"/>
                    <a:pt x="57" y="56"/>
                  </a:cubicBezTo>
                  <a:cubicBezTo>
                    <a:pt x="60" y="54"/>
                    <a:pt x="62" y="51"/>
                    <a:pt x="65" y="48"/>
                  </a:cubicBezTo>
                  <a:cubicBezTo>
                    <a:pt x="68" y="45"/>
                    <a:pt x="69" y="41"/>
                    <a:pt x="72" y="37"/>
                  </a:cubicBezTo>
                  <a:cubicBezTo>
                    <a:pt x="73" y="36"/>
                    <a:pt x="76" y="35"/>
                    <a:pt x="77" y="33"/>
                  </a:cubicBezTo>
                  <a:cubicBezTo>
                    <a:pt x="78" y="31"/>
                    <a:pt x="79" y="27"/>
                    <a:pt x="79" y="25"/>
                  </a:cubicBezTo>
                  <a:cubicBezTo>
                    <a:pt x="78" y="25"/>
                    <a:pt x="77" y="25"/>
                    <a:pt x="76" y="25"/>
                  </a:cubicBezTo>
                  <a:cubicBezTo>
                    <a:pt x="75" y="25"/>
                    <a:pt x="75" y="27"/>
                    <a:pt x="74" y="27"/>
                  </a:cubicBezTo>
                  <a:close/>
                  <a:moveTo>
                    <a:pt x="62" y="39"/>
                  </a:moveTo>
                  <a:cubicBezTo>
                    <a:pt x="61" y="39"/>
                    <a:pt x="61" y="41"/>
                    <a:pt x="61" y="41"/>
                  </a:cubicBezTo>
                  <a:cubicBezTo>
                    <a:pt x="60" y="43"/>
                    <a:pt x="58" y="42"/>
                    <a:pt x="57" y="43"/>
                  </a:cubicBezTo>
                  <a:cubicBezTo>
                    <a:pt x="56" y="43"/>
                    <a:pt x="56" y="44"/>
                    <a:pt x="55" y="44"/>
                  </a:cubicBezTo>
                  <a:cubicBezTo>
                    <a:pt x="53" y="44"/>
                    <a:pt x="52" y="42"/>
                    <a:pt x="52" y="41"/>
                  </a:cubicBezTo>
                  <a:cubicBezTo>
                    <a:pt x="51" y="39"/>
                    <a:pt x="54" y="36"/>
                    <a:pt x="56" y="35"/>
                  </a:cubicBezTo>
                  <a:cubicBezTo>
                    <a:pt x="57" y="34"/>
                    <a:pt x="59" y="34"/>
                    <a:pt x="60" y="35"/>
                  </a:cubicBezTo>
                  <a:cubicBezTo>
                    <a:pt x="61" y="36"/>
                    <a:pt x="64" y="38"/>
                    <a:pt x="62" y="39"/>
                  </a:cubicBezTo>
                  <a:cubicBezTo>
                    <a:pt x="61" y="39"/>
                    <a:pt x="63" y="38"/>
                    <a:pt x="62" y="39"/>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65" name="Freeform 739">
              <a:extLst>
                <a:ext uri="{FF2B5EF4-FFF2-40B4-BE49-F238E27FC236}">
                  <a16:creationId xmlns:a16="http://schemas.microsoft.com/office/drawing/2014/main" id="{50295ED1-4612-8046-9E9C-2363B73D9D31}"/>
                </a:ext>
              </a:extLst>
            </p:cNvPr>
            <p:cNvSpPr>
              <a:spLocks/>
            </p:cNvSpPr>
            <p:nvPr/>
          </p:nvSpPr>
          <p:spPr bwMode="auto">
            <a:xfrm>
              <a:off x="12919938" y="10399671"/>
              <a:ext cx="121018" cy="124237"/>
            </a:xfrm>
            <a:custGeom>
              <a:avLst/>
              <a:gdLst>
                <a:gd name="T0" fmla="*/ 11 w 13"/>
                <a:gd name="T1" fmla="*/ 4 h 13"/>
                <a:gd name="T2" fmla="*/ 3 w 13"/>
                <a:gd name="T3" fmla="*/ 3 h 13"/>
                <a:gd name="T4" fmla="*/ 2 w 13"/>
                <a:gd name="T5" fmla="*/ 9 h 13"/>
                <a:gd name="T6" fmla="*/ 7 w 13"/>
                <a:gd name="T7" fmla="*/ 9 h 13"/>
                <a:gd name="T8" fmla="*/ 11 w 13"/>
                <a:gd name="T9" fmla="*/ 4 h 13"/>
                <a:gd name="T10" fmla="*/ 11 w 13"/>
                <a:gd name="T11" fmla="*/ 4 h 13"/>
              </a:gdLst>
              <a:ahLst/>
              <a:cxnLst>
                <a:cxn ang="0">
                  <a:pos x="T0" y="T1"/>
                </a:cxn>
                <a:cxn ang="0">
                  <a:pos x="T2" y="T3"/>
                </a:cxn>
                <a:cxn ang="0">
                  <a:pos x="T4" y="T5"/>
                </a:cxn>
                <a:cxn ang="0">
                  <a:pos x="T6" y="T7"/>
                </a:cxn>
                <a:cxn ang="0">
                  <a:pos x="T8" y="T9"/>
                </a:cxn>
                <a:cxn ang="0">
                  <a:pos x="T10" y="T11"/>
                </a:cxn>
              </a:cxnLst>
              <a:rect l="0" t="0" r="r" b="b"/>
              <a:pathLst>
                <a:path w="13" h="13">
                  <a:moveTo>
                    <a:pt x="11" y="4"/>
                  </a:moveTo>
                  <a:cubicBezTo>
                    <a:pt x="9" y="2"/>
                    <a:pt x="5" y="0"/>
                    <a:pt x="3" y="3"/>
                  </a:cubicBezTo>
                  <a:cubicBezTo>
                    <a:pt x="1" y="5"/>
                    <a:pt x="0" y="7"/>
                    <a:pt x="2" y="9"/>
                  </a:cubicBezTo>
                  <a:cubicBezTo>
                    <a:pt x="4" y="13"/>
                    <a:pt x="5" y="9"/>
                    <a:pt x="7" y="9"/>
                  </a:cubicBezTo>
                  <a:cubicBezTo>
                    <a:pt x="10" y="9"/>
                    <a:pt x="13" y="5"/>
                    <a:pt x="11" y="4"/>
                  </a:cubicBezTo>
                  <a:cubicBezTo>
                    <a:pt x="10" y="3"/>
                    <a:pt x="12" y="4"/>
                    <a:pt x="11"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66" name="Freeform 740">
              <a:extLst>
                <a:ext uri="{FF2B5EF4-FFF2-40B4-BE49-F238E27FC236}">
                  <a16:creationId xmlns:a16="http://schemas.microsoft.com/office/drawing/2014/main" id="{E03A4713-E484-6649-B14A-BD1A3069BF25}"/>
                </a:ext>
              </a:extLst>
            </p:cNvPr>
            <p:cNvSpPr>
              <a:spLocks/>
            </p:cNvSpPr>
            <p:nvPr/>
          </p:nvSpPr>
          <p:spPr bwMode="auto">
            <a:xfrm>
              <a:off x="12263888" y="9240129"/>
              <a:ext cx="47770" cy="76452"/>
            </a:xfrm>
            <a:custGeom>
              <a:avLst/>
              <a:gdLst>
                <a:gd name="T0" fmla="*/ 2 w 5"/>
                <a:gd name="T1" fmla="*/ 5 h 8"/>
                <a:gd name="T2" fmla="*/ 5 w 5"/>
                <a:gd name="T3" fmla="*/ 1 h 8"/>
                <a:gd name="T4" fmla="*/ 1 w 5"/>
                <a:gd name="T5" fmla="*/ 3 h 8"/>
                <a:gd name="T6" fmla="*/ 0 w 5"/>
                <a:gd name="T7" fmla="*/ 8 h 8"/>
                <a:gd name="T8" fmla="*/ 2 w 5"/>
                <a:gd name="T9" fmla="*/ 5 h 8"/>
              </a:gdLst>
              <a:ahLst/>
              <a:cxnLst>
                <a:cxn ang="0">
                  <a:pos x="T0" y="T1"/>
                </a:cxn>
                <a:cxn ang="0">
                  <a:pos x="T2" y="T3"/>
                </a:cxn>
                <a:cxn ang="0">
                  <a:pos x="T4" y="T5"/>
                </a:cxn>
                <a:cxn ang="0">
                  <a:pos x="T6" y="T7"/>
                </a:cxn>
                <a:cxn ang="0">
                  <a:pos x="T8" y="T9"/>
                </a:cxn>
              </a:cxnLst>
              <a:rect l="0" t="0" r="r" b="b"/>
              <a:pathLst>
                <a:path w="5" h="8">
                  <a:moveTo>
                    <a:pt x="2" y="5"/>
                  </a:moveTo>
                  <a:cubicBezTo>
                    <a:pt x="2" y="4"/>
                    <a:pt x="4" y="2"/>
                    <a:pt x="5" y="1"/>
                  </a:cubicBezTo>
                  <a:cubicBezTo>
                    <a:pt x="4" y="0"/>
                    <a:pt x="2" y="2"/>
                    <a:pt x="1" y="3"/>
                  </a:cubicBezTo>
                  <a:cubicBezTo>
                    <a:pt x="0" y="4"/>
                    <a:pt x="0" y="6"/>
                    <a:pt x="0" y="8"/>
                  </a:cubicBezTo>
                  <a:cubicBezTo>
                    <a:pt x="2" y="7"/>
                    <a:pt x="2" y="6"/>
                    <a:pt x="2" y="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67" name="Freeform 741">
              <a:extLst>
                <a:ext uri="{FF2B5EF4-FFF2-40B4-BE49-F238E27FC236}">
                  <a16:creationId xmlns:a16="http://schemas.microsoft.com/office/drawing/2014/main" id="{ADF2EC42-187A-6F4B-8546-630C7BC904E9}"/>
                </a:ext>
              </a:extLst>
            </p:cNvPr>
            <p:cNvSpPr>
              <a:spLocks/>
            </p:cNvSpPr>
            <p:nvPr/>
          </p:nvSpPr>
          <p:spPr bwMode="auto">
            <a:xfrm>
              <a:off x="12219300" y="8857867"/>
              <a:ext cx="324842" cy="420492"/>
            </a:xfrm>
            <a:custGeom>
              <a:avLst/>
              <a:gdLst>
                <a:gd name="T0" fmla="*/ 11 w 35"/>
                <a:gd name="T1" fmla="*/ 44 h 45"/>
                <a:gd name="T2" fmla="*/ 15 w 35"/>
                <a:gd name="T3" fmla="*/ 41 h 45"/>
                <a:gd name="T4" fmla="*/ 16 w 35"/>
                <a:gd name="T5" fmla="*/ 43 h 45"/>
                <a:gd name="T6" fmla="*/ 23 w 35"/>
                <a:gd name="T7" fmla="*/ 37 h 45"/>
                <a:gd name="T8" fmla="*/ 25 w 35"/>
                <a:gd name="T9" fmla="*/ 26 h 45"/>
                <a:gd name="T10" fmla="*/ 31 w 35"/>
                <a:gd name="T11" fmla="*/ 16 h 45"/>
                <a:gd name="T12" fmla="*/ 33 w 35"/>
                <a:gd name="T13" fmla="*/ 8 h 45"/>
                <a:gd name="T14" fmla="*/ 35 w 35"/>
                <a:gd name="T15" fmla="*/ 2 h 45"/>
                <a:gd name="T16" fmla="*/ 29 w 35"/>
                <a:gd name="T17" fmla="*/ 1 h 45"/>
                <a:gd name="T18" fmla="*/ 26 w 35"/>
                <a:gd name="T19" fmla="*/ 2 h 45"/>
                <a:gd name="T20" fmla="*/ 25 w 35"/>
                <a:gd name="T21" fmla="*/ 6 h 45"/>
                <a:gd name="T22" fmla="*/ 20 w 35"/>
                <a:gd name="T23" fmla="*/ 10 h 45"/>
                <a:gd name="T24" fmla="*/ 10 w 35"/>
                <a:gd name="T25" fmla="*/ 8 h 45"/>
                <a:gd name="T26" fmla="*/ 13 w 35"/>
                <a:gd name="T27" fmla="*/ 13 h 45"/>
                <a:gd name="T28" fmla="*/ 14 w 35"/>
                <a:gd name="T29" fmla="*/ 19 h 45"/>
                <a:gd name="T30" fmla="*/ 15 w 35"/>
                <a:gd name="T31" fmla="*/ 22 h 45"/>
                <a:gd name="T32" fmla="*/ 16 w 35"/>
                <a:gd name="T33" fmla="*/ 25 h 45"/>
                <a:gd name="T34" fmla="*/ 15 w 35"/>
                <a:gd name="T35" fmla="*/ 32 h 45"/>
                <a:gd name="T36" fmla="*/ 13 w 35"/>
                <a:gd name="T37" fmla="*/ 31 h 45"/>
                <a:gd name="T38" fmla="*/ 10 w 35"/>
                <a:gd name="T39" fmla="*/ 32 h 45"/>
                <a:gd name="T40" fmla="*/ 8 w 35"/>
                <a:gd name="T41" fmla="*/ 29 h 45"/>
                <a:gd name="T42" fmla="*/ 6 w 35"/>
                <a:gd name="T43" fmla="*/ 32 h 45"/>
                <a:gd name="T44" fmla="*/ 4 w 35"/>
                <a:gd name="T45" fmla="*/ 32 h 45"/>
                <a:gd name="T46" fmla="*/ 3 w 35"/>
                <a:gd name="T47" fmla="*/ 35 h 45"/>
                <a:gd name="T48" fmla="*/ 0 w 35"/>
                <a:gd name="T49" fmla="*/ 39 h 45"/>
                <a:gd name="T50" fmla="*/ 5 w 35"/>
                <a:gd name="T51" fmla="*/ 45 h 45"/>
                <a:gd name="T52" fmla="*/ 8 w 35"/>
                <a:gd name="T53" fmla="*/ 42 h 45"/>
                <a:gd name="T54" fmla="*/ 11 w 35"/>
                <a:gd name="T55" fmla="*/ 44 h 45"/>
                <a:gd name="T56" fmla="*/ 11 w 35"/>
                <a:gd name="T57" fmla="*/ 4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 h="45">
                  <a:moveTo>
                    <a:pt x="11" y="44"/>
                  </a:moveTo>
                  <a:cubicBezTo>
                    <a:pt x="12" y="44"/>
                    <a:pt x="14" y="42"/>
                    <a:pt x="15" y="41"/>
                  </a:cubicBezTo>
                  <a:cubicBezTo>
                    <a:pt x="17" y="40"/>
                    <a:pt x="15" y="43"/>
                    <a:pt x="16" y="43"/>
                  </a:cubicBezTo>
                  <a:cubicBezTo>
                    <a:pt x="16" y="43"/>
                    <a:pt x="23" y="39"/>
                    <a:pt x="23" y="37"/>
                  </a:cubicBezTo>
                  <a:cubicBezTo>
                    <a:pt x="23" y="33"/>
                    <a:pt x="23" y="29"/>
                    <a:pt x="25" y="26"/>
                  </a:cubicBezTo>
                  <a:cubicBezTo>
                    <a:pt x="27" y="22"/>
                    <a:pt x="30" y="19"/>
                    <a:pt x="31" y="16"/>
                  </a:cubicBezTo>
                  <a:cubicBezTo>
                    <a:pt x="32" y="13"/>
                    <a:pt x="32" y="11"/>
                    <a:pt x="33" y="8"/>
                  </a:cubicBezTo>
                  <a:cubicBezTo>
                    <a:pt x="33" y="6"/>
                    <a:pt x="35" y="4"/>
                    <a:pt x="35" y="2"/>
                  </a:cubicBezTo>
                  <a:cubicBezTo>
                    <a:pt x="33" y="2"/>
                    <a:pt x="31" y="0"/>
                    <a:pt x="29" y="1"/>
                  </a:cubicBezTo>
                  <a:cubicBezTo>
                    <a:pt x="28" y="1"/>
                    <a:pt x="26" y="1"/>
                    <a:pt x="26" y="2"/>
                  </a:cubicBezTo>
                  <a:cubicBezTo>
                    <a:pt x="25" y="4"/>
                    <a:pt x="25" y="5"/>
                    <a:pt x="25" y="6"/>
                  </a:cubicBezTo>
                  <a:cubicBezTo>
                    <a:pt x="24" y="9"/>
                    <a:pt x="23" y="10"/>
                    <a:pt x="20" y="10"/>
                  </a:cubicBezTo>
                  <a:cubicBezTo>
                    <a:pt x="17" y="9"/>
                    <a:pt x="13" y="8"/>
                    <a:pt x="10" y="8"/>
                  </a:cubicBezTo>
                  <a:cubicBezTo>
                    <a:pt x="10" y="10"/>
                    <a:pt x="9" y="14"/>
                    <a:pt x="13" y="13"/>
                  </a:cubicBezTo>
                  <a:cubicBezTo>
                    <a:pt x="17" y="11"/>
                    <a:pt x="14" y="17"/>
                    <a:pt x="14" y="19"/>
                  </a:cubicBezTo>
                  <a:cubicBezTo>
                    <a:pt x="14" y="20"/>
                    <a:pt x="14" y="21"/>
                    <a:pt x="15" y="22"/>
                  </a:cubicBezTo>
                  <a:cubicBezTo>
                    <a:pt x="16" y="23"/>
                    <a:pt x="16" y="24"/>
                    <a:pt x="16" y="25"/>
                  </a:cubicBezTo>
                  <a:cubicBezTo>
                    <a:pt x="16" y="27"/>
                    <a:pt x="16" y="30"/>
                    <a:pt x="15" y="32"/>
                  </a:cubicBezTo>
                  <a:cubicBezTo>
                    <a:pt x="15" y="33"/>
                    <a:pt x="13" y="31"/>
                    <a:pt x="13" y="31"/>
                  </a:cubicBezTo>
                  <a:cubicBezTo>
                    <a:pt x="11" y="31"/>
                    <a:pt x="11" y="33"/>
                    <a:pt x="10" y="32"/>
                  </a:cubicBezTo>
                  <a:cubicBezTo>
                    <a:pt x="10" y="31"/>
                    <a:pt x="9" y="30"/>
                    <a:pt x="8" y="29"/>
                  </a:cubicBezTo>
                  <a:cubicBezTo>
                    <a:pt x="7" y="29"/>
                    <a:pt x="7" y="31"/>
                    <a:pt x="6" y="32"/>
                  </a:cubicBezTo>
                  <a:cubicBezTo>
                    <a:pt x="6" y="32"/>
                    <a:pt x="4" y="32"/>
                    <a:pt x="4" y="32"/>
                  </a:cubicBezTo>
                  <a:cubicBezTo>
                    <a:pt x="2" y="32"/>
                    <a:pt x="3" y="34"/>
                    <a:pt x="3" y="35"/>
                  </a:cubicBezTo>
                  <a:cubicBezTo>
                    <a:pt x="4" y="38"/>
                    <a:pt x="3" y="37"/>
                    <a:pt x="0" y="39"/>
                  </a:cubicBezTo>
                  <a:cubicBezTo>
                    <a:pt x="2" y="41"/>
                    <a:pt x="4" y="42"/>
                    <a:pt x="5" y="45"/>
                  </a:cubicBezTo>
                  <a:cubicBezTo>
                    <a:pt x="6" y="44"/>
                    <a:pt x="7" y="43"/>
                    <a:pt x="8" y="42"/>
                  </a:cubicBezTo>
                  <a:cubicBezTo>
                    <a:pt x="10" y="41"/>
                    <a:pt x="10" y="43"/>
                    <a:pt x="11" y="44"/>
                  </a:cubicBezTo>
                  <a:cubicBezTo>
                    <a:pt x="12" y="44"/>
                    <a:pt x="10" y="43"/>
                    <a:pt x="11" y="4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68" name="Freeform 742">
              <a:extLst>
                <a:ext uri="{FF2B5EF4-FFF2-40B4-BE49-F238E27FC236}">
                  <a16:creationId xmlns:a16="http://schemas.microsoft.com/office/drawing/2014/main" id="{44D59FB1-1A74-C24A-83E6-C2DA8E2C752E}"/>
                </a:ext>
              </a:extLst>
            </p:cNvPr>
            <p:cNvSpPr>
              <a:spLocks/>
            </p:cNvSpPr>
            <p:nvPr/>
          </p:nvSpPr>
          <p:spPr bwMode="auto">
            <a:xfrm>
              <a:off x="12359429" y="8520197"/>
              <a:ext cx="595542" cy="420492"/>
            </a:xfrm>
            <a:custGeom>
              <a:avLst/>
              <a:gdLst>
                <a:gd name="T0" fmla="*/ 12 w 64"/>
                <a:gd name="T1" fmla="*/ 37 h 45"/>
                <a:gd name="T2" fmla="*/ 17 w 64"/>
                <a:gd name="T3" fmla="*/ 37 h 45"/>
                <a:gd name="T4" fmla="*/ 20 w 64"/>
                <a:gd name="T5" fmla="*/ 38 h 45"/>
                <a:gd name="T6" fmla="*/ 21 w 64"/>
                <a:gd name="T7" fmla="*/ 33 h 45"/>
                <a:gd name="T8" fmla="*/ 25 w 64"/>
                <a:gd name="T9" fmla="*/ 30 h 45"/>
                <a:gd name="T10" fmla="*/ 30 w 64"/>
                <a:gd name="T11" fmla="*/ 33 h 45"/>
                <a:gd name="T12" fmla="*/ 36 w 64"/>
                <a:gd name="T13" fmla="*/ 34 h 45"/>
                <a:gd name="T14" fmla="*/ 39 w 64"/>
                <a:gd name="T15" fmla="*/ 34 h 45"/>
                <a:gd name="T16" fmla="*/ 41 w 64"/>
                <a:gd name="T17" fmla="*/ 30 h 45"/>
                <a:gd name="T18" fmla="*/ 45 w 64"/>
                <a:gd name="T19" fmla="*/ 31 h 45"/>
                <a:gd name="T20" fmla="*/ 50 w 64"/>
                <a:gd name="T21" fmla="*/ 31 h 45"/>
                <a:gd name="T22" fmla="*/ 55 w 64"/>
                <a:gd name="T23" fmla="*/ 29 h 45"/>
                <a:gd name="T24" fmla="*/ 60 w 64"/>
                <a:gd name="T25" fmla="*/ 30 h 45"/>
                <a:gd name="T26" fmla="*/ 58 w 64"/>
                <a:gd name="T27" fmla="*/ 24 h 45"/>
                <a:gd name="T28" fmla="*/ 55 w 64"/>
                <a:gd name="T29" fmla="*/ 20 h 45"/>
                <a:gd name="T30" fmla="*/ 51 w 64"/>
                <a:gd name="T31" fmla="*/ 16 h 45"/>
                <a:gd name="T32" fmla="*/ 47 w 64"/>
                <a:gd name="T33" fmla="*/ 13 h 45"/>
                <a:gd name="T34" fmla="*/ 46 w 64"/>
                <a:gd name="T35" fmla="*/ 12 h 45"/>
                <a:gd name="T36" fmla="*/ 44 w 64"/>
                <a:gd name="T37" fmla="*/ 12 h 45"/>
                <a:gd name="T38" fmla="*/ 44 w 64"/>
                <a:gd name="T39" fmla="*/ 6 h 45"/>
                <a:gd name="T40" fmla="*/ 41 w 64"/>
                <a:gd name="T41" fmla="*/ 1 h 45"/>
                <a:gd name="T42" fmla="*/ 41 w 64"/>
                <a:gd name="T43" fmla="*/ 0 h 45"/>
                <a:gd name="T44" fmla="*/ 38 w 64"/>
                <a:gd name="T45" fmla="*/ 0 h 45"/>
                <a:gd name="T46" fmla="*/ 35 w 64"/>
                <a:gd name="T47" fmla="*/ 3 h 45"/>
                <a:gd name="T48" fmla="*/ 26 w 64"/>
                <a:gd name="T49" fmla="*/ 10 h 45"/>
                <a:gd name="T50" fmla="*/ 22 w 64"/>
                <a:gd name="T51" fmla="*/ 11 h 45"/>
                <a:gd name="T52" fmla="*/ 19 w 64"/>
                <a:gd name="T53" fmla="*/ 15 h 45"/>
                <a:gd name="T54" fmla="*/ 13 w 64"/>
                <a:gd name="T55" fmla="*/ 17 h 45"/>
                <a:gd name="T56" fmla="*/ 9 w 64"/>
                <a:gd name="T57" fmla="*/ 17 h 45"/>
                <a:gd name="T58" fmla="*/ 6 w 64"/>
                <a:gd name="T59" fmla="*/ 18 h 45"/>
                <a:gd name="T60" fmla="*/ 3 w 64"/>
                <a:gd name="T61" fmla="*/ 23 h 45"/>
                <a:gd name="T62" fmla="*/ 4 w 64"/>
                <a:gd name="T63" fmla="*/ 34 h 45"/>
                <a:gd name="T64" fmla="*/ 6 w 64"/>
                <a:gd name="T65" fmla="*/ 39 h 45"/>
                <a:gd name="T66" fmla="*/ 9 w 64"/>
                <a:gd name="T67" fmla="*/ 45 h 45"/>
                <a:gd name="T68" fmla="*/ 12 w 64"/>
                <a:gd name="T69" fmla="*/ 3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4" h="45">
                  <a:moveTo>
                    <a:pt x="12" y="37"/>
                  </a:moveTo>
                  <a:cubicBezTo>
                    <a:pt x="13" y="37"/>
                    <a:pt x="16" y="36"/>
                    <a:pt x="17" y="37"/>
                  </a:cubicBezTo>
                  <a:cubicBezTo>
                    <a:pt x="17" y="38"/>
                    <a:pt x="20" y="38"/>
                    <a:pt x="20" y="38"/>
                  </a:cubicBezTo>
                  <a:cubicBezTo>
                    <a:pt x="21" y="36"/>
                    <a:pt x="20" y="34"/>
                    <a:pt x="21" y="33"/>
                  </a:cubicBezTo>
                  <a:cubicBezTo>
                    <a:pt x="21" y="32"/>
                    <a:pt x="23" y="29"/>
                    <a:pt x="25" y="30"/>
                  </a:cubicBezTo>
                  <a:cubicBezTo>
                    <a:pt x="27" y="30"/>
                    <a:pt x="28" y="32"/>
                    <a:pt x="30" y="33"/>
                  </a:cubicBezTo>
                  <a:cubicBezTo>
                    <a:pt x="32" y="34"/>
                    <a:pt x="34" y="34"/>
                    <a:pt x="36" y="34"/>
                  </a:cubicBezTo>
                  <a:cubicBezTo>
                    <a:pt x="37" y="34"/>
                    <a:pt x="39" y="35"/>
                    <a:pt x="39" y="34"/>
                  </a:cubicBezTo>
                  <a:cubicBezTo>
                    <a:pt x="40" y="33"/>
                    <a:pt x="40" y="29"/>
                    <a:pt x="41" y="30"/>
                  </a:cubicBezTo>
                  <a:cubicBezTo>
                    <a:pt x="43" y="31"/>
                    <a:pt x="43" y="31"/>
                    <a:pt x="45" y="31"/>
                  </a:cubicBezTo>
                  <a:cubicBezTo>
                    <a:pt x="47" y="30"/>
                    <a:pt x="48" y="31"/>
                    <a:pt x="50" y="31"/>
                  </a:cubicBezTo>
                  <a:cubicBezTo>
                    <a:pt x="52" y="31"/>
                    <a:pt x="53" y="28"/>
                    <a:pt x="55" y="29"/>
                  </a:cubicBezTo>
                  <a:cubicBezTo>
                    <a:pt x="56" y="29"/>
                    <a:pt x="58" y="31"/>
                    <a:pt x="60" y="30"/>
                  </a:cubicBezTo>
                  <a:cubicBezTo>
                    <a:pt x="64" y="28"/>
                    <a:pt x="59" y="26"/>
                    <a:pt x="58" y="24"/>
                  </a:cubicBezTo>
                  <a:cubicBezTo>
                    <a:pt x="57" y="22"/>
                    <a:pt x="57" y="21"/>
                    <a:pt x="55" y="20"/>
                  </a:cubicBezTo>
                  <a:cubicBezTo>
                    <a:pt x="53" y="19"/>
                    <a:pt x="52" y="18"/>
                    <a:pt x="51" y="16"/>
                  </a:cubicBezTo>
                  <a:cubicBezTo>
                    <a:pt x="51" y="14"/>
                    <a:pt x="49" y="14"/>
                    <a:pt x="47" y="13"/>
                  </a:cubicBezTo>
                  <a:cubicBezTo>
                    <a:pt x="47" y="13"/>
                    <a:pt x="47" y="12"/>
                    <a:pt x="46" y="12"/>
                  </a:cubicBezTo>
                  <a:cubicBezTo>
                    <a:pt x="46" y="12"/>
                    <a:pt x="44" y="12"/>
                    <a:pt x="44" y="12"/>
                  </a:cubicBezTo>
                  <a:cubicBezTo>
                    <a:pt x="43" y="11"/>
                    <a:pt x="44" y="7"/>
                    <a:pt x="44" y="6"/>
                  </a:cubicBezTo>
                  <a:cubicBezTo>
                    <a:pt x="44" y="4"/>
                    <a:pt x="42" y="3"/>
                    <a:pt x="41" y="1"/>
                  </a:cubicBezTo>
                  <a:cubicBezTo>
                    <a:pt x="41" y="1"/>
                    <a:pt x="41" y="0"/>
                    <a:pt x="41" y="0"/>
                  </a:cubicBezTo>
                  <a:cubicBezTo>
                    <a:pt x="40" y="0"/>
                    <a:pt x="39" y="0"/>
                    <a:pt x="38" y="0"/>
                  </a:cubicBezTo>
                  <a:cubicBezTo>
                    <a:pt x="36" y="1"/>
                    <a:pt x="36" y="1"/>
                    <a:pt x="35" y="3"/>
                  </a:cubicBezTo>
                  <a:cubicBezTo>
                    <a:pt x="35" y="6"/>
                    <a:pt x="28" y="10"/>
                    <a:pt x="26" y="10"/>
                  </a:cubicBezTo>
                  <a:cubicBezTo>
                    <a:pt x="25" y="10"/>
                    <a:pt x="21" y="10"/>
                    <a:pt x="22" y="11"/>
                  </a:cubicBezTo>
                  <a:cubicBezTo>
                    <a:pt x="23" y="13"/>
                    <a:pt x="20" y="15"/>
                    <a:pt x="19" y="15"/>
                  </a:cubicBezTo>
                  <a:cubicBezTo>
                    <a:pt x="17" y="16"/>
                    <a:pt x="15" y="17"/>
                    <a:pt x="13" y="17"/>
                  </a:cubicBezTo>
                  <a:cubicBezTo>
                    <a:pt x="11" y="18"/>
                    <a:pt x="11" y="16"/>
                    <a:pt x="9" y="17"/>
                  </a:cubicBezTo>
                  <a:cubicBezTo>
                    <a:pt x="7" y="18"/>
                    <a:pt x="6" y="17"/>
                    <a:pt x="6" y="18"/>
                  </a:cubicBezTo>
                  <a:cubicBezTo>
                    <a:pt x="5" y="20"/>
                    <a:pt x="4" y="22"/>
                    <a:pt x="3" y="23"/>
                  </a:cubicBezTo>
                  <a:cubicBezTo>
                    <a:pt x="0" y="27"/>
                    <a:pt x="2" y="30"/>
                    <a:pt x="4" y="34"/>
                  </a:cubicBezTo>
                  <a:cubicBezTo>
                    <a:pt x="5" y="36"/>
                    <a:pt x="5" y="37"/>
                    <a:pt x="6" y="39"/>
                  </a:cubicBezTo>
                  <a:cubicBezTo>
                    <a:pt x="8" y="41"/>
                    <a:pt x="9" y="42"/>
                    <a:pt x="9" y="45"/>
                  </a:cubicBezTo>
                  <a:cubicBezTo>
                    <a:pt x="9" y="44"/>
                    <a:pt x="10" y="37"/>
                    <a:pt x="12" y="37"/>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69" name="Freeform 743">
              <a:extLst>
                <a:ext uri="{FF2B5EF4-FFF2-40B4-BE49-F238E27FC236}">
                  <a16:creationId xmlns:a16="http://schemas.microsoft.com/office/drawing/2014/main" id="{E259EB17-6F18-7244-8FFE-C9DF41269F34}"/>
                </a:ext>
              </a:extLst>
            </p:cNvPr>
            <p:cNvSpPr>
              <a:spLocks/>
            </p:cNvSpPr>
            <p:nvPr/>
          </p:nvSpPr>
          <p:spPr bwMode="auto">
            <a:xfrm>
              <a:off x="11697008" y="7921315"/>
              <a:ext cx="1092359" cy="767717"/>
            </a:xfrm>
            <a:custGeom>
              <a:avLst/>
              <a:gdLst>
                <a:gd name="T0" fmla="*/ 83 w 117"/>
                <a:gd name="T1" fmla="*/ 82 h 82"/>
                <a:gd name="T2" fmla="*/ 93 w 117"/>
                <a:gd name="T3" fmla="*/ 76 h 82"/>
                <a:gd name="T4" fmla="*/ 105 w 117"/>
                <a:gd name="T5" fmla="*/ 68 h 82"/>
                <a:gd name="T6" fmla="*/ 112 w 117"/>
                <a:gd name="T7" fmla="*/ 64 h 82"/>
                <a:gd name="T8" fmla="*/ 107 w 117"/>
                <a:gd name="T9" fmla="*/ 55 h 82"/>
                <a:gd name="T10" fmla="*/ 110 w 117"/>
                <a:gd name="T11" fmla="*/ 46 h 82"/>
                <a:gd name="T12" fmla="*/ 114 w 117"/>
                <a:gd name="T13" fmla="*/ 40 h 82"/>
                <a:gd name="T14" fmla="*/ 117 w 117"/>
                <a:gd name="T15" fmla="*/ 21 h 82"/>
                <a:gd name="T16" fmla="*/ 81 w 117"/>
                <a:gd name="T17" fmla="*/ 1 h 82"/>
                <a:gd name="T18" fmla="*/ 75 w 117"/>
                <a:gd name="T19" fmla="*/ 2 h 82"/>
                <a:gd name="T20" fmla="*/ 67 w 117"/>
                <a:gd name="T21" fmla="*/ 2 h 82"/>
                <a:gd name="T22" fmla="*/ 59 w 117"/>
                <a:gd name="T23" fmla="*/ 1 h 82"/>
                <a:gd name="T24" fmla="*/ 29 w 117"/>
                <a:gd name="T25" fmla="*/ 21 h 82"/>
                <a:gd name="T26" fmla="*/ 22 w 117"/>
                <a:gd name="T27" fmla="*/ 25 h 82"/>
                <a:gd name="T28" fmla="*/ 19 w 117"/>
                <a:gd name="T29" fmla="*/ 42 h 82"/>
                <a:gd name="T30" fmla="*/ 8 w 117"/>
                <a:gd name="T31" fmla="*/ 43 h 82"/>
                <a:gd name="T32" fmla="*/ 5 w 117"/>
                <a:gd name="T33" fmla="*/ 51 h 82"/>
                <a:gd name="T34" fmla="*/ 11 w 117"/>
                <a:gd name="T35" fmla="*/ 56 h 82"/>
                <a:gd name="T36" fmla="*/ 19 w 117"/>
                <a:gd name="T37" fmla="*/ 62 h 82"/>
                <a:gd name="T38" fmla="*/ 21 w 117"/>
                <a:gd name="T39" fmla="*/ 55 h 82"/>
                <a:gd name="T40" fmla="*/ 28 w 117"/>
                <a:gd name="T41" fmla="*/ 50 h 82"/>
                <a:gd name="T42" fmla="*/ 35 w 117"/>
                <a:gd name="T43" fmla="*/ 53 h 82"/>
                <a:gd name="T44" fmla="*/ 46 w 117"/>
                <a:gd name="T45" fmla="*/ 55 h 82"/>
                <a:gd name="T46" fmla="*/ 64 w 117"/>
                <a:gd name="T47" fmla="*/ 53 h 82"/>
                <a:gd name="T48" fmla="*/ 68 w 117"/>
                <a:gd name="T49" fmla="*/ 47 h 82"/>
                <a:gd name="T50" fmla="*/ 77 w 117"/>
                <a:gd name="T51" fmla="*/ 31 h 82"/>
                <a:gd name="T52" fmla="*/ 79 w 117"/>
                <a:gd name="T53" fmla="*/ 16 h 82"/>
                <a:gd name="T54" fmla="*/ 75 w 117"/>
                <a:gd name="T55" fmla="*/ 2 h 82"/>
                <a:gd name="T56" fmla="*/ 78 w 117"/>
                <a:gd name="T57" fmla="*/ 16 h 82"/>
                <a:gd name="T58" fmla="*/ 77 w 117"/>
                <a:gd name="T59" fmla="*/ 35 h 82"/>
                <a:gd name="T60" fmla="*/ 68 w 117"/>
                <a:gd name="T61" fmla="*/ 46 h 82"/>
                <a:gd name="T62" fmla="*/ 72 w 117"/>
                <a:gd name="T63" fmla="*/ 55 h 82"/>
                <a:gd name="T64" fmla="*/ 75 w 117"/>
                <a:gd name="T65" fmla="*/ 65 h 82"/>
                <a:gd name="T66" fmla="*/ 72 w 117"/>
                <a:gd name="T67" fmla="*/ 74 h 82"/>
                <a:gd name="T68" fmla="*/ 77 w 117"/>
                <a:gd name="T69" fmla="*/ 81 h 82"/>
                <a:gd name="T70" fmla="*/ 80 w 117"/>
                <a:gd name="T71" fmla="*/ 8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7" h="82">
                  <a:moveTo>
                    <a:pt x="80" y="81"/>
                  </a:moveTo>
                  <a:cubicBezTo>
                    <a:pt x="81" y="80"/>
                    <a:pt x="82" y="82"/>
                    <a:pt x="83" y="82"/>
                  </a:cubicBezTo>
                  <a:cubicBezTo>
                    <a:pt x="85" y="81"/>
                    <a:pt x="87" y="80"/>
                    <a:pt x="89" y="79"/>
                  </a:cubicBezTo>
                  <a:cubicBezTo>
                    <a:pt x="90" y="79"/>
                    <a:pt x="93" y="78"/>
                    <a:pt x="93" y="76"/>
                  </a:cubicBezTo>
                  <a:cubicBezTo>
                    <a:pt x="93" y="74"/>
                    <a:pt x="94" y="75"/>
                    <a:pt x="96" y="74"/>
                  </a:cubicBezTo>
                  <a:cubicBezTo>
                    <a:pt x="99" y="74"/>
                    <a:pt x="103" y="71"/>
                    <a:pt x="105" y="68"/>
                  </a:cubicBezTo>
                  <a:cubicBezTo>
                    <a:pt x="106" y="67"/>
                    <a:pt x="106" y="66"/>
                    <a:pt x="107" y="65"/>
                  </a:cubicBezTo>
                  <a:cubicBezTo>
                    <a:pt x="108" y="64"/>
                    <a:pt x="110" y="64"/>
                    <a:pt x="112" y="64"/>
                  </a:cubicBezTo>
                  <a:cubicBezTo>
                    <a:pt x="112" y="62"/>
                    <a:pt x="110" y="61"/>
                    <a:pt x="109" y="59"/>
                  </a:cubicBezTo>
                  <a:cubicBezTo>
                    <a:pt x="109" y="58"/>
                    <a:pt x="110" y="55"/>
                    <a:pt x="107" y="55"/>
                  </a:cubicBezTo>
                  <a:cubicBezTo>
                    <a:pt x="106" y="55"/>
                    <a:pt x="109" y="53"/>
                    <a:pt x="108" y="52"/>
                  </a:cubicBezTo>
                  <a:cubicBezTo>
                    <a:pt x="108" y="49"/>
                    <a:pt x="109" y="48"/>
                    <a:pt x="110" y="46"/>
                  </a:cubicBezTo>
                  <a:cubicBezTo>
                    <a:pt x="110" y="44"/>
                    <a:pt x="112" y="44"/>
                    <a:pt x="112" y="42"/>
                  </a:cubicBezTo>
                  <a:cubicBezTo>
                    <a:pt x="112" y="41"/>
                    <a:pt x="113" y="40"/>
                    <a:pt x="114" y="40"/>
                  </a:cubicBezTo>
                  <a:cubicBezTo>
                    <a:pt x="117" y="40"/>
                    <a:pt x="117" y="40"/>
                    <a:pt x="117" y="38"/>
                  </a:cubicBezTo>
                  <a:cubicBezTo>
                    <a:pt x="117" y="32"/>
                    <a:pt x="117" y="27"/>
                    <a:pt x="117" y="21"/>
                  </a:cubicBezTo>
                  <a:cubicBezTo>
                    <a:pt x="117" y="19"/>
                    <a:pt x="113" y="18"/>
                    <a:pt x="111" y="17"/>
                  </a:cubicBezTo>
                  <a:cubicBezTo>
                    <a:pt x="101" y="12"/>
                    <a:pt x="91" y="6"/>
                    <a:pt x="81" y="1"/>
                  </a:cubicBezTo>
                  <a:cubicBezTo>
                    <a:pt x="80" y="1"/>
                    <a:pt x="80" y="0"/>
                    <a:pt x="79" y="0"/>
                  </a:cubicBezTo>
                  <a:cubicBezTo>
                    <a:pt x="78" y="1"/>
                    <a:pt x="76" y="2"/>
                    <a:pt x="75" y="2"/>
                  </a:cubicBezTo>
                  <a:cubicBezTo>
                    <a:pt x="74" y="3"/>
                    <a:pt x="72" y="5"/>
                    <a:pt x="71" y="5"/>
                  </a:cubicBezTo>
                  <a:cubicBezTo>
                    <a:pt x="70" y="5"/>
                    <a:pt x="69" y="3"/>
                    <a:pt x="67" y="2"/>
                  </a:cubicBezTo>
                  <a:cubicBezTo>
                    <a:pt x="66" y="1"/>
                    <a:pt x="65" y="1"/>
                    <a:pt x="64" y="1"/>
                  </a:cubicBezTo>
                  <a:cubicBezTo>
                    <a:pt x="62" y="0"/>
                    <a:pt x="61" y="0"/>
                    <a:pt x="59" y="1"/>
                  </a:cubicBezTo>
                  <a:cubicBezTo>
                    <a:pt x="52" y="5"/>
                    <a:pt x="45" y="10"/>
                    <a:pt x="38" y="14"/>
                  </a:cubicBezTo>
                  <a:cubicBezTo>
                    <a:pt x="35" y="16"/>
                    <a:pt x="32" y="18"/>
                    <a:pt x="29" y="21"/>
                  </a:cubicBezTo>
                  <a:cubicBezTo>
                    <a:pt x="28" y="22"/>
                    <a:pt x="27" y="22"/>
                    <a:pt x="26" y="22"/>
                  </a:cubicBezTo>
                  <a:cubicBezTo>
                    <a:pt x="23" y="22"/>
                    <a:pt x="22" y="22"/>
                    <a:pt x="22" y="25"/>
                  </a:cubicBezTo>
                  <a:cubicBezTo>
                    <a:pt x="22" y="28"/>
                    <a:pt x="22" y="31"/>
                    <a:pt x="22" y="34"/>
                  </a:cubicBezTo>
                  <a:cubicBezTo>
                    <a:pt x="22" y="37"/>
                    <a:pt x="21" y="40"/>
                    <a:pt x="19" y="42"/>
                  </a:cubicBezTo>
                  <a:cubicBezTo>
                    <a:pt x="18" y="43"/>
                    <a:pt x="15" y="43"/>
                    <a:pt x="14" y="43"/>
                  </a:cubicBezTo>
                  <a:cubicBezTo>
                    <a:pt x="12" y="43"/>
                    <a:pt x="10" y="43"/>
                    <a:pt x="8" y="43"/>
                  </a:cubicBezTo>
                  <a:cubicBezTo>
                    <a:pt x="6" y="43"/>
                    <a:pt x="4" y="44"/>
                    <a:pt x="2" y="44"/>
                  </a:cubicBezTo>
                  <a:cubicBezTo>
                    <a:pt x="0" y="44"/>
                    <a:pt x="5" y="51"/>
                    <a:pt x="5" y="51"/>
                  </a:cubicBezTo>
                  <a:cubicBezTo>
                    <a:pt x="6" y="54"/>
                    <a:pt x="7" y="56"/>
                    <a:pt x="10" y="57"/>
                  </a:cubicBezTo>
                  <a:cubicBezTo>
                    <a:pt x="10" y="57"/>
                    <a:pt x="11" y="56"/>
                    <a:pt x="11" y="56"/>
                  </a:cubicBezTo>
                  <a:cubicBezTo>
                    <a:pt x="12" y="57"/>
                    <a:pt x="12" y="60"/>
                    <a:pt x="14" y="58"/>
                  </a:cubicBezTo>
                  <a:cubicBezTo>
                    <a:pt x="16" y="56"/>
                    <a:pt x="18" y="61"/>
                    <a:pt x="19" y="62"/>
                  </a:cubicBezTo>
                  <a:cubicBezTo>
                    <a:pt x="19" y="61"/>
                    <a:pt x="20" y="59"/>
                    <a:pt x="20" y="58"/>
                  </a:cubicBezTo>
                  <a:cubicBezTo>
                    <a:pt x="20" y="57"/>
                    <a:pt x="21" y="56"/>
                    <a:pt x="21" y="55"/>
                  </a:cubicBezTo>
                  <a:cubicBezTo>
                    <a:pt x="22" y="52"/>
                    <a:pt x="22" y="52"/>
                    <a:pt x="25" y="51"/>
                  </a:cubicBezTo>
                  <a:cubicBezTo>
                    <a:pt x="26" y="50"/>
                    <a:pt x="27" y="50"/>
                    <a:pt x="28" y="50"/>
                  </a:cubicBezTo>
                  <a:cubicBezTo>
                    <a:pt x="29" y="49"/>
                    <a:pt x="30" y="51"/>
                    <a:pt x="31" y="51"/>
                  </a:cubicBezTo>
                  <a:cubicBezTo>
                    <a:pt x="33" y="51"/>
                    <a:pt x="34" y="52"/>
                    <a:pt x="35" y="53"/>
                  </a:cubicBezTo>
                  <a:cubicBezTo>
                    <a:pt x="36" y="54"/>
                    <a:pt x="37" y="54"/>
                    <a:pt x="39" y="54"/>
                  </a:cubicBezTo>
                  <a:cubicBezTo>
                    <a:pt x="42" y="52"/>
                    <a:pt x="43" y="55"/>
                    <a:pt x="46" y="55"/>
                  </a:cubicBezTo>
                  <a:cubicBezTo>
                    <a:pt x="49" y="55"/>
                    <a:pt x="52" y="53"/>
                    <a:pt x="55" y="53"/>
                  </a:cubicBezTo>
                  <a:cubicBezTo>
                    <a:pt x="57" y="53"/>
                    <a:pt x="61" y="54"/>
                    <a:pt x="64" y="53"/>
                  </a:cubicBezTo>
                  <a:cubicBezTo>
                    <a:pt x="65" y="53"/>
                    <a:pt x="66" y="52"/>
                    <a:pt x="67" y="51"/>
                  </a:cubicBezTo>
                  <a:cubicBezTo>
                    <a:pt x="69" y="50"/>
                    <a:pt x="68" y="49"/>
                    <a:pt x="68" y="47"/>
                  </a:cubicBezTo>
                  <a:cubicBezTo>
                    <a:pt x="68" y="42"/>
                    <a:pt x="73" y="39"/>
                    <a:pt x="77" y="35"/>
                  </a:cubicBezTo>
                  <a:cubicBezTo>
                    <a:pt x="78" y="34"/>
                    <a:pt x="77" y="32"/>
                    <a:pt x="77" y="31"/>
                  </a:cubicBezTo>
                  <a:cubicBezTo>
                    <a:pt x="77" y="28"/>
                    <a:pt x="77" y="26"/>
                    <a:pt x="77" y="23"/>
                  </a:cubicBezTo>
                  <a:cubicBezTo>
                    <a:pt x="78" y="21"/>
                    <a:pt x="79" y="18"/>
                    <a:pt x="79" y="16"/>
                  </a:cubicBezTo>
                  <a:cubicBezTo>
                    <a:pt x="78" y="14"/>
                    <a:pt x="77" y="12"/>
                    <a:pt x="76" y="11"/>
                  </a:cubicBezTo>
                  <a:cubicBezTo>
                    <a:pt x="74" y="8"/>
                    <a:pt x="75" y="5"/>
                    <a:pt x="75" y="2"/>
                  </a:cubicBezTo>
                  <a:cubicBezTo>
                    <a:pt x="75" y="5"/>
                    <a:pt x="75" y="7"/>
                    <a:pt x="75" y="9"/>
                  </a:cubicBezTo>
                  <a:cubicBezTo>
                    <a:pt x="75" y="11"/>
                    <a:pt x="78" y="14"/>
                    <a:pt x="78" y="16"/>
                  </a:cubicBezTo>
                  <a:cubicBezTo>
                    <a:pt x="79" y="19"/>
                    <a:pt x="77" y="23"/>
                    <a:pt x="77" y="26"/>
                  </a:cubicBezTo>
                  <a:cubicBezTo>
                    <a:pt x="77" y="28"/>
                    <a:pt x="78" y="32"/>
                    <a:pt x="77" y="35"/>
                  </a:cubicBezTo>
                  <a:cubicBezTo>
                    <a:pt x="76" y="37"/>
                    <a:pt x="72" y="39"/>
                    <a:pt x="71" y="41"/>
                  </a:cubicBezTo>
                  <a:cubicBezTo>
                    <a:pt x="69" y="42"/>
                    <a:pt x="68" y="44"/>
                    <a:pt x="68" y="46"/>
                  </a:cubicBezTo>
                  <a:cubicBezTo>
                    <a:pt x="67" y="49"/>
                    <a:pt x="69" y="50"/>
                    <a:pt x="70" y="53"/>
                  </a:cubicBezTo>
                  <a:cubicBezTo>
                    <a:pt x="70" y="54"/>
                    <a:pt x="71" y="54"/>
                    <a:pt x="72" y="55"/>
                  </a:cubicBezTo>
                  <a:cubicBezTo>
                    <a:pt x="74" y="56"/>
                    <a:pt x="75" y="57"/>
                    <a:pt x="75" y="59"/>
                  </a:cubicBezTo>
                  <a:cubicBezTo>
                    <a:pt x="75" y="61"/>
                    <a:pt x="75" y="63"/>
                    <a:pt x="75" y="65"/>
                  </a:cubicBezTo>
                  <a:cubicBezTo>
                    <a:pt x="75" y="66"/>
                    <a:pt x="76" y="68"/>
                    <a:pt x="77" y="70"/>
                  </a:cubicBezTo>
                  <a:cubicBezTo>
                    <a:pt x="74" y="70"/>
                    <a:pt x="67" y="70"/>
                    <a:pt x="72" y="74"/>
                  </a:cubicBezTo>
                  <a:cubicBezTo>
                    <a:pt x="74" y="75"/>
                    <a:pt x="75" y="76"/>
                    <a:pt x="76" y="78"/>
                  </a:cubicBezTo>
                  <a:cubicBezTo>
                    <a:pt x="76" y="79"/>
                    <a:pt x="77" y="80"/>
                    <a:pt x="77" y="81"/>
                  </a:cubicBezTo>
                  <a:cubicBezTo>
                    <a:pt x="77" y="82"/>
                    <a:pt x="80" y="81"/>
                    <a:pt x="80" y="81"/>
                  </a:cubicBezTo>
                  <a:cubicBezTo>
                    <a:pt x="82" y="80"/>
                    <a:pt x="80" y="81"/>
                    <a:pt x="80" y="8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70" name="Freeform 744">
              <a:extLst>
                <a:ext uri="{FF2B5EF4-FFF2-40B4-BE49-F238E27FC236}">
                  <a16:creationId xmlns:a16="http://schemas.microsoft.com/office/drawing/2014/main" id="{9133B783-501C-A148-B592-F7379C5D0CED}"/>
                </a:ext>
              </a:extLst>
            </p:cNvPr>
            <p:cNvSpPr>
              <a:spLocks/>
            </p:cNvSpPr>
            <p:nvPr/>
          </p:nvSpPr>
          <p:spPr bwMode="auto">
            <a:xfrm>
              <a:off x="12684268" y="7940429"/>
              <a:ext cx="767517" cy="946107"/>
            </a:xfrm>
            <a:custGeom>
              <a:avLst/>
              <a:gdLst>
                <a:gd name="T0" fmla="*/ 6 w 82"/>
                <a:gd name="T1" fmla="*/ 39 h 101"/>
                <a:gd name="T2" fmla="*/ 6 w 82"/>
                <a:gd name="T3" fmla="*/ 41 h 101"/>
                <a:gd name="T4" fmla="*/ 4 w 82"/>
                <a:gd name="T5" fmla="*/ 43 h 101"/>
                <a:gd name="T6" fmla="*/ 2 w 82"/>
                <a:gd name="T7" fmla="*/ 49 h 101"/>
                <a:gd name="T8" fmla="*/ 2 w 82"/>
                <a:gd name="T9" fmla="*/ 51 h 101"/>
                <a:gd name="T10" fmla="*/ 1 w 82"/>
                <a:gd name="T11" fmla="*/ 53 h 101"/>
                <a:gd name="T12" fmla="*/ 4 w 82"/>
                <a:gd name="T13" fmla="*/ 58 h 101"/>
                <a:gd name="T14" fmla="*/ 6 w 82"/>
                <a:gd name="T15" fmla="*/ 60 h 101"/>
                <a:gd name="T16" fmla="*/ 6 w 82"/>
                <a:gd name="T17" fmla="*/ 63 h 101"/>
                <a:gd name="T18" fmla="*/ 9 w 82"/>
                <a:gd name="T19" fmla="*/ 68 h 101"/>
                <a:gd name="T20" fmla="*/ 9 w 82"/>
                <a:gd name="T21" fmla="*/ 74 h 101"/>
                <a:gd name="T22" fmla="*/ 15 w 82"/>
                <a:gd name="T23" fmla="*/ 76 h 101"/>
                <a:gd name="T24" fmla="*/ 18 w 82"/>
                <a:gd name="T25" fmla="*/ 81 h 101"/>
                <a:gd name="T26" fmla="*/ 22 w 82"/>
                <a:gd name="T27" fmla="*/ 84 h 101"/>
                <a:gd name="T28" fmla="*/ 26 w 82"/>
                <a:gd name="T29" fmla="*/ 88 h 101"/>
                <a:gd name="T30" fmla="*/ 26 w 82"/>
                <a:gd name="T31" fmla="*/ 91 h 101"/>
                <a:gd name="T32" fmla="*/ 28 w 82"/>
                <a:gd name="T33" fmla="*/ 92 h 101"/>
                <a:gd name="T34" fmla="*/ 32 w 82"/>
                <a:gd name="T35" fmla="*/ 96 h 101"/>
                <a:gd name="T36" fmla="*/ 35 w 82"/>
                <a:gd name="T37" fmla="*/ 95 h 101"/>
                <a:gd name="T38" fmla="*/ 39 w 82"/>
                <a:gd name="T39" fmla="*/ 94 h 101"/>
                <a:gd name="T40" fmla="*/ 44 w 82"/>
                <a:gd name="T41" fmla="*/ 100 h 101"/>
                <a:gd name="T42" fmla="*/ 51 w 82"/>
                <a:gd name="T43" fmla="*/ 100 h 101"/>
                <a:gd name="T44" fmla="*/ 55 w 82"/>
                <a:gd name="T45" fmla="*/ 98 h 101"/>
                <a:gd name="T46" fmla="*/ 59 w 82"/>
                <a:gd name="T47" fmla="*/ 97 h 101"/>
                <a:gd name="T48" fmla="*/ 69 w 82"/>
                <a:gd name="T49" fmla="*/ 94 h 101"/>
                <a:gd name="T50" fmla="*/ 69 w 82"/>
                <a:gd name="T51" fmla="*/ 91 h 101"/>
                <a:gd name="T52" fmla="*/ 66 w 82"/>
                <a:gd name="T53" fmla="*/ 90 h 101"/>
                <a:gd name="T54" fmla="*/ 61 w 82"/>
                <a:gd name="T55" fmla="*/ 83 h 101"/>
                <a:gd name="T56" fmla="*/ 59 w 82"/>
                <a:gd name="T57" fmla="*/ 80 h 101"/>
                <a:gd name="T58" fmla="*/ 56 w 82"/>
                <a:gd name="T59" fmla="*/ 78 h 101"/>
                <a:gd name="T60" fmla="*/ 59 w 82"/>
                <a:gd name="T61" fmla="*/ 75 h 101"/>
                <a:gd name="T62" fmla="*/ 61 w 82"/>
                <a:gd name="T63" fmla="*/ 67 h 101"/>
                <a:gd name="T64" fmla="*/ 62 w 82"/>
                <a:gd name="T65" fmla="*/ 64 h 101"/>
                <a:gd name="T66" fmla="*/ 65 w 82"/>
                <a:gd name="T67" fmla="*/ 62 h 101"/>
                <a:gd name="T68" fmla="*/ 65 w 82"/>
                <a:gd name="T69" fmla="*/ 58 h 101"/>
                <a:gd name="T70" fmla="*/ 67 w 82"/>
                <a:gd name="T71" fmla="*/ 55 h 101"/>
                <a:gd name="T72" fmla="*/ 71 w 82"/>
                <a:gd name="T73" fmla="*/ 52 h 101"/>
                <a:gd name="T74" fmla="*/ 72 w 82"/>
                <a:gd name="T75" fmla="*/ 45 h 101"/>
                <a:gd name="T76" fmla="*/ 72 w 82"/>
                <a:gd name="T77" fmla="*/ 42 h 101"/>
                <a:gd name="T78" fmla="*/ 74 w 82"/>
                <a:gd name="T79" fmla="*/ 37 h 101"/>
                <a:gd name="T80" fmla="*/ 79 w 82"/>
                <a:gd name="T81" fmla="*/ 29 h 101"/>
                <a:gd name="T82" fmla="*/ 82 w 82"/>
                <a:gd name="T83" fmla="*/ 27 h 101"/>
                <a:gd name="T84" fmla="*/ 79 w 82"/>
                <a:gd name="T85" fmla="*/ 23 h 101"/>
                <a:gd name="T86" fmla="*/ 76 w 82"/>
                <a:gd name="T87" fmla="*/ 17 h 101"/>
                <a:gd name="T88" fmla="*/ 76 w 82"/>
                <a:gd name="T89" fmla="*/ 11 h 101"/>
                <a:gd name="T90" fmla="*/ 75 w 82"/>
                <a:gd name="T91" fmla="*/ 9 h 101"/>
                <a:gd name="T92" fmla="*/ 74 w 82"/>
                <a:gd name="T93" fmla="*/ 5 h 101"/>
                <a:gd name="T94" fmla="*/ 68 w 82"/>
                <a:gd name="T95" fmla="*/ 0 h 101"/>
                <a:gd name="T96" fmla="*/ 64 w 82"/>
                <a:gd name="T97" fmla="*/ 2 h 101"/>
                <a:gd name="T98" fmla="*/ 60 w 82"/>
                <a:gd name="T99" fmla="*/ 5 h 101"/>
                <a:gd name="T100" fmla="*/ 56 w 82"/>
                <a:gd name="T101" fmla="*/ 5 h 101"/>
                <a:gd name="T102" fmla="*/ 46 w 82"/>
                <a:gd name="T103" fmla="*/ 5 h 101"/>
                <a:gd name="T104" fmla="*/ 17 w 82"/>
                <a:gd name="T105" fmla="*/ 5 h 101"/>
                <a:gd name="T106" fmla="*/ 16 w 82"/>
                <a:gd name="T107" fmla="*/ 14 h 101"/>
                <a:gd name="T108" fmla="*/ 13 w 82"/>
                <a:gd name="T109" fmla="*/ 16 h 101"/>
                <a:gd name="T110" fmla="*/ 11 w 82"/>
                <a:gd name="T111" fmla="*/ 18 h 101"/>
                <a:gd name="T112" fmla="*/ 11 w 82"/>
                <a:gd name="T113" fmla="*/ 32 h 101"/>
                <a:gd name="T114" fmla="*/ 11 w 82"/>
                <a:gd name="T115" fmla="*/ 37 h 101"/>
                <a:gd name="T116" fmla="*/ 6 w 82"/>
                <a:gd name="T117" fmla="*/ 3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2" h="101">
                  <a:moveTo>
                    <a:pt x="6" y="39"/>
                  </a:moveTo>
                  <a:cubicBezTo>
                    <a:pt x="6" y="39"/>
                    <a:pt x="6" y="40"/>
                    <a:pt x="6" y="41"/>
                  </a:cubicBezTo>
                  <a:cubicBezTo>
                    <a:pt x="5" y="42"/>
                    <a:pt x="4" y="42"/>
                    <a:pt x="4" y="43"/>
                  </a:cubicBezTo>
                  <a:cubicBezTo>
                    <a:pt x="4" y="45"/>
                    <a:pt x="2" y="47"/>
                    <a:pt x="2" y="49"/>
                  </a:cubicBezTo>
                  <a:cubicBezTo>
                    <a:pt x="2" y="50"/>
                    <a:pt x="3" y="51"/>
                    <a:pt x="2" y="51"/>
                  </a:cubicBezTo>
                  <a:cubicBezTo>
                    <a:pt x="2" y="52"/>
                    <a:pt x="0" y="53"/>
                    <a:pt x="1" y="53"/>
                  </a:cubicBezTo>
                  <a:cubicBezTo>
                    <a:pt x="4" y="53"/>
                    <a:pt x="3" y="57"/>
                    <a:pt x="4" y="58"/>
                  </a:cubicBezTo>
                  <a:cubicBezTo>
                    <a:pt x="4" y="59"/>
                    <a:pt x="5" y="59"/>
                    <a:pt x="6" y="60"/>
                  </a:cubicBezTo>
                  <a:cubicBezTo>
                    <a:pt x="6" y="61"/>
                    <a:pt x="6" y="62"/>
                    <a:pt x="6" y="63"/>
                  </a:cubicBezTo>
                  <a:cubicBezTo>
                    <a:pt x="7" y="65"/>
                    <a:pt x="9" y="66"/>
                    <a:pt x="9" y="68"/>
                  </a:cubicBezTo>
                  <a:cubicBezTo>
                    <a:pt x="9" y="69"/>
                    <a:pt x="8" y="74"/>
                    <a:pt x="9" y="74"/>
                  </a:cubicBezTo>
                  <a:cubicBezTo>
                    <a:pt x="12" y="74"/>
                    <a:pt x="13" y="75"/>
                    <a:pt x="15" y="76"/>
                  </a:cubicBezTo>
                  <a:cubicBezTo>
                    <a:pt x="17" y="77"/>
                    <a:pt x="16" y="80"/>
                    <a:pt x="18" y="81"/>
                  </a:cubicBezTo>
                  <a:cubicBezTo>
                    <a:pt x="19" y="82"/>
                    <a:pt x="22" y="82"/>
                    <a:pt x="22" y="84"/>
                  </a:cubicBezTo>
                  <a:cubicBezTo>
                    <a:pt x="22" y="86"/>
                    <a:pt x="25" y="87"/>
                    <a:pt x="26" y="88"/>
                  </a:cubicBezTo>
                  <a:cubicBezTo>
                    <a:pt x="26" y="89"/>
                    <a:pt x="26" y="90"/>
                    <a:pt x="26" y="91"/>
                  </a:cubicBezTo>
                  <a:cubicBezTo>
                    <a:pt x="27" y="91"/>
                    <a:pt x="28" y="92"/>
                    <a:pt x="28" y="92"/>
                  </a:cubicBezTo>
                  <a:cubicBezTo>
                    <a:pt x="29" y="93"/>
                    <a:pt x="30" y="95"/>
                    <a:pt x="32" y="96"/>
                  </a:cubicBezTo>
                  <a:cubicBezTo>
                    <a:pt x="33" y="97"/>
                    <a:pt x="33" y="93"/>
                    <a:pt x="35" y="95"/>
                  </a:cubicBezTo>
                  <a:cubicBezTo>
                    <a:pt x="37" y="96"/>
                    <a:pt x="37" y="94"/>
                    <a:pt x="39" y="94"/>
                  </a:cubicBezTo>
                  <a:cubicBezTo>
                    <a:pt x="41" y="95"/>
                    <a:pt x="42" y="98"/>
                    <a:pt x="44" y="100"/>
                  </a:cubicBezTo>
                  <a:cubicBezTo>
                    <a:pt x="46" y="95"/>
                    <a:pt x="49" y="101"/>
                    <a:pt x="51" y="100"/>
                  </a:cubicBezTo>
                  <a:cubicBezTo>
                    <a:pt x="52" y="99"/>
                    <a:pt x="53" y="98"/>
                    <a:pt x="55" y="98"/>
                  </a:cubicBezTo>
                  <a:cubicBezTo>
                    <a:pt x="56" y="98"/>
                    <a:pt x="58" y="98"/>
                    <a:pt x="59" y="97"/>
                  </a:cubicBezTo>
                  <a:cubicBezTo>
                    <a:pt x="61" y="93"/>
                    <a:pt x="65" y="91"/>
                    <a:pt x="69" y="94"/>
                  </a:cubicBezTo>
                  <a:cubicBezTo>
                    <a:pt x="69" y="93"/>
                    <a:pt x="69" y="92"/>
                    <a:pt x="69" y="91"/>
                  </a:cubicBezTo>
                  <a:cubicBezTo>
                    <a:pt x="69" y="90"/>
                    <a:pt x="66" y="90"/>
                    <a:pt x="66" y="90"/>
                  </a:cubicBezTo>
                  <a:cubicBezTo>
                    <a:pt x="64" y="88"/>
                    <a:pt x="63" y="85"/>
                    <a:pt x="61" y="83"/>
                  </a:cubicBezTo>
                  <a:cubicBezTo>
                    <a:pt x="60" y="82"/>
                    <a:pt x="60" y="81"/>
                    <a:pt x="59" y="80"/>
                  </a:cubicBezTo>
                  <a:cubicBezTo>
                    <a:pt x="58" y="79"/>
                    <a:pt x="57" y="79"/>
                    <a:pt x="56" y="78"/>
                  </a:cubicBezTo>
                  <a:cubicBezTo>
                    <a:pt x="53" y="75"/>
                    <a:pt x="59" y="75"/>
                    <a:pt x="59" y="75"/>
                  </a:cubicBezTo>
                  <a:cubicBezTo>
                    <a:pt x="61" y="74"/>
                    <a:pt x="60" y="69"/>
                    <a:pt x="61" y="67"/>
                  </a:cubicBezTo>
                  <a:cubicBezTo>
                    <a:pt x="61" y="66"/>
                    <a:pt x="61" y="64"/>
                    <a:pt x="62" y="64"/>
                  </a:cubicBezTo>
                  <a:cubicBezTo>
                    <a:pt x="63" y="63"/>
                    <a:pt x="65" y="63"/>
                    <a:pt x="65" y="62"/>
                  </a:cubicBezTo>
                  <a:cubicBezTo>
                    <a:pt x="65" y="61"/>
                    <a:pt x="65" y="60"/>
                    <a:pt x="65" y="58"/>
                  </a:cubicBezTo>
                  <a:cubicBezTo>
                    <a:pt x="65" y="57"/>
                    <a:pt x="66" y="56"/>
                    <a:pt x="67" y="55"/>
                  </a:cubicBezTo>
                  <a:cubicBezTo>
                    <a:pt x="68" y="53"/>
                    <a:pt x="70" y="54"/>
                    <a:pt x="71" y="52"/>
                  </a:cubicBezTo>
                  <a:cubicBezTo>
                    <a:pt x="71" y="50"/>
                    <a:pt x="72" y="48"/>
                    <a:pt x="72" y="45"/>
                  </a:cubicBezTo>
                  <a:cubicBezTo>
                    <a:pt x="72" y="44"/>
                    <a:pt x="72" y="43"/>
                    <a:pt x="72" y="42"/>
                  </a:cubicBezTo>
                  <a:cubicBezTo>
                    <a:pt x="72" y="40"/>
                    <a:pt x="74" y="38"/>
                    <a:pt x="74" y="37"/>
                  </a:cubicBezTo>
                  <a:cubicBezTo>
                    <a:pt x="74" y="33"/>
                    <a:pt x="75" y="30"/>
                    <a:pt x="79" y="29"/>
                  </a:cubicBezTo>
                  <a:cubicBezTo>
                    <a:pt x="80" y="29"/>
                    <a:pt x="81" y="29"/>
                    <a:pt x="82" y="27"/>
                  </a:cubicBezTo>
                  <a:cubicBezTo>
                    <a:pt x="82" y="26"/>
                    <a:pt x="80" y="24"/>
                    <a:pt x="79" y="23"/>
                  </a:cubicBezTo>
                  <a:cubicBezTo>
                    <a:pt x="77" y="21"/>
                    <a:pt x="76" y="19"/>
                    <a:pt x="76" y="17"/>
                  </a:cubicBezTo>
                  <a:cubicBezTo>
                    <a:pt x="76" y="16"/>
                    <a:pt x="75" y="11"/>
                    <a:pt x="76" y="11"/>
                  </a:cubicBezTo>
                  <a:cubicBezTo>
                    <a:pt x="77" y="10"/>
                    <a:pt x="76" y="10"/>
                    <a:pt x="75" y="9"/>
                  </a:cubicBezTo>
                  <a:cubicBezTo>
                    <a:pt x="74" y="8"/>
                    <a:pt x="74" y="7"/>
                    <a:pt x="74" y="5"/>
                  </a:cubicBezTo>
                  <a:cubicBezTo>
                    <a:pt x="72" y="3"/>
                    <a:pt x="69" y="2"/>
                    <a:pt x="68" y="0"/>
                  </a:cubicBezTo>
                  <a:cubicBezTo>
                    <a:pt x="67" y="0"/>
                    <a:pt x="65" y="1"/>
                    <a:pt x="64" y="2"/>
                  </a:cubicBezTo>
                  <a:cubicBezTo>
                    <a:pt x="63" y="5"/>
                    <a:pt x="61" y="3"/>
                    <a:pt x="60" y="5"/>
                  </a:cubicBezTo>
                  <a:cubicBezTo>
                    <a:pt x="59" y="9"/>
                    <a:pt x="58" y="5"/>
                    <a:pt x="56" y="5"/>
                  </a:cubicBezTo>
                  <a:cubicBezTo>
                    <a:pt x="52" y="5"/>
                    <a:pt x="49" y="5"/>
                    <a:pt x="46" y="5"/>
                  </a:cubicBezTo>
                  <a:cubicBezTo>
                    <a:pt x="37" y="5"/>
                    <a:pt x="27" y="5"/>
                    <a:pt x="17" y="5"/>
                  </a:cubicBezTo>
                  <a:cubicBezTo>
                    <a:pt x="15" y="5"/>
                    <a:pt x="16" y="12"/>
                    <a:pt x="16" y="14"/>
                  </a:cubicBezTo>
                  <a:cubicBezTo>
                    <a:pt x="16" y="16"/>
                    <a:pt x="15" y="16"/>
                    <a:pt x="13" y="16"/>
                  </a:cubicBezTo>
                  <a:cubicBezTo>
                    <a:pt x="10" y="16"/>
                    <a:pt x="11" y="16"/>
                    <a:pt x="11" y="18"/>
                  </a:cubicBezTo>
                  <a:cubicBezTo>
                    <a:pt x="11" y="23"/>
                    <a:pt x="11" y="27"/>
                    <a:pt x="11" y="32"/>
                  </a:cubicBezTo>
                  <a:cubicBezTo>
                    <a:pt x="11" y="34"/>
                    <a:pt x="11" y="36"/>
                    <a:pt x="11" y="37"/>
                  </a:cubicBezTo>
                  <a:cubicBezTo>
                    <a:pt x="11" y="39"/>
                    <a:pt x="7" y="38"/>
                    <a:pt x="6" y="39"/>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71" name="Freeform 745">
              <a:extLst>
                <a:ext uri="{FF2B5EF4-FFF2-40B4-BE49-F238E27FC236}">
                  <a16:creationId xmlns:a16="http://schemas.microsoft.com/office/drawing/2014/main" id="{95A02CCE-62D2-D04B-85D1-1E7A3B1B8111}"/>
                </a:ext>
              </a:extLst>
            </p:cNvPr>
            <p:cNvSpPr>
              <a:spLocks/>
            </p:cNvSpPr>
            <p:nvPr/>
          </p:nvSpPr>
          <p:spPr bwMode="auto">
            <a:xfrm>
              <a:off x="13356248" y="8182530"/>
              <a:ext cx="299364" cy="270773"/>
            </a:xfrm>
            <a:custGeom>
              <a:avLst/>
              <a:gdLst>
                <a:gd name="T0" fmla="*/ 3 w 32"/>
                <a:gd name="T1" fmla="*/ 19 h 29"/>
                <a:gd name="T2" fmla="*/ 7 w 32"/>
                <a:gd name="T3" fmla="*/ 20 h 29"/>
                <a:gd name="T4" fmla="*/ 7 w 32"/>
                <a:gd name="T5" fmla="*/ 17 h 29"/>
                <a:gd name="T6" fmla="*/ 10 w 32"/>
                <a:gd name="T7" fmla="*/ 19 h 29"/>
                <a:gd name="T8" fmla="*/ 12 w 32"/>
                <a:gd name="T9" fmla="*/ 18 h 29"/>
                <a:gd name="T10" fmla="*/ 14 w 32"/>
                <a:gd name="T11" fmla="*/ 18 h 29"/>
                <a:gd name="T12" fmla="*/ 29 w 32"/>
                <a:gd name="T13" fmla="*/ 29 h 29"/>
                <a:gd name="T14" fmla="*/ 32 w 32"/>
                <a:gd name="T15" fmla="*/ 27 h 29"/>
                <a:gd name="T16" fmla="*/ 24 w 32"/>
                <a:gd name="T17" fmla="*/ 19 h 29"/>
                <a:gd name="T18" fmla="*/ 19 w 32"/>
                <a:gd name="T19" fmla="*/ 16 h 29"/>
                <a:gd name="T20" fmla="*/ 17 w 32"/>
                <a:gd name="T21" fmla="*/ 14 h 29"/>
                <a:gd name="T22" fmla="*/ 17 w 32"/>
                <a:gd name="T23" fmla="*/ 16 h 29"/>
                <a:gd name="T24" fmla="*/ 16 w 32"/>
                <a:gd name="T25" fmla="*/ 14 h 29"/>
                <a:gd name="T26" fmla="*/ 14 w 32"/>
                <a:gd name="T27" fmla="*/ 9 h 29"/>
                <a:gd name="T28" fmla="*/ 10 w 32"/>
                <a:gd name="T29" fmla="*/ 0 h 29"/>
                <a:gd name="T30" fmla="*/ 2 w 32"/>
                <a:gd name="T31" fmla="*/ 7 h 29"/>
                <a:gd name="T32" fmla="*/ 1 w 32"/>
                <a:gd name="T33" fmla="*/ 13 h 29"/>
                <a:gd name="T34" fmla="*/ 0 w 32"/>
                <a:gd name="T35" fmla="*/ 20 h 29"/>
                <a:gd name="T36" fmla="*/ 3 w 32"/>
                <a:gd name="T37" fmla="*/ 1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 h="29">
                  <a:moveTo>
                    <a:pt x="3" y="19"/>
                  </a:moveTo>
                  <a:cubicBezTo>
                    <a:pt x="4" y="19"/>
                    <a:pt x="6" y="21"/>
                    <a:pt x="7" y="20"/>
                  </a:cubicBezTo>
                  <a:cubicBezTo>
                    <a:pt x="7" y="19"/>
                    <a:pt x="6" y="17"/>
                    <a:pt x="7" y="17"/>
                  </a:cubicBezTo>
                  <a:cubicBezTo>
                    <a:pt x="9" y="17"/>
                    <a:pt x="9" y="19"/>
                    <a:pt x="10" y="19"/>
                  </a:cubicBezTo>
                  <a:cubicBezTo>
                    <a:pt x="11" y="19"/>
                    <a:pt x="12" y="18"/>
                    <a:pt x="12" y="18"/>
                  </a:cubicBezTo>
                  <a:cubicBezTo>
                    <a:pt x="13" y="17"/>
                    <a:pt x="14" y="18"/>
                    <a:pt x="14" y="18"/>
                  </a:cubicBezTo>
                  <a:cubicBezTo>
                    <a:pt x="22" y="18"/>
                    <a:pt x="25" y="24"/>
                    <a:pt x="29" y="29"/>
                  </a:cubicBezTo>
                  <a:cubicBezTo>
                    <a:pt x="30" y="29"/>
                    <a:pt x="31" y="28"/>
                    <a:pt x="32" y="27"/>
                  </a:cubicBezTo>
                  <a:cubicBezTo>
                    <a:pt x="29" y="25"/>
                    <a:pt x="26" y="22"/>
                    <a:pt x="24" y="19"/>
                  </a:cubicBezTo>
                  <a:cubicBezTo>
                    <a:pt x="23" y="17"/>
                    <a:pt x="21" y="17"/>
                    <a:pt x="19" y="16"/>
                  </a:cubicBezTo>
                  <a:cubicBezTo>
                    <a:pt x="18" y="16"/>
                    <a:pt x="18" y="14"/>
                    <a:pt x="17" y="14"/>
                  </a:cubicBezTo>
                  <a:cubicBezTo>
                    <a:pt x="16" y="14"/>
                    <a:pt x="17" y="15"/>
                    <a:pt x="17" y="16"/>
                  </a:cubicBezTo>
                  <a:cubicBezTo>
                    <a:pt x="17" y="16"/>
                    <a:pt x="16" y="14"/>
                    <a:pt x="16" y="14"/>
                  </a:cubicBezTo>
                  <a:cubicBezTo>
                    <a:pt x="15" y="12"/>
                    <a:pt x="14" y="11"/>
                    <a:pt x="14" y="9"/>
                  </a:cubicBezTo>
                  <a:cubicBezTo>
                    <a:pt x="13" y="6"/>
                    <a:pt x="13" y="3"/>
                    <a:pt x="10" y="0"/>
                  </a:cubicBezTo>
                  <a:cubicBezTo>
                    <a:pt x="9" y="4"/>
                    <a:pt x="4" y="4"/>
                    <a:pt x="2" y="7"/>
                  </a:cubicBezTo>
                  <a:cubicBezTo>
                    <a:pt x="1" y="9"/>
                    <a:pt x="2" y="11"/>
                    <a:pt x="1" y="13"/>
                  </a:cubicBezTo>
                  <a:cubicBezTo>
                    <a:pt x="0" y="15"/>
                    <a:pt x="0" y="17"/>
                    <a:pt x="0" y="20"/>
                  </a:cubicBezTo>
                  <a:cubicBezTo>
                    <a:pt x="1" y="19"/>
                    <a:pt x="2" y="19"/>
                    <a:pt x="3" y="19"/>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72" name="Freeform 746">
              <a:extLst>
                <a:ext uri="{FF2B5EF4-FFF2-40B4-BE49-F238E27FC236}">
                  <a16:creationId xmlns:a16="http://schemas.microsoft.com/office/drawing/2014/main" id="{C4E00BEB-C70A-7948-962C-C05B4E889822}"/>
                </a:ext>
              </a:extLst>
            </p:cNvPr>
            <p:cNvSpPr>
              <a:spLocks/>
            </p:cNvSpPr>
            <p:nvPr/>
          </p:nvSpPr>
          <p:spPr bwMode="auto">
            <a:xfrm>
              <a:off x="13200194" y="8313140"/>
              <a:ext cx="691083" cy="573398"/>
            </a:xfrm>
            <a:custGeom>
              <a:avLst/>
              <a:gdLst>
                <a:gd name="T0" fmla="*/ 70 w 74"/>
                <a:gd name="T1" fmla="*/ 38 h 61"/>
                <a:gd name="T2" fmla="*/ 57 w 74"/>
                <a:gd name="T3" fmla="*/ 33 h 61"/>
                <a:gd name="T4" fmla="*/ 51 w 74"/>
                <a:gd name="T5" fmla="*/ 29 h 61"/>
                <a:gd name="T6" fmla="*/ 48 w 74"/>
                <a:gd name="T7" fmla="*/ 24 h 61"/>
                <a:gd name="T8" fmla="*/ 51 w 74"/>
                <a:gd name="T9" fmla="*/ 20 h 61"/>
                <a:gd name="T10" fmla="*/ 45 w 74"/>
                <a:gd name="T11" fmla="*/ 23 h 61"/>
                <a:gd name="T12" fmla="*/ 44 w 74"/>
                <a:gd name="T13" fmla="*/ 18 h 61"/>
                <a:gd name="T14" fmla="*/ 44 w 74"/>
                <a:gd name="T15" fmla="*/ 12 h 61"/>
                <a:gd name="T16" fmla="*/ 37 w 74"/>
                <a:gd name="T17" fmla="*/ 5 h 61"/>
                <a:gd name="T18" fmla="*/ 28 w 74"/>
                <a:gd name="T19" fmla="*/ 4 h 61"/>
                <a:gd name="T20" fmla="*/ 24 w 74"/>
                <a:gd name="T21" fmla="*/ 5 h 61"/>
                <a:gd name="T22" fmla="*/ 21 w 74"/>
                <a:gd name="T23" fmla="*/ 5 h 61"/>
                <a:gd name="T24" fmla="*/ 18 w 74"/>
                <a:gd name="T25" fmla="*/ 5 h 61"/>
                <a:gd name="T26" fmla="*/ 17 w 74"/>
                <a:gd name="T27" fmla="*/ 8 h 61"/>
                <a:gd name="T28" fmla="*/ 15 w 74"/>
                <a:gd name="T29" fmla="*/ 13 h 61"/>
                <a:gd name="T30" fmla="*/ 12 w 74"/>
                <a:gd name="T31" fmla="*/ 14 h 61"/>
                <a:gd name="T32" fmla="*/ 10 w 74"/>
                <a:gd name="T33" fmla="*/ 18 h 61"/>
                <a:gd name="T34" fmla="*/ 10 w 74"/>
                <a:gd name="T35" fmla="*/ 23 h 61"/>
                <a:gd name="T36" fmla="*/ 5 w 74"/>
                <a:gd name="T37" fmla="*/ 34 h 61"/>
                <a:gd name="T38" fmla="*/ 1 w 74"/>
                <a:gd name="T39" fmla="*/ 35 h 61"/>
                <a:gd name="T40" fmla="*/ 2 w 74"/>
                <a:gd name="T41" fmla="*/ 38 h 61"/>
                <a:gd name="T42" fmla="*/ 9 w 74"/>
                <a:gd name="T43" fmla="*/ 47 h 61"/>
                <a:gd name="T44" fmla="*/ 13 w 74"/>
                <a:gd name="T45" fmla="*/ 50 h 61"/>
                <a:gd name="T46" fmla="*/ 14 w 74"/>
                <a:gd name="T47" fmla="*/ 54 h 61"/>
                <a:gd name="T48" fmla="*/ 20 w 74"/>
                <a:gd name="T49" fmla="*/ 55 h 61"/>
                <a:gd name="T50" fmla="*/ 25 w 74"/>
                <a:gd name="T51" fmla="*/ 59 h 61"/>
                <a:gd name="T52" fmla="*/ 33 w 74"/>
                <a:gd name="T53" fmla="*/ 60 h 61"/>
                <a:gd name="T54" fmla="*/ 39 w 74"/>
                <a:gd name="T55" fmla="*/ 57 h 61"/>
                <a:gd name="T56" fmla="*/ 47 w 74"/>
                <a:gd name="T57" fmla="*/ 56 h 61"/>
                <a:gd name="T58" fmla="*/ 54 w 74"/>
                <a:gd name="T59" fmla="*/ 53 h 61"/>
                <a:gd name="T60" fmla="*/ 59 w 74"/>
                <a:gd name="T61" fmla="*/ 53 h 61"/>
                <a:gd name="T62" fmla="*/ 74 w 74"/>
                <a:gd name="T63" fmla="*/ 38 h 61"/>
                <a:gd name="T64" fmla="*/ 70 w 74"/>
                <a:gd name="T65" fmla="*/ 3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4" h="61">
                  <a:moveTo>
                    <a:pt x="70" y="38"/>
                  </a:moveTo>
                  <a:cubicBezTo>
                    <a:pt x="65" y="36"/>
                    <a:pt x="61" y="35"/>
                    <a:pt x="57" y="33"/>
                  </a:cubicBezTo>
                  <a:cubicBezTo>
                    <a:pt x="54" y="32"/>
                    <a:pt x="53" y="31"/>
                    <a:pt x="51" y="29"/>
                  </a:cubicBezTo>
                  <a:cubicBezTo>
                    <a:pt x="50" y="28"/>
                    <a:pt x="49" y="26"/>
                    <a:pt x="48" y="24"/>
                  </a:cubicBezTo>
                  <a:cubicBezTo>
                    <a:pt x="48" y="23"/>
                    <a:pt x="51" y="21"/>
                    <a:pt x="51" y="20"/>
                  </a:cubicBezTo>
                  <a:cubicBezTo>
                    <a:pt x="49" y="21"/>
                    <a:pt x="47" y="22"/>
                    <a:pt x="45" y="23"/>
                  </a:cubicBezTo>
                  <a:cubicBezTo>
                    <a:pt x="43" y="23"/>
                    <a:pt x="43" y="19"/>
                    <a:pt x="44" y="18"/>
                  </a:cubicBezTo>
                  <a:cubicBezTo>
                    <a:pt x="47" y="15"/>
                    <a:pt x="46" y="15"/>
                    <a:pt x="44" y="12"/>
                  </a:cubicBezTo>
                  <a:cubicBezTo>
                    <a:pt x="42" y="10"/>
                    <a:pt x="40" y="6"/>
                    <a:pt x="37" y="5"/>
                  </a:cubicBezTo>
                  <a:cubicBezTo>
                    <a:pt x="35" y="5"/>
                    <a:pt x="30" y="3"/>
                    <a:pt x="28" y="4"/>
                  </a:cubicBezTo>
                  <a:cubicBezTo>
                    <a:pt x="26" y="7"/>
                    <a:pt x="24" y="0"/>
                    <a:pt x="24" y="5"/>
                  </a:cubicBezTo>
                  <a:cubicBezTo>
                    <a:pt x="24" y="7"/>
                    <a:pt x="22" y="6"/>
                    <a:pt x="21" y="5"/>
                  </a:cubicBezTo>
                  <a:cubicBezTo>
                    <a:pt x="20" y="5"/>
                    <a:pt x="19" y="5"/>
                    <a:pt x="18" y="5"/>
                  </a:cubicBezTo>
                  <a:cubicBezTo>
                    <a:pt x="16" y="6"/>
                    <a:pt x="17" y="6"/>
                    <a:pt x="17" y="8"/>
                  </a:cubicBezTo>
                  <a:cubicBezTo>
                    <a:pt x="17" y="9"/>
                    <a:pt x="16" y="12"/>
                    <a:pt x="15" y="13"/>
                  </a:cubicBezTo>
                  <a:cubicBezTo>
                    <a:pt x="15" y="14"/>
                    <a:pt x="12" y="13"/>
                    <a:pt x="12" y="14"/>
                  </a:cubicBezTo>
                  <a:cubicBezTo>
                    <a:pt x="12" y="16"/>
                    <a:pt x="10" y="17"/>
                    <a:pt x="10" y="18"/>
                  </a:cubicBezTo>
                  <a:cubicBezTo>
                    <a:pt x="10" y="19"/>
                    <a:pt x="11" y="22"/>
                    <a:pt x="10" y="23"/>
                  </a:cubicBezTo>
                  <a:cubicBezTo>
                    <a:pt x="4" y="24"/>
                    <a:pt x="6" y="30"/>
                    <a:pt x="5" y="34"/>
                  </a:cubicBezTo>
                  <a:cubicBezTo>
                    <a:pt x="4" y="35"/>
                    <a:pt x="3" y="35"/>
                    <a:pt x="1" y="35"/>
                  </a:cubicBezTo>
                  <a:cubicBezTo>
                    <a:pt x="0" y="36"/>
                    <a:pt x="0" y="38"/>
                    <a:pt x="2" y="38"/>
                  </a:cubicBezTo>
                  <a:cubicBezTo>
                    <a:pt x="5" y="39"/>
                    <a:pt x="8" y="45"/>
                    <a:pt x="9" y="47"/>
                  </a:cubicBezTo>
                  <a:cubicBezTo>
                    <a:pt x="10" y="49"/>
                    <a:pt x="11" y="49"/>
                    <a:pt x="13" y="50"/>
                  </a:cubicBezTo>
                  <a:cubicBezTo>
                    <a:pt x="14" y="51"/>
                    <a:pt x="13" y="53"/>
                    <a:pt x="14" y="54"/>
                  </a:cubicBezTo>
                  <a:cubicBezTo>
                    <a:pt x="16" y="56"/>
                    <a:pt x="18" y="54"/>
                    <a:pt x="20" y="55"/>
                  </a:cubicBezTo>
                  <a:cubicBezTo>
                    <a:pt x="21" y="56"/>
                    <a:pt x="23" y="58"/>
                    <a:pt x="25" y="59"/>
                  </a:cubicBezTo>
                  <a:cubicBezTo>
                    <a:pt x="27" y="59"/>
                    <a:pt x="31" y="61"/>
                    <a:pt x="33" y="60"/>
                  </a:cubicBezTo>
                  <a:cubicBezTo>
                    <a:pt x="35" y="58"/>
                    <a:pt x="36" y="56"/>
                    <a:pt x="39" y="57"/>
                  </a:cubicBezTo>
                  <a:cubicBezTo>
                    <a:pt x="42" y="58"/>
                    <a:pt x="45" y="57"/>
                    <a:pt x="47" y="56"/>
                  </a:cubicBezTo>
                  <a:cubicBezTo>
                    <a:pt x="49" y="54"/>
                    <a:pt x="51" y="53"/>
                    <a:pt x="54" y="53"/>
                  </a:cubicBezTo>
                  <a:cubicBezTo>
                    <a:pt x="55" y="53"/>
                    <a:pt x="59" y="53"/>
                    <a:pt x="59" y="53"/>
                  </a:cubicBezTo>
                  <a:cubicBezTo>
                    <a:pt x="64" y="48"/>
                    <a:pt x="69" y="43"/>
                    <a:pt x="74" y="38"/>
                  </a:cubicBezTo>
                  <a:cubicBezTo>
                    <a:pt x="73" y="38"/>
                    <a:pt x="71" y="38"/>
                    <a:pt x="70" y="38"/>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73" name="Freeform 747">
              <a:extLst>
                <a:ext uri="{FF2B5EF4-FFF2-40B4-BE49-F238E27FC236}">
                  <a16:creationId xmlns:a16="http://schemas.microsoft.com/office/drawing/2014/main" id="{BBFCCDEC-001A-1849-B893-7357824CA372}"/>
                </a:ext>
              </a:extLst>
            </p:cNvPr>
            <p:cNvSpPr>
              <a:spLocks/>
            </p:cNvSpPr>
            <p:nvPr/>
          </p:nvSpPr>
          <p:spPr bwMode="auto">
            <a:xfrm>
              <a:off x="13235227" y="8481973"/>
              <a:ext cx="812103" cy="777272"/>
            </a:xfrm>
            <a:custGeom>
              <a:avLst/>
              <a:gdLst>
                <a:gd name="T0" fmla="*/ 86 w 87"/>
                <a:gd name="T1" fmla="*/ 1 h 83"/>
                <a:gd name="T2" fmla="*/ 83 w 87"/>
                <a:gd name="T3" fmla="*/ 0 h 83"/>
                <a:gd name="T4" fmla="*/ 79 w 87"/>
                <a:gd name="T5" fmla="*/ 3 h 83"/>
                <a:gd name="T6" fmla="*/ 71 w 87"/>
                <a:gd name="T7" fmla="*/ 3 h 83"/>
                <a:gd name="T8" fmla="*/ 69 w 87"/>
                <a:gd name="T9" fmla="*/ 4 h 83"/>
                <a:gd name="T10" fmla="*/ 68 w 87"/>
                <a:gd name="T11" fmla="*/ 3 h 83"/>
                <a:gd name="T12" fmla="*/ 63 w 87"/>
                <a:gd name="T13" fmla="*/ 6 h 83"/>
                <a:gd name="T14" fmla="*/ 58 w 87"/>
                <a:gd name="T15" fmla="*/ 5 h 83"/>
                <a:gd name="T16" fmla="*/ 53 w 87"/>
                <a:gd name="T17" fmla="*/ 7 h 83"/>
                <a:gd name="T18" fmla="*/ 47 w 87"/>
                <a:gd name="T19" fmla="*/ 2 h 83"/>
                <a:gd name="T20" fmla="*/ 44 w 87"/>
                <a:gd name="T21" fmla="*/ 6 h 83"/>
                <a:gd name="T22" fmla="*/ 48 w 87"/>
                <a:gd name="T23" fmla="*/ 12 h 83"/>
                <a:gd name="T24" fmla="*/ 56 w 87"/>
                <a:gd name="T25" fmla="*/ 16 h 83"/>
                <a:gd name="T26" fmla="*/ 70 w 87"/>
                <a:gd name="T27" fmla="*/ 20 h 83"/>
                <a:gd name="T28" fmla="*/ 63 w 87"/>
                <a:gd name="T29" fmla="*/ 27 h 83"/>
                <a:gd name="T30" fmla="*/ 58 w 87"/>
                <a:gd name="T31" fmla="*/ 33 h 83"/>
                <a:gd name="T32" fmla="*/ 55 w 87"/>
                <a:gd name="T33" fmla="*/ 35 h 83"/>
                <a:gd name="T34" fmla="*/ 48 w 87"/>
                <a:gd name="T35" fmla="*/ 35 h 83"/>
                <a:gd name="T36" fmla="*/ 42 w 87"/>
                <a:gd name="T37" fmla="*/ 38 h 83"/>
                <a:gd name="T38" fmla="*/ 36 w 87"/>
                <a:gd name="T39" fmla="*/ 39 h 83"/>
                <a:gd name="T40" fmla="*/ 32 w 87"/>
                <a:gd name="T41" fmla="*/ 39 h 83"/>
                <a:gd name="T42" fmla="*/ 26 w 87"/>
                <a:gd name="T43" fmla="*/ 42 h 83"/>
                <a:gd name="T44" fmla="*/ 21 w 87"/>
                <a:gd name="T45" fmla="*/ 41 h 83"/>
                <a:gd name="T46" fmla="*/ 16 w 87"/>
                <a:gd name="T47" fmla="*/ 37 h 83"/>
                <a:gd name="T48" fmla="*/ 11 w 87"/>
                <a:gd name="T49" fmla="*/ 37 h 83"/>
                <a:gd name="T50" fmla="*/ 7 w 87"/>
                <a:gd name="T51" fmla="*/ 34 h 83"/>
                <a:gd name="T52" fmla="*/ 0 w 87"/>
                <a:gd name="T53" fmla="*/ 39 h 83"/>
                <a:gd name="T54" fmla="*/ 3 w 87"/>
                <a:gd name="T55" fmla="*/ 41 h 83"/>
                <a:gd name="T56" fmla="*/ 4 w 87"/>
                <a:gd name="T57" fmla="*/ 45 h 83"/>
                <a:gd name="T58" fmla="*/ 3 w 87"/>
                <a:gd name="T59" fmla="*/ 54 h 83"/>
                <a:gd name="T60" fmla="*/ 0 w 87"/>
                <a:gd name="T61" fmla="*/ 58 h 83"/>
                <a:gd name="T62" fmla="*/ 3 w 87"/>
                <a:gd name="T63" fmla="*/ 60 h 83"/>
                <a:gd name="T64" fmla="*/ 1 w 87"/>
                <a:gd name="T65" fmla="*/ 65 h 83"/>
                <a:gd name="T66" fmla="*/ 4 w 87"/>
                <a:gd name="T67" fmla="*/ 66 h 83"/>
                <a:gd name="T68" fmla="*/ 15 w 87"/>
                <a:gd name="T69" fmla="*/ 73 h 83"/>
                <a:gd name="T70" fmla="*/ 19 w 87"/>
                <a:gd name="T71" fmla="*/ 77 h 83"/>
                <a:gd name="T72" fmla="*/ 26 w 87"/>
                <a:gd name="T73" fmla="*/ 83 h 83"/>
                <a:gd name="T74" fmla="*/ 30 w 87"/>
                <a:gd name="T75" fmla="*/ 76 h 83"/>
                <a:gd name="T76" fmla="*/ 33 w 87"/>
                <a:gd name="T77" fmla="*/ 72 h 83"/>
                <a:gd name="T78" fmla="*/ 35 w 87"/>
                <a:gd name="T79" fmla="*/ 69 h 83"/>
                <a:gd name="T80" fmla="*/ 40 w 87"/>
                <a:gd name="T81" fmla="*/ 65 h 83"/>
                <a:gd name="T82" fmla="*/ 59 w 87"/>
                <a:gd name="T83" fmla="*/ 48 h 83"/>
                <a:gd name="T84" fmla="*/ 77 w 87"/>
                <a:gd name="T85" fmla="*/ 24 h 83"/>
                <a:gd name="T86" fmla="*/ 84 w 87"/>
                <a:gd name="T87" fmla="*/ 14 h 83"/>
                <a:gd name="T88" fmla="*/ 86 w 87"/>
                <a:gd name="T89" fmla="*/ 7 h 83"/>
                <a:gd name="T90" fmla="*/ 86 w 87"/>
                <a:gd name="T91" fmla="*/ 1 h 83"/>
                <a:gd name="T92" fmla="*/ 86 w 87"/>
                <a:gd name="T93" fmla="*/ 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83">
                  <a:moveTo>
                    <a:pt x="86" y="1"/>
                  </a:moveTo>
                  <a:cubicBezTo>
                    <a:pt x="87" y="0"/>
                    <a:pt x="84" y="0"/>
                    <a:pt x="83" y="0"/>
                  </a:cubicBezTo>
                  <a:cubicBezTo>
                    <a:pt x="82" y="1"/>
                    <a:pt x="81" y="2"/>
                    <a:pt x="79" y="3"/>
                  </a:cubicBezTo>
                  <a:cubicBezTo>
                    <a:pt x="77" y="3"/>
                    <a:pt x="74" y="3"/>
                    <a:pt x="71" y="3"/>
                  </a:cubicBezTo>
                  <a:cubicBezTo>
                    <a:pt x="71" y="4"/>
                    <a:pt x="70" y="4"/>
                    <a:pt x="69" y="4"/>
                  </a:cubicBezTo>
                  <a:cubicBezTo>
                    <a:pt x="68" y="4"/>
                    <a:pt x="68" y="3"/>
                    <a:pt x="68" y="3"/>
                  </a:cubicBezTo>
                  <a:cubicBezTo>
                    <a:pt x="66" y="4"/>
                    <a:pt x="65" y="6"/>
                    <a:pt x="63" y="6"/>
                  </a:cubicBezTo>
                  <a:cubicBezTo>
                    <a:pt x="61" y="6"/>
                    <a:pt x="61" y="5"/>
                    <a:pt x="58" y="5"/>
                  </a:cubicBezTo>
                  <a:cubicBezTo>
                    <a:pt x="57" y="6"/>
                    <a:pt x="55" y="8"/>
                    <a:pt x="53" y="7"/>
                  </a:cubicBezTo>
                  <a:cubicBezTo>
                    <a:pt x="50" y="6"/>
                    <a:pt x="49" y="5"/>
                    <a:pt x="47" y="2"/>
                  </a:cubicBezTo>
                  <a:cubicBezTo>
                    <a:pt x="47" y="3"/>
                    <a:pt x="44" y="5"/>
                    <a:pt x="44" y="6"/>
                  </a:cubicBezTo>
                  <a:cubicBezTo>
                    <a:pt x="45" y="8"/>
                    <a:pt x="46" y="10"/>
                    <a:pt x="48" y="12"/>
                  </a:cubicBezTo>
                  <a:cubicBezTo>
                    <a:pt x="50" y="14"/>
                    <a:pt x="53" y="15"/>
                    <a:pt x="56" y="16"/>
                  </a:cubicBezTo>
                  <a:cubicBezTo>
                    <a:pt x="61" y="18"/>
                    <a:pt x="65" y="20"/>
                    <a:pt x="70" y="20"/>
                  </a:cubicBezTo>
                  <a:cubicBezTo>
                    <a:pt x="68" y="22"/>
                    <a:pt x="65" y="25"/>
                    <a:pt x="63" y="27"/>
                  </a:cubicBezTo>
                  <a:cubicBezTo>
                    <a:pt x="61" y="29"/>
                    <a:pt x="59" y="31"/>
                    <a:pt x="58" y="33"/>
                  </a:cubicBezTo>
                  <a:cubicBezTo>
                    <a:pt x="57" y="33"/>
                    <a:pt x="56" y="35"/>
                    <a:pt x="55" y="35"/>
                  </a:cubicBezTo>
                  <a:cubicBezTo>
                    <a:pt x="53" y="36"/>
                    <a:pt x="50" y="34"/>
                    <a:pt x="48" y="35"/>
                  </a:cubicBezTo>
                  <a:cubicBezTo>
                    <a:pt x="46" y="35"/>
                    <a:pt x="44" y="37"/>
                    <a:pt x="42" y="38"/>
                  </a:cubicBezTo>
                  <a:cubicBezTo>
                    <a:pt x="40" y="39"/>
                    <a:pt x="38" y="40"/>
                    <a:pt x="36" y="39"/>
                  </a:cubicBezTo>
                  <a:cubicBezTo>
                    <a:pt x="35" y="39"/>
                    <a:pt x="33" y="38"/>
                    <a:pt x="32" y="39"/>
                  </a:cubicBezTo>
                  <a:cubicBezTo>
                    <a:pt x="29" y="41"/>
                    <a:pt x="29" y="43"/>
                    <a:pt x="26" y="42"/>
                  </a:cubicBezTo>
                  <a:cubicBezTo>
                    <a:pt x="24" y="41"/>
                    <a:pt x="22" y="41"/>
                    <a:pt x="21" y="41"/>
                  </a:cubicBezTo>
                  <a:cubicBezTo>
                    <a:pt x="19" y="40"/>
                    <a:pt x="17" y="38"/>
                    <a:pt x="16" y="37"/>
                  </a:cubicBezTo>
                  <a:cubicBezTo>
                    <a:pt x="15" y="37"/>
                    <a:pt x="12" y="38"/>
                    <a:pt x="11" y="37"/>
                  </a:cubicBezTo>
                  <a:cubicBezTo>
                    <a:pt x="10" y="36"/>
                    <a:pt x="8" y="34"/>
                    <a:pt x="7" y="34"/>
                  </a:cubicBezTo>
                  <a:cubicBezTo>
                    <a:pt x="3" y="35"/>
                    <a:pt x="2" y="36"/>
                    <a:pt x="0" y="39"/>
                  </a:cubicBezTo>
                  <a:cubicBezTo>
                    <a:pt x="0" y="40"/>
                    <a:pt x="3" y="40"/>
                    <a:pt x="3" y="41"/>
                  </a:cubicBezTo>
                  <a:cubicBezTo>
                    <a:pt x="3" y="43"/>
                    <a:pt x="3" y="44"/>
                    <a:pt x="4" y="45"/>
                  </a:cubicBezTo>
                  <a:cubicBezTo>
                    <a:pt x="6" y="47"/>
                    <a:pt x="5" y="52"/>
                    <a:pt x="3" y="54"/>
                  </a:cubicBezTo>
                  <a:cubicBezTo>
                    <a:pt x="2" y="55"/>
                    <a:pt x="1" y="56"/>
                    <a:pt x="0" y="58"/>
                  </a:cubicBezTo>
                  <a:cubicBezTo>
                    <a:pt x="0" y="61"/>
                    <a:pt x="2" y="59"/>
                    <a:pt x="3" y="60"/>
                  </a:cubicBezTo>
                  <a:cubicBezTo>
                    <a:pt x="3" y="60"/>
                    <a:pt x="0" y="64"/>
                    <a:pt x="1" y="65"/>
                  </a:cubicBezTo>
                  <a:cubicBezTo>
                    <a:pt x="2" y="65"/>
                    <a:pt x="3" y="66"/>
                    <a:pt x="4" y="66"/>
                  </a:cubicBezTo>
                  <a:cubicBezTo>
                    <a:pt x="8" y="69"/>
                    <a:pt x="12" y="71"/>
                    <a:pt x="15" y="73"/>
                  </a:cubicBezTo>
                  <a:cubicBezTo>
                    <a:pt x="18" y="74"/>
                    <a:pt x="19" y="74"/>
                    <a:pt x="19" y="77"/>
                  </a:cubicBezTo>
                  <a:cubicBezTo>
                    <a:pt x="19" y="79"/>
                    <a:pt x="25" y="82"/>
                    <a:pt x="26" y="83"/>
                  </a:cubicBezTo>
                  <a:cubicBezTo>
                    <a:pt x="28" y="80"/>
                    <a:pt x="29" y="78"/>
                    <a:pt x="30" y="76"/>
                  </a:cubicBezTo>
                  <a:cubicBezTo>
                    <a:pt x="30" y="74"/>
                    <a:pt x="31" y="72"/>
                    <a:pt x="33" y="72"/>
                  </a:cubicBezTo>
                  <a:cubicBezTo>
                    <a:pt x="34" y="71"/>
                    <a:pt x="34" y="70"/>
                    <a:pt x="35" y="69"/>
                  </a:cubicBezTo>
                  <a:cubicBezTo>
                    <a:pt x="37" y="68"/>
                    <a:pt x="38" y="67"/>
                    <a:pt x="40" y="65"/>
                  </a:cubicBezTo>
                  <a:cubicBezTo>
                    <a:pt x="45" y="57"/>
                    <a:pt x="52" y="53"/>
                    <a:pt x="59" y="48"/>
                  </a:cubicBezTo>
                  <a:cubicBezTo>
                    <a:pt x="68" y="42"/>
                    <a:pt x="73" y="33"/>
                    <a:pt x="77" y="24"/>
                  </a:cubicBezTo>
                  <a:cubicBezTo>
                    <a:pt x="79" y="20"/>
                    <a:pt x="82" y="18"/>
                    <a:pt x="84" y="14"/>
                  </a:cubicBezTo>
                  <a:cubicBezTo>
                    <a:pt x="85" y="12"/>
                    <a:pt x="85" y="9"/>
                    <a:pt x="86" y="7"/>
                  </a:cubicBezTo>
                  <a:cubicBezTo>
                    <a:pt x="86" y="6"/>
                    <a:pt x="85" y="2"/>
                    <a:pt x="86" y="1"/>
                  </a:cubicBezTo>
                  <a:cubicBezTo>
                    <a:pt x="86" y="1"/>
                    <a:pt x="86" y="1"/>
                    <a:pt x="86"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74" name="Freeform 748">
              <a:extLst>
                <a:ext uri="{FF2B5EF4-FFF2-40B4-BE49-F238E27FC236}">
                  <a16:creationId xmlns:a16="http://schemas.microsoft.com/office/drawing/2014/main" id="{0E9CCA85-E51E-0744-839A-4D692B5C3CB1}"/>
                </a:ext>
              </a:extLst>
            </p:cNvPr>
            <p:cNvSpPr>
              <a:spLocks/>
            </p:cNvSpPr>
            <p:nvPr/>
          </p:nvSpPr>
          <p:spPr bwMode="auto">
            <a:xfrm>
              <a:off x="13601471" y="8437375"/>
              <a:ext cx="82803" cy="101936"/>
            </a:xfrm>
            <a:custGeom>
              <a:avLst/>
              <a:gdLst>
                <a:gd name="T0" fmla="*/ 3 w 9"/>
                <a:gd name="T1" fmla="*/ 2 h 11"/>
                <a:gd name="T2" fmla="*/ 1 w 9"/>
                <a:gd name="T3" fmla="*/ 5 h 11"/>
                <a:gd name="T4" fmla="*/ 0 w 9"/>
                <a:gd name="T5" fmla="*/ 10 h 11"/>
                <a:gd name="T6" fmla="*/ 8 w 9"/>
                <a:gd name="T7" fmla="*/ 7 h 11"/>
                <a:gd name="T8" fmla="*/ 4 w 9"/>
                <a:gd name="T9" fmla="*/ 6 h 11"/>
                <a:gd name="T10" fmla="*/ 8 w 9"/>
                <a:gd name="T11" fmla="*/ 3 h 11"/>
                <a:gd name="T12" fmla="*/ 3 w 9"/>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9" h="11">
                  <a:moveTo>
                    <a:pt x="3" y="2"/>
                  </a:moveTo>
                  <a:cubicBezTo>
                    <a:pt x="2" y="3"/>
                    <a:pt x="1" y="4"/>
                    <a:pt x="1" y="5"/>
                  </a:cubicBezTo>
                  <a:cubicBezTo>
                    <a:pt x="0" y="5"/>
                    <a:pt x="0" y="9"/>
                    <a:pt x="0" y="10"/>
                  </a:cubicBezTo>
                  <a:cubicBezTo>
                    <a:pt x="2" y="11"/>
                    <a:pt x="7" y="7"/>
                    <a:pt x="8" y="7"/>
                  </a:cubicBezTo>
                  <a:cubicBezTo>
                    <a:pt x="8" y="6"/>
                    <a:pt x="5" y="5"/>
                    <a:pt x="4" y="6"/>
                  </a:cubicBezTo>
                  <a:cubicBezTo>
                    <a:pt x="5" y="5"/>
                    <a:pt x="9" y="4"/>
                    <a:pt x="8" y="3"/>
                  </a:cubicBezTo>
                  <a:cubicBezTo>
                    <a:pt x="7" y="0"/>
                    <a:pt x="5" y="0"/>
                    <a:pt x="3"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75" name="Freeform 749">
              <a:extLst>
                <a:ext uri="{FF2B5EF4-FFF2-40B4-BE49-F238E27FC236}">
                  <a16:creationId xmlns:a16="http://schemas.microsoft.com/office/drawing/2014/main" id="{16D14AE2-8C62-4E46-986F-C09719F1C427}"/>
                </a:ext>
              </a:extLst>
            </p:cNvPr>
            <p:cNvSpPr>
              <a:spLocks/>
            </p:cNvSpPr>
            <p:nvPr/>
          </p:nvSpPr>
          <p:spPr bwMode="auto">
            <a:xfrm>
              <a:off x="13040961" y="8848311"/>
              <a:ext cx="242036" cy="261215"/>
            </a:xfrm>
            <a:custGeom>
              <a:avLst/>
              <a:gdLst>
                <a:gd name="T0" fmla="*/ 22 w 26"/>
                <a:gd name="T1" fmla="*/ 18 h 28"/>
                <a:gd name="T2" fmla="*/ 25 w 26"/>
                <a:gd name="T3" fmla="*/ 14 h 28"/>
                <a:gd name="T4" fmla="*/ 26 w 26"/>
                <a:gd name="T5" fmla="*/ 8 h 28"/>
                <a:gd name="T6" fmla="*/ 24 w 26"/>
                <a:gd name="T7" fmla="*/ 3 h 28"/>
                <a:gd name="T8" fmla="*/ 21 w 26"/>
                <a:gd name="T9" fmla="*/ 0 h 28"/>
                <a:gd name="T10" fmla="*/ 16 w 26"/>
                <a:gd name="T11" fmla="*/ 1 h 28"/>
                <a:gd name="T12" fmla="*/ 12 w 26"/>
                <a:gd name="T13" fmla="*/ 3 h 28"/>
                <a:gd name="T14" fmla="*/ 6 w 26"/>
                <a:gd name="T15" fmla="*/ 2 h 28"/>
                <a:gd name="T16" fmla="*/ 7 w 26"/>
                <a:gd name="T17" fmla="*/ 8 h 28"/>
                <a:gd name="T18" fmla="*/ 6 w 26"/>
                <a:gd name="T19" fmla="*/ 12 h 28"/>
                <a:gd name="T20" fmla="*/ 2 w 26"/>
                <a:gd name="T21" fmla="*/ 16 h 28"/>
                <a:gd name="T22" fmla="*/ 0 w 26"/>
                <a:gd name="T23" fmla="*/ 22 h 28"/>
                <a:gd name="T24" fmla="*/ 0 w 26"/>
                <a:gd name="T25" fmla="*/ 27 h 28"/>
                <a:gd name="T26" fmla="*/ 4 w 26"/>
                <a:gd name="T27" fmla="*/ 26 h 28"/>
                <a:gd name="T28" fmla="*/ 11 w 26"/>
                <a:gd name="T29" fmla="*/ 25 h 28"/>
                <a:gd name="T30" fmla="*/ 14 w 26"/>
                <a:gd name="T31" fmla="*/ 20 h 28"/>
                <a:gd name="T32" fmla="*/ 21 w 26"/>
                <a:gd name="T33" fmla="*/ 20 h 28"/>
                <a:gd name="T34" fmla="*/ 22 w 26"/>
                <a:gd name="T35" fmla="*/ 18 h 28"/>
                <a:gd name="T36" fmla="*/ 22 w 26"/>
                <a:gd name="T37"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28">
                  <a:moveTo>
                    <a:pt x="22" y="18"/>
                  </a:moveTo>
                  <a:cubicBezTo>
                    <a:pt x="22" y="16"/>
                    <a:pt x="24" y="15"/>
                    <a:pt x="25" y="14"/>
                  </a:cubicBezTo>
                  <a:cubicBezTo>
                    <a:pt x="26" y="13"/>
                    <a:pt x="26" y="10"/>
                    <a:pt x="26" y="8"/>
                  </a:cubicBezTo>
                  <a:cubicBezTo>
                    <a:pt x="26" y="6"/>
                    <a:pt x="24" y="5"/>
                    <a:pt x="24" y="3"/>
                  </a:cubicBezTo>
                  <a:cubicBezTo>
                    <a:pt x="24" y="1"/>
                    <a:pt x="22" y="1"/>
                    <a:pt x="21" y="0"/>
                  </a:cubicBezTo>
                  <a:cubicBezTo>
                    <a:pt x="20" y="1"/>
                    <a:pt x="18" y="0"/>
                    <a:pt x="16" y="1"/>
                  </a:cubicBezTo>
                  <a:cubicBezTo>
                    <a:pt x="15" y="2"/>
                    <a:pt x="13" y="4"/>
                    <a:pt x="12" y="3"/>
                  </a:cubicBezTo>
                  <a:cubicBezTo>
                    <a:pt x="10" y="1"/>
                    <a:pt x="7" y="0"/>
                    <a:pt x="6" y="2"/>
                  </a:cubicBezTo>
                  <a:cubicBezTo>
                    <a:pt x="5" y="4"/>
                    <a:pt x="6" y="7"/>
                    <a:pt x="7" y="8"/>
                  </a:cubicBezTo>
                  <a:cubicBezTo>
                    <a:pt x="8" y="10"/>
                    <a:pt x="7" y="10"/>
                    <a:pt x="6" y="12"/>
                  </a:cubicBezTo>
                  <a:cubicBezTo>
                    <a:pt x="5" y="14"/>
                    <a:pt x="3" y="15"/>
                    <a:pt x="2" y="16"/>
                  </a:cubicBezTo>
                  <a:cubicBezTo>
                    <a:pt x="1" y="18"/>
                    <a:pt x="0" y="19"/>
                    <a:pt x="0" y="22"/>
                  </a:cubicBezTo>
                  <a:cubicBezTo>
                    <a:pt x="0" y="23"/>
                    <a:pt x="1" y="25"/>
                    <a:pt x="0" y="27"/>
                  </a:cubicBezTo>
                  <a:cubicBezTo>
                    <a:pt x="2" y="28"/>
                    <a:pt x="2" y="27"/>
                    <a:pt x="4" y="26"/>
                  </a:cubicBezTo>
                  <a:cubicBezTo>
                    <a:pt x="6" y="25"/>
                    <a:pt x="9" y="25"/>
                    <a:pt x="11" y="25"/>
                  </a:cubicBezTo>
                  <a:cubicBezTo>
                    <a:pt x="10" y="22"/>
                    <a:pt x="12" y="21"/>
                    <a:pt x="14" y="20"/>
                  </a:cubicBezTo>
                  <a:cubicBezTo>
                    <a:pt x="16" y="19"/>
                    <a:pt x="20" y="17"/>
                    <a:pt x="21" y="20"/>
                  </a:cubicBezTo>
                  <a:cubicBezTo>
                    <a:pt x="21" y="19"/>
                    <a:pt x="21" y="18"/>
                    <a:pt x="22" y="18"/>
                  </a:cubicBezTo>
                  <a:cubicBezTo>
                    <a:pt x="22" y="16"/>
                    <a:pt x="21" y="18"/>
                    <a:pt x="22" y="18"/>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76" name="Freeform 750">
              <a:extLst>
                <a:ext uri="{FF2B5EF4-FFF2-40B4-BE49-F238E27FC236}">
                  <a16:creationId xmlns:a16="http://schemas.microsoft.com/office/drawing/2014/main" id="{0D0AD335-8AD1-AD40-851A-FB273E4C08A4}"/>
                </a:ext>
              </a:extLst>
            </p:cNvPr>
            <p:cNvSpPr>
              <a:spLocks/>
            </p:cNvSpPr>
            <p:nvPr/>
          </p:nvSpPr>
          <p:spPr bwMode="auto">
            <a:xfrm>
              <a:off x="13012297" y="9147751"/>
              <a:ext cx="92356" cy="92380"/>
            </a:xfrm>
            <a:custGeom>
              <a:avLst/>
              <a:gdLst>
                <a:gd name="T0" fmla="*/ 1 w 10"/>
                <a:gd name="T1" fmla="*/ 6 h 10"/>
                <a:gd name="T2" fmla="*/ 3 w 10"/>
                <a:gd name="T3" fmla="*/ 10 h 10"/>
                <a:gd name="T4" fmla="*/ 9 w 10"/>
                <a:gd name="T5" fmla="*/ 5 h 10"/>
                <a:gd name="T6" fmla="*/ 8 w 10"/>
                <a:gd name="T7" fmla="*/ 0 h 10"/>
                <a:gd name="T8" fmla="*/ 4 w 10"/>
                <a:gd name="T9" fmla="*/ 1 h 10"/>
                <a:gd name="T10" fmla="*/ 0 w 10"/>
                <a:gd name="T11" fmla="*/ 1 h 10"/>
                <a:gd name="T12" fmla="*/ 1 w 10"/>
                <a:gd name="T13" fmla="*/ 6 h 10"/>
              </a:gdLst>
              <a:ahLst/>
              <a:cxnLst>
                <a:cxn ang="0">
                  <a:pos x="T0" y="T1"/>
                </a:cxn>
                <a:cxn ang="0">
                  <a:pos x="T2" y="T3"/>
                </a:cxn>
                <a:cxn ang="0">
                  <a:pos x="T4" y="T5"/>
                </a:cxn>
                <a:cxn ang="0">
                  <a:pos x="T6" y="T7"/>
                </a:cxn>
                <a:cxn ang="0">
                  <a:pos x="T8" y="T9"/>
                </a:cxn>
                <a:cxn ang="0">
                  <a:pos x="T10" y="T11"/>
                </a:cxn>
                <a:cxn ang="0">
                  <a:pos x="T12" y="T13"/>
                </a:cxn>
              </a:cxnLst>
              <a:rect l="0" t="0" r="r" b="b"/>
              <a:pathLst>
                <a:path w="10" h="10">
                  <a:moveTo>
                    <a:pt x="1" y="6"/>
                  </a:moveTo>
                  <a:cubicBezTo>
                    <a:pt x="2" y="7"/>
                    <a:pt x="2" y="9"/>
                    <a:pt x="3" y="10"/>
                  </a:cubicBezTo>
                  <a:cubicBezTo>
                    <a:pt x="5" y="9"/>
                    <a:pt x="7" y="7"/>
                    <a:pt x="9" y="5"/>
                  </a:cubicBezTo>
                  <a:cubicBezTo>
                    <a:pt x="10" y="3"/>
                    <a:pt x="5" y="4"/>
                    <a:pt x="8" y="0"/>
                  </a:cubicBezTo>
                  <a:cubicBezTo>
                    <a:pt x="7" y="0"/>
                    <a:pt x="3" y="0"/>
                    <a:pt x="4" y="1"/>
                  </a:cubicBezTo>
                  <a:cubicBezTo>
                    <a:pt x="5" y="3"/>
                    <a:pt x="1" y="2"/>
                    <a:pt x="0" y="1"/>
                  </a:cubicBezTo>
                  <a:cubicBezTo>
                    <a:pt x="0" y="3"/>
                    <a:pt x="1" y="4"/>
                    <a:pt x="1" y="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77" name="Freeform 751">
              <a:extLst>
                <a:ext uri="{FF2B5EF4-FFF2-40B4-BE49-F238E27FC236}">
                  <a16:creationId xmlns:a16="http://schemas.microsoft.com/office/drawing/2014/main" id="{A6AFCA93-1A1C-F640-AD6A-476906D58153}"/>
                </a:ext>
              </a:extLst>
            </p:cNvPr>
            <p:cNvSpPr>
              <a:spLocks/>
            </p:cNvSpPr>
            <p:nvPr/>
          </p:nvSpPr>
          <p:spPr bwMode="auto">
            <a:xfrm>
              <a:off x="13012297" y="9090413"/>
              <a:ext cx="101909" cy="86010"/>
            </a:xfrm>
            <a:custGeom>
              <a:avLst/>
              <a:gdLst>
                <a:gd name="T0" fmla="*/ 3 w 11"/>
                <a:gd name="T1" fmla="*/ 1 h 9"/>
                <a:gd name="T2" fmla="*/ 0 w 11"/>
                <a:gd name="T3" fmla="*/ 7 h 9"/>
                <a:gd name="T4" fmla="*/ 4 w 11"/>
                <a:gd name="T5" fmla="*/ 7 h 9"/>
                <a:gd name="T6" fmla="*/ 8 w 11"/>
                <a:gd name="T7" fmla="*/ 6 h 9"/>
                <a:gd name="T8" fmla="*/ 7 w 11"/>
                <a:gd name="T9" fmla="*/ 0 h 9"/>
                <a:gd name="T10" fmla="*/ 3 w 11"/>
                <a:gd name="T11" fmla="*/ 1 h 9"/>
                <a:gd name="T12" fmla="*/ 3 w 11"/>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11" h="9">
                  <a:moveTo>
                    <a:pt x="3" y="1"/>
                  </a:moveTo>
                  <a:cubicBezTo>
                    <a:pt x="1" y="2"/>
                    <a:pt x="0" y="5"/>
                    <a:pt x="0" y="7"/>
                  </a:cubicBezTo>
                  <a:cubicBezTo>
                    <a:pt x="1" y="8"/>
                    <a:pt x="5" y="9"/>
                    <a:pt x="4" y="7"/>
                  </a:cubicBezTo>
                  <a:cubicBezTo>
                    <a:pt x="3" y="6"/>
                    <a:pt x="7" y="6"/>
                    <a:pt x="8" y="6"/>
                  </a:cubicBezTo>
                  <a:cubicBezTo>
                    <a:pt x="11" y="5"/>
                    <a:pt x="8" y="1"/>
                    <a:pt x="7" y="0"/>
                  </a:cubicBezTo>
                  <a:cubicBezTo>
                    <a:pt x="5" y="1"/>
                    <a:pt x="5" y="2"/>
                    <a:pt x="3" y="1"/>
                  </a:cubicBezTo>
                  <a:cubicBezTo>
                    <a:pt x="2" y="1"/>
                    <a:pt x="4" y="1"/>
                    <a:pt x="3"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78" name="Freeform 752">
              <a:extLst>
                <a:ext uri="{FF2B5EF4-FFF2-40B4-BE49-F238E27FC236}">
                  <a16:creationId xmlns:a16="http://schemas.microsoft.com/office/drawing/2014/main" id="{AC5E61A6-9C88-3D44-B991-7E40AABF5A2D}"/>
                </a:ext>
              </a:extLst>
            </p:cNvPr>
            <p:cNvSpPr>
              <a:spLocks/>
            </p:cNvSpPr>
            <p:nvPr/>
          </p:nvSpPr>
          <p:spPr bwMode="auto">
            <a:xfrm>
              <a:off x="13031406" y="9061741"/>
              <a:ext cx="503186" cy="544729"/>
            </a:xfrm>
            <a:custGeom>
              <a:avLst/>
              <a:gdLst>
                <a:gd name="T0" fmla="*/ 41 w 54"/>
                <a:gd name="T1" fmla="*/ 13 h 58"/>
                <a:gd name="T2" fmla="*/ 23 w 54"/>
                <a:gd name="T3" fmla="*/ 3 h 58"/>
                <a:gd name="T4" fmla="*/ 17 w 54"/>
                <a:gd name="T5" fmla="*/ 7 h 58"/>
                <a:gd name="T6" fmla="*/ 21 w 54"/>
                <a:gd name="T7" fmla="*/ 9 h 58"/>
                <a:gd name="T8" fmla="*/ 17 w 54"/>
                <a:gd name="T9" fmla="*/ 9 h 58"/>
                <a:gd name="T10" fmla="*/ 13 w 54"/>
                <a:gd name="T11" fmla="*/ 10 h 58"/>
                <a:gd name="T12" fmla="*/ 11 w 54"/>
                <a:gd name="T13" fmla="*/ 8 h 58"/>
                <a:gd name="T14" fmla="*/ 12 w 54"/>
                <a:gd name="T15" fmla="*/ 4 h 58"/>
                <a:gd name="T16" fmla="*/ 5 w 54"/>
                <a:gd name="T17" fmla="*/ 3 h 58"/>
                <a:gd name="T18" fmla="*/ 7 w 54"/>
                <a:gd name="T19" fmla="*/ 8 h 58"/>
                <a:gd name="T20" fmla="*/ 5 w 54"/>
                <a:gd name="T21" fmla="*/ 12 h 58"/>
                <a:gd name="T22" fmla="*/ 6 w 54"/>
                <a:gd name="T23" fmla="*/ 16 h 58"/>
                <a:gd name="T24" fmla="*/ 2 w 54"/>
                <a:gd name="T25" fmla="*/ 18 h 58"/>
                <a:gd name="T26" fmla="*/ 1 w 54"/>
                <a:gd name="T27" fmla="*/ 21 h 58"/>
                <a:gd name="T28" fmla="*/ 5 w 54"/>
                <a:gd name="T29" fmla="*/ 33 h 58"/>
                <a:gd name="T30" fmla="*/ 12 w 54"/>
                <a:gd name="T31" fmla="*/ 42 h 58"/>
                <a:gd name="T32" fmla="*/ 15 w 54"/>
                <a:gd name="T33" fmla="*/ 43 h 58"/>
                <a:gd name="T34" fmla="*/ 17 w 54"/>
                <a:gd name="T35" fmla="*/ 45 h 58"/>
                <a:gd name="T36" fmla="*/ 24 w 54"/>
                <a:gd name="T37" fmla="*/ 47 h 58"/>
                <a:gd name="T38" fmla="*/ 25 w 54"/>
                <a:gd name="T39" fmla="*/ 53 h 58"/>
                <a:gd name="T40" fmla="*/ 27 w 54"/>
                <a:gd name="T41" fmla="*/ 55 h 58"/>
                <a:gd name="T42" fmla="*/ 30 w 54"/>
                <a:gd name="T43" fmla="*/ 55 h 58"/>
                <a:gd name="T44" fmla="*/ 33 w 54"/>
                <a:gd name="T45" fmla="*/ 56 h 58"/>
                <a:gd name="T46" fmla="*/ 36 w 54"/>
                <a:gd name="T47" fmla="*/ 55 h 58"/>
                <a:gd name="T48" fmla="*/ 42 w 54"/>
                <a:gd name="T49" fmla="*/ 55 h 58"/>
                <a:gd name="T50" fmla="*/ 46 w 54"/>
                <a:gd name="T51" fmla="*/ 54 h 58"/>
                <a:gd name="T52" fmla="*/ 54 w 54"/>
                <a:gd name="T53" fmla="*/ 49 h 58"/>
                <a:gd name="T54" fmla="*/ 49 w 54"/>
                <a:gd name="T55" fmla="*/ 36 h 58"/>
                <a:gd name="T56" fmla="*/ 49 w 54"/>
                <a:gd name="T57" fmla="*/ 32 h 58"/>
                <a:gd name="T58" fmla="*/ 46 w 54"/>
                <a:gd name="T59" fmla="*/ 28 h 58"/>
                <a:gd name="T60" fmla="*/ 48 w 54"/>
                <a:gd name="T61" fmla="*/ 20 h 58"/>
                <a:gd name="T62" fmla="*/ 45 w 54"/>
                <a:gd name="T63" fmla="*/ 18 h 58"/>
                <a:gd name="T64" fmla="*/ 41 w 54"/>
                <a:gd name="T65" fmla="*/ 16 h 58"/>
                <a:gd name="T66" fmla="*/ 41 w 54"/>
                <a:gd name="T6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 h="58">
                  <a:moveTo>
                    <a:pt x="41" y="13"/>
                  </a:moveTo>
                  <a:cubicBezTo>
                    <a:pt x="35" y="9"/>
                    <a:pt x="29" y="6"/>
                    <a:pt x="23" y="3"/>
                  </a:cubicBezTo>
                  <a:cubicBezTo>
                    <a:pt x="22" y="5"/>
                    <a:pt x="19" y="7"/>
                    <a:pt x="17" y="7"/>
                  </a:cubicBezTo>
                  <a:cubicBezTo>
                    <a:pt x="17" y="7"/>
                    <a:pt x="21" y="8"/>
                    <a:pt x="21" y="9"/>
                  </a:cubicBezTo>
                  <a:cubicBezTo>
                    <a:pt x="20" y="10"/>
                    <a:pt x="18" y="9"/>
                    <a:pt x="17" y="9"/>
                  </a:cubicBezTo>
                  <a:cubicBezTo>
                    <a:pt x="15" y="8"/>
                    <a:pt x="15" y="9"/>
                    <a:pt x="13" y="10"/>
                  </a:cubicBezTo>
                  <a:cubicBezTo>
                    <a:pt x="13" y="10"/>
                    <a:pt x="11" y="9"/>
                    <a:pt x="11" y="8"/>
                  </a:cubicBezTo>
                  <a:cubicBezTo>
                    <a:pt x="10" y="7"/>
                    <a:pt x="11" y="5"/>
                    <a:pt x="12" y="4"/>
                  </a:cubicBezTo>
                  <a:cubicBezTo>
                    <a:pt x="13" y="0"/>
                    <a:pt x="7" y="2"/>
                    <a:pt x="5" y="3"/>
                  </a:cubicBezTo>
                  <a:cubicBezTo>
                    <a:pt x="6" y="4"/>
                    <a:pt x="8" y="7"/>
                    <a:pt x="7" y="8"/>
                  </a:cubicBezTo>
                  <a:cubicBezTo>
                    <a:pt x="7" y="9"/>
                    <a:pt x="3" y="12"/>
                    <a:pt x="5" y="12"/>
                  </a:cubicBezTo>
                  <a:cubicBezTo>
                    <a:pt x="8" y="13"/>
                    <a:pt x="7" y="14"/>
                    <a:pt x="6" y="16"/>
                  </a:cubicBezTo>
                  <a:cubicBezTo>
                    <a:pt x="5" y="16"/>
                    <a:pt x="3" y="17"/>
                    <a:pt x="2" y="18"/>
                  </a:cubicBezTo>
                  <a:cubicBezTo>
                    <a:pt x="0" y="19"/>
                    <a:pt x="1" y="19"/>
                    <a:pt x="1" y="21"/>
                  </a:cubicBezTo>
                  <a:cubicBezTo>
                    <a:pt x="2" y="26"/>
                    <a:pt x="4" y="29"/>
                    <a:pt x="5" y="33"/>
                  </a:cubicBezTo>
                  <a:cubicBezTo>
                    <a:pt x="5" y="38"/>
                    <a:pt x="9" y="40"/>
                    <a:pt x="12" y="42"/>
                  </a:cubicBezTo>
                  <a:cubicBezTo>
                    <a:pt x="13" y="43"/>
                    <a:pt x="14" y="43"/>
                    <a:pt x="15" y="43"/>
                  </a:cubicBezTo>
                  <a:cubicBezTo>
                    <a:pt x="16" y="43"/>
                    <a:pt x="16" y="44"/>
                    <a:pt x="17" y="45"/>
                  </a:cubicBezTo>
                  <a:cubicBezTo>
                    <a:pt x="19" y="45"/>
                    <a:pt x="22" y="45"/>
                    <a:pt x="24" y="47"/>
                  </a:cubicBezTo>
                  <a:cubicBezTo>
                    <a:pt x="25" y="48"/>
                    <a:pt x="25" y="51"/>
                    <a:pt x="25" y="53"/>
                  </a:cubicBezTo>
                  <a:cubicBezTo>
                    <a:pt x="26" y="54"/>
                    <a:pt x="25" y="55"/>
                    <a:pt x="27" y="55"/>
                  </a:cubicBezTo>
                  <a:cubicBezTo>
                    <a:pt x="28" y="55"/>
                    <a:pt x="29" y="55"/>
                    <a:pt x="30" y="55"/>
                  </a:cubicBezTo>
                  <a:cubicBezTo>
                    <a:pt x="31" y="55"/>
                    <a:pt x="32" y="55"/>
                    <a:pt x="33" y="56"/>
                  </a:cubicBezTo>
                  <a:cubicBezTo>
                    <a:pt x="34" y="57"/>
                    <a:pt x="35" y="56"/>
                    <a:pt x="36" y="55"/>
                  </a:cubicBezTo>
                  <a:cubicBezTo>
                    <a:pt x="38" y="54"/>
                    <a:pt x="40" y="58"/>
                    <a:pt x="42" y="55"/>
                  </a:cubicBezTo>
                  <a:cubicBezTo>
                    <a:pt x="42" y="53"/>
                    <a:pt x="45" y="54"/>
                    <a:pt x="46" y="54"/>
                  </a:cubicBezTo>
                  <a:cubicBezTo>
                    <a:pt x="49" y="53"/>
                    <a:pt x="51" y="51"/>
                    <a:pt x="54" y="49"/>
                  </a:cubicBezTo>
                  <a:cubicBezTo>
                    <a:pt x="49" y="46"/>
                    <a:pt x="49" y="42"/>
                    <a:pt x="49" y="36"/>
                  </a:cubicBezTo>
                  <a:cubicBezTo>
                    <a:pt x="48" y="35"/>
                    <a:pt x="50" y="33"/>
                    <a:pt x="49" y="32"/>
                  </a:cubicBezTo>
                  <a:cubicBezTo>
                    <a:pt x="48" y="31"/>
                    <a:pt x="46" y="30"/>
                    <a:pt x="46" y="28"/>
                  </a:cubicBezTo>
                  <a:cubicBezTo>
                    <a:pt x="46" y="27"/>
                    <a:pt x="48" y="20"/>
                    <a:pt x="48" y="20"/>
                  </a:cubicBezTo>
                  <a:cubicBezTo>
                    <a:pt x="47" y="20"/>
                    <a:pt x="46" y="19"/>
                    <a:pt x="45" y="18"/>
                  </a:cubicBezTo>
                  <a:cubicBezTo>
                    <a:pt x="44" y="17"/>
                    <a:pt x="43" y="17"/>
                    <a:pt x="41" y="16"/>
                  </a:cubicBezTo>
                  <a:cubicBezTo>
                    <a:pt x="41" y="15"/>
                    <a:pt x="41" y="14"/>
                    <a:pt x="41" y="1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79" name="Freeform 753">
              <a:extLst>
                <a:ext uri="{FF2B5EF4-FFF2-40B4-BE49-F238E27FC236}">
                  <a16:creationId xmlns:a16="http://schemas.microsoft.com/office/drawing/2014/main" id="{BA411CAA-81FD-784D-943E-42898F0FBDFD}"/>
                </a:ext>
              </a:extLst>
            </p:cNvPr>
            <p:cNvSpPr>
              <a:spLocks/>
            </p:cNvSpPr>
            <p:nvPr/>
          </p:nvSpPr>
          <p:spPr bwMode="auto">
            <a:xfrm>
              <a:off x="12117393" y="8931134"/>
              <a:ext cx="251592" cy="289887"/>
            </a:xfrm>
            <a:custGeom>
              <a:avLst/>
              <a:gdLst>
                <a:gd name="T0" fmla="*/ 15 w 27"/>
                <a:gd name="T1" fmla="*/ 29 h 31"/>
                <a:gd name="T2" fmla="*/ 15 w 27"/>
                <a:gd name="T3" fmla="*/ 24 h 31"/>
                <a:gd name="T4" fmla="*/ 17 w 27"/>
                <a:gd name="T5" fmla="*/ 24 h 31"/>
                <a:gd name="T6" fmla="*/ 19 w 27"/>
                <a:gd name="T7" fmla="*/ 21 h 31"/>
                <a:gd name="T8" fmla="*/ 21 w 27"/>
                <a:gd name="T9" fmla="*/ 24 h 31"/>
                <a:gd name="T10" fmla="*/ 24 w 27"/>
                <a:gd name="T11" fmla="*/ 23 h 31"/>
                <a:gd name="T12" fmla="*/ 26 w 27"/>
                <a:gd name="T13" fmla="*/ 24 h 31"/>
                <a:gd name="T14" fmla="*/ 26 w 27"/>
                <a:gd name="T15" fmla="*/ 21 h 31"/>
                <a:gd name="T16" fmla="*/ 26 w 27"/>
                <a:gd name="T17" fmla="*/ 14 h 31"/>
                <a:gd name="T18" fmla="*/ 25 w 27"/>
                <a:gd name="T19" fmla="*/ 11 h 31"/>
                <a:gd name="T20" fmla="*/ 26 w 27"/>
                <a:gd name="T21" fmla="*/ 6 h 31"/>
                <a:gd name="T22" fmla="*/ 21 w 27"/>
                <a:gd name="T23" fmla="*/ 4 h 31"/>
                <a:gd name="T24" fmla="*/ 19 w 27"/>
                <a:gd name="T25" fmla="*/ 0 h 31"/>
                <a:gd name="T26" fmla="*/ 14 w 27"/>
                <a:gd name="T27" fmla="*/ 0 h 31"/>
                <a:gd name="T28" fmla="*/ 11 w 27"/>
                <a:gd name="T29" fmla="*/ 7 h 31"/>
                <a:gd name="T30" fmla="*/ 5 w 27"/>
                <a:gd name="T31" fmla="*/ 7 h 31"/>
                <a:gd name="T32" fmla="*/ 4 w 27"/>
                <a:gd name="T33" fmla="*/ 7 h 31"/>
                <a:gd name="T34" fmla="*/ 4 w 27"/>
                <a:gd name="T35" fmla="*/ 10 h 31"/>
                <a:gd name="T36" fmla="*/ 0 w 27"/>
                <a:gd name="T37" fmla="*/ 16 h 31"/>
                <a:gd name="T38" fmla="*/ 4 w 27"/>
                <a:gd name="T39" fmla="*/ 23 h 31"/>
                <a:gd name="T40" fmla="*/ 9 w 27"/>
                <a:gd name="T41" fmla="*/ 28 h 31"/>
                <a:gd name="T42" fmla="*/ 11 w 27"/>
                <a:gd name="T43" fmla="*/ 31 h 31"/>
                <a:gd name="T44" fmla="*/ 15 w 27"/>
                <a:gd name="T45" fmla="*/ 29 h 31"/>
                <a:gd name="T46" fmla="*/ 15 w 27"/>
                <a:gd name="T47"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 h="31">
                  <a:moveTo>
                    <a:pt x="15" y="29"/>
                  </a:moveTo>
                  <a:cubicBezTo>
                    <a:pt x="15" y="28"/>
                    <a:pt x="13" y="24"/>
                    <a:pt x="15" y="24"/>
                  </a:cubicBezTo>
                  <a:cubicBezTo>
                    <a:pt x="15" y="24"/>
                    <a:pt x="17" y="24"/>
                    <a:pt x="17" y="24"/>
                  </a:cubicBezTo>
                  <a:cubicBezTo>
                    <a:pt x="18" y="23"/>
                    <a:pt x="18" y="21"/>
                    <a:pt x="19" y="21"/>
                  </a:cubicBezTo>
                  <a:cubicBezTo>
                    <a:pt x="20" y="22"/>
                    <a:pt x="21" y="23"/>
                    <a:pt x="21" y="24"/>
                  </a:cubicBezTo>
                  <a:cubicBezTo>
                    <a:pt x="22" y="25"/>
                    <a:pt x="22" y="23"/>
                    <a:pt x="24" y="23"/>
                  </a:cubicBezTo>
                  <a:cubicBezTo>
                    <a:pt x="24" y="23"/>
                    <a:pt x="26" y="25"/>
                    <a:pt x="26" y="24"/>
                  </a:cubicBezTo>
                  <a:cubicBezTo>
                    <a:pt x="26" y="23"/>
                    <a:pt x="26" y="22"/>
                    <a:pt x="26" y="21"/>
                  </a:cubicBezTo>
                  <a:cubicBezTo>
                    <a:pt x="27" y="19"/>
                    <a:pt x="27" y="16"/>
                    <a:pt x="26" y="14"/>
                  </a:cubicBezTo>
                  <a:cubicBezTo>
                    <a:pt x="25" y="13"/>
                    <a:pt x="25" y="12"/>
                    <a:pt x="25" y="11"/>
                  </a:cubicBezTo>
                  <a:cubicBezTo>
                    <a:pt x="25" y="9"/>
                    <a:pt x="27" y="8"/>
                    <a:pt x="26" y="6"/>
                  </a:cubicBezTo>
                  <a:cubicBezTo>
                    <a:pt x="25" y="3"/>
                    <a:pt x="21" y="7"/>
                    <a:pt x="21" y="4"/>
                  </a:cubicBezTo>
                  <a:cubicBezTo>
                    <a:pt x="21" y="2"/>
                    <a:pt x="22" y="0"/>
                    <a:pt x="19" y="0"/>
                  </a:cubicBezTo>
                  <a:cubicBezTo>
                    <a:pt x="18" y="0"/>
                    <a:pt x="16" y="0"/>
                    <a:pt x="14" y="0"/>
                  </a:cubicBezTo>
                  <a:cubicBezTo>
                    <a:pt x="10" y="0"/>
                    <a:pt x="15" y="7"/>
                    <a:pt x="11" y="7"/>
                  </a:cubicBezTo>
                  <a:cubicBezTo>
                    <a:pt x="9" y="7"/>
                    <a:pt x="7" y="7"/>
                    <a:pt x="5" y="7"/>
                  </a:cubicBezTo>
                  <a:cubicBezTo>
                    <a:pt x="4" y="7"/>
                    <a:pt x="4" y="7"/>
                    <a:pt x="4" y="7"/>
                  </a:cubicBezTo>
                  <a:cubicBezTo>
                    <a:pt x="2" y="9"/>
                    <a:pt x="4" y="9"/>
                    <a:pt x="4" y="10"/>
                  </a:cubicBezTo>
                  <a:cubicBezTo>
                    <a:pt x="4" y="12"/>
                    <a:pt x="0" y="14"/>
                    <a:pt x="0" y="16"/>
                  </a:cubicBezTo>
                  <a:cubicBezTo>
                    <a:pt x="1" y="18"/>
                    <a:pt x="3" y="21"/>
                    <a:pt x="4" y="23"/>
                  </a:cubicBezTo>
                  <a:cubicBezTo>
                    <a:pt x="6" y="24"/>
                    <a:pt x="7" y="26"/>
                    <a:pt x="9" y="28"/>
                  </a:cubicBezTo>
                  <a:cubicBezTo>
                    <a:pt x="10" y="29"/>
                    <a:pt x="11" y="30"/>
                    <a:pt x="11" y="31"/>
                  </a:cubicBezTo>
                  <a:cubicBezTo>
                    <a:pt x="12" y="30"/>
                    <a:pt x="14" y="30"/>
                    <a:pt x="15" y="29"/>
                  </a:cubicBezTo>
                  <a:cubicBezTo>
                    <a:pt x="15" y="29"/>
                    <a:pt x="14" y="30"/>
                    <a:pt x="15" y="29"/>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80" name="Freeform 754">
              <a:extLst>
                <a:ext uri="{FF2B5EF4-FFF2-40B4-BE49-F238E27FC236}">
                  <a16:creationId xmlns:a16="http://schemas.microsoft.com/office/drawing/2014/main" id="{8CC3A810-061E-6A4C-93E6-30CCC0F4D5FB}"/>
                </a:ext>
              </a:extLst>
            </p:cNvPr>
            <p:cNvSpPr>
              <a:spLocks/>
            </p:cNvSpPr>
            <p:nvPr/>
          </p:nvSpPr>
          <p:spPr bwMode="auto">
            <a:xfrm>
              <a:off x="12133315" y="8931134"/>
              <a:ext cx="105096" cy="66896"/>
            </a:xfrm>
            <a:custGeom>
              <a:avLst/>
              <a:gdLst>
                <a:gd name="T0" fmla="*/ 11 w 11"/>
                <a:gd name="T1" fmla="*/ 7 h 7"/>
                <a:gd name="T2" fmla="*/ 11 w 11"/>
                <a:gd name="T3" fmla="*/ 0 h 7"/>
                <a:gd name="T4" fmla="*/ 3 w 11"/>
                <a:gd name="T5" fmla="*/ 1 h 7"/>
                <a:gd name="T6" fmla="*/ 0 w 11"/>
                <a:gd name="T7" fmla="*/ 4 h 7"/>
                <a:gd name="T8" fmla="*/ 2 w 11"/>
                <a:gd name="T9" fmla="*/ 7 h 7"/>
                <a:gd name="T10" fmla="*/ 11 w 11"/>
                <a:gd name="T11" fmla="*/ 7 h 7"/>
              </a:gdLst>
              <a:ahLst/>
              <a:cxnLst>
                <a:cxn ang="0">
                  <a:pos x="T0" y="T1"/>
                </a:cxn>
                <a:cxn ang="0">
                  <a:pos x="T2" y="T3"/>
                </a:cxn>
                <a:cxn ang="0">
                  <a:pos x="T4" y="T5"/>
                </a:cxn>
                <a:cxn ang="0">
                  <a:pos x="T6" y="T7"/>
                </a:cxn>
                <a:cxn ang="0">
                  <a:pos x="T8" y="T9"/>
                </a:cxn>
                <a:cxn ang="0">
                  <a:pos x="T10" y="T11"/>
                </a:cxn>
              </a:cxnLst>
              <a:rect l="0" t="0" r="r" b="b"/>
              <a:pathLst>
                <a:path w="11" h="7">
                  <a:moveTo>
                    <a:pt x="11" y="7"/>
                  </a:moveTo>
                  <a:cubicBezTo>
                    <a:pt x="11" y="5"/>
                    <a:pt x="11" y="2"/>
                    <a:pt x="11" y="0"/>
                  </a:cubicBezTo>
                  <a:cubicBezTo>
                    <a:pt x="8" y="0"/>
                    <a:pt x="6" y="1"/>
                    <a:pt x="3" y="1"/>
                  </a:cubicBezTo>
                  <a:cubicBezTo>
                    <a:pt x="4" y="2"/>
                    <a:pt x="1" y="3"/>
                    <a:pt x="0" y="4"/>
                  </a:cubicBezTo>
                  <a:cubicBezTo>
                    <a:pt x="0" y="5"/>
                    <a:pt x="2" y="6"/>
                    <a:pt x="2" y="7"/>
                  </a:cubicBezTo>
                  <a:lnTo>
                    <a:pt x="11" y="7"/>
                  </a:ln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81" name="Freeform 755">
              <a:extLst>
                <a:ext uri="{FF2B5EF4-FFF2-40B4-BE49-F238E27FC236}">
                  <a16:creationId xmlns:a16="http://schemas.microsoft.com/office/drawing/2014/main" id="{F573FEF2-EF34-DF45-A733-B83000DA7811}"/>
                </a:ext>
              </a:extLst>
            </p:cNvPr>
            <p:cNvSpPr>
              <a:spLocks/>
            </p:cNvSpPr>
            <p:nvPr/>
          </p:nvSpPr>
          <p:spPr bwMode="auto">
            <a:xfrm>
              <a:off x="12098282" y="8427819"/>
              <a:ext cx="343950" cy="531986"/>
            </a:xfrm>
            <a:custGeom>
              <a:avLst/>
              <a:gdLst>
                <a:gd name="T0" fmla="*/ 29 w 37"/>
                <a:gd name="T1" fmla="*/ 55 h 57"/>
                <a:gd name="T2" fmla="*/ 37 w 37"/>
                <a:gd name="T3" fmla="*/ 55 h 57"/>
                <a:gd name="T4" fmla="*/ 33 w 37"/>
                <a:gd name="T5" fmla="*/ 48 h 57"/>
                <a:gd name="T6" fmla="*/ 32 w 37"/>
                <a:gd name="T7" fmla="*/ 44 h 57"/>
                <a:gd name="T8" fmla="*/ 30 w 37"/>
                <a:gd name="T9" fmla="*/ 40 h 57"/>
                <a:gd name="T10" fmla="*/ 32 w 37"/>
                <a:gd name="T11" fmla="*/ 32 h 57"/>
                <a:gd name="T12" fmla="*/ 34 w 37"/>
                <a:gd name="T13" fmla="*/ 27 h 57"/>
                <a:gd name="T14" fmla="*/ 31 w 37"/>
                <a:gd name="T15" fmla="*/ 21 h 57"/>
                <a:gd name="T16" fmla="*/ 28 w 37"/>
                <a:gd name="T17" fmla="*/ 16 h 57"/>
                <a:gd name="T18" fmla="*/ 34 w 37"/>
                <a:gd name="T19" fmla="*/ 16 h 57"/>
                <a:gd name="T20" fmla="*/ 32 w 37"/>
                <a:gd name="T21" fmla="*/ 6 h 57"/>
                <a:gd name="T22" fmla="*/ 30 w 37"/>
                <a:gd name="T23" fmla="*/ 2 h 57"/>
                <a:gd name="T24" fmla="*/ 27 w 37"/>
                <a:gd name="T25" fmla="*/ 0 h 57"/>
                <a:gd name="T26" fmla="*/ 28 w 37"/>
                <a:gd name="T27" fmla="*/ 9 h 57"/>
                <a:gd name="T28" fmla="*/ 23 w 37"/>
                <a:gd name="T29" fmla="*/ 18 h 57"/>
                <a:gd name="T30" fmla="*/ 21 w 37"/>
                <a:gd name="T31" fmla="*/ 22 h 57"/>
                <a:gd name="T32" fmla="*/ 18 w 37"/>
                <a:gd name="T33" fmla="*/ 27 h 57"/>
                <a:gd name="T34" fmla="*/ 15 w 37"/>
                <a:gd name="T35" fmla="*/ 33 h 57"/>
                <a:gd name="T36" fmla="*/ 11 w 37"/>
                <a:gd name="T37" fmla="*/ 31 h 57"/>
                <a:gd name="T38" fmla="*/ 2 w 37"/>
                <a:gd name="T39" fmla="*/ 39 h 57"/>
                <a:gd name="T40" fmla="*/ 1 w 37"/>
                <a:gd name="T41" fmla="*/ 42 h 57"/>
                <a:gd name="T42" fmla="*/ 4 w 37"/>
                <a:gd name="T43" fmla="*/ 45 h 57"/>
                <a:gd name="T44" fmla="*/ 5 w 37"/>
                <a:gd name="T45" fmla="*/ 45 h 57"/>
                <a:gd name="T46" fmla="*/ 7 w 37"/>
                <a:gd name="T47" fmla="*/ 48 h 57"/>
                <a:gd name="T48" fmla="*/ 7 w 37"/>
                <a:gd name="T49" fmla="*/ 55 h 57"/>
                <a:gd name="T50" fmla="*/ 16 w 37"/>
                <a:gd name="T51" fmla="*/ 54 h 57"/>
                <a:gd name="T52" fmla="*/ 29 w 37"/>
                <a:gd name="T53" fmla="*/ 5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7" h="57">
                  <a:moveTo>
                    <a:pt x="29" y="55"/>
                  </a:moveTo>
                  <a:cubicBezTo>
                    <a:pt x="32" y="55"/>
                    <a:pt x="35" y="57"/>
                    <a:pt x="37" y="55"/>
                  </a:cubicBezTo>
                  <a:cubicBezTo>
                    <a:pt x="37" y="51"/>
                    <a:pt x="35" y="50"/>
                    <a:pt x="33" y="48"/>
                  </a:cubicBezTo>
                  <a:cubicBezTo>
                    <a:pt x="32" y="47"/>
                    <a:pt x="32" y="46"/>
                    <a:pt x="32" y="44"/>
                  </a:cubicBezTo>
                  <a:cubicBezTo>
                    <a:pt x="31" y="43"/>
                    <a:pt x="30" y="42"/>
                    <a:pt x="30" y="40"/>
                  </a:cubicBezTo>
                  <a:cubicBezTo>
                    <a:pt x="29" y="36"/>
                    <a:pt x="31" y="35"/>
                    <a:pt x="32" y="32"/>
                  </a:cubicBezTo>
                  <a:cubicBezTo>
                    <a:pt x="33" y="30"/>
                    <a:pt x="34" y="29"/>
                    <a:pt x="34" y="27"/>
                  </a:cubicBezTo>
                  <a:cubicBezTo>
                    <a:pt x="33" y="25"/>
                    <a:pt x="33" y="23"/>
                    <a:pt x="31" y="21"/>
                  </a:cubicBezTo>
                  <a:cubicBezTo>
                    <a:pt x="31" y="21"/>
                    <a:pt x="26" y="18"/>
                    <a:pt x="28" y="16"/>
                  </a:cubicBezTo>
                  <a:cubicBezTo>
                    <a:pt x="29" y="15"/>
                    <a:pt x="32" y="16"/>
                    <a:pt x="34" y="16"/>
                  </a:cubicBezTo>
                  <a:cubicBezTo>
                    <a:pt x="32" y="12"/>
                    <a:pt x="32" y="10"/>
                    <a:pt x="32" y="6"/>
                  </a:cubicBezTo>
                  <a:cubicBezTo>
                    <a:pt x="32" y="5"/>
                    <a:pt x="32" y="3"/>
                    <a:pt x="30" y="2"/>
                  </a:cubicBezTo>
                  <a:cubicBezTo>
                    <a:pt x="30" y="1"/>
                    <a:pt x="27" y="0"/>
                    <a:pt x="27" y="0"/>
                  </a:cubicBezTo>
                  <a:cubicBezTo>
                    <a:pt x="27" y="2"/>
                    <a:pt x="33" y="7"/>
                    <a:pt x="28" y="9"/>
                  </a:cubicBezTo>
                  <a:cubicBezTo>
                    <a:pt x="25" y="11"/>
                    <a:pt x="24" y="14"/>
                    <a:pt x="23" y="18"/>
                  </a:cubicBezTo>
                  <a:cubicBezTo>
                    <a:pt x="22" y="19"/>
                    <a:pt x="22" y="22"/>
                    <a:pt x="21" y="22"/>
                  </a:cubicBezTo>
                  <a:cubicBezTo>
                    <a:pt x="19" y="23"/>
                    <a:pt x="19" y="25"/>
                    <a:pt x="18" y="27"/>
                  </a:cubicBezTo>
                  <a:cubicBezTo>
                    <a:pt x="17" y="29"/>
                    <a:pt x="16" y="31"/>
                    <a:pt x="15" y="33"/>
                  </a:cubicBezTo>
                  <a:cubicBezTo>
                    <a:pt x="13" y="35"/>
                    <a:pt x="12" y="31"/>
                    <a:pt x="11" y="31"/>
                  </a:cubicBezTo>
                  <a:cubicBezTo>
                    <a:pt x="6" y="31"/>
                    <a:pt x="3" y="35"/>
                    <a:pt x="2" y="39"/>
                  </a:cubicBezTo>
                  <a:cubicBezTo>
                    <a:pt x="2" y="40"/>
                    <a:pt x="0" y="41"/>
                    <a:pt x="1" y="42"/>
                  </a:cubicBezTo>
                  <a:cubicBezTo>
                    <a:pt x="2" y="43"/>
                    <a:pt x="3" y="44"/>
                    <a:pt x="4" y="45"/>
                  </a:cubicBezTo>
                  <a:cubicBezTo>
                    <a:pt x="4" y="46"/>
                    <a:pt x="5" y="44"/>
                    <a:pt x="5" y="45"/>
                  </a:cubicBezTo>
                  <a:cubicBezTo>
                    <a:pt x="6" y="46"/>
                    <a:pt x="7" y="47"/>
                    <a:pt x="7" y="48"/>
                  </a:cubicBezTo>
                  <a:cubicBezTo>
                    <a:pt x="8" y="50"/>
                    <a:pt x="7" y="53"/>
                    <a:pt x="7" y="55"/>
                  </a:cubicBezTo>
                  <a:cubicBezTo>
                    <a:pt x="10" y="54"/>
                    <a:pt x="13" y="54"/>
                    <a:pt x="16" y="54"/>
                  </a:cubicBezTo>
                  <a:cubicBezTo>
                    <a:pt x="20" y="54"/>
                    <a:pt x="25" y="55"/>
                    <a:pt x="29" y="5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82" name="Freeform 756">
              <a:extLst>
                <a:ext uri="{FF2B5EF4-FFF2-40B4-BE49-F238E27FC236}">
                  <a16:creationId xmlns:a16="http://schemas.microsoft.com/office/drawing/2014/main" id="{4F9DE519-6BF2-9D48-B8FE-5AB0BDDABD04}"/>
                </a:ext>
              </a:extLst>
            </p:cNvPr>
            <p:cNvSpPr>
              <a:spLocks/>
            </p:cNvSpPr>
            <p:nvPr/>
          </p:nvSpPr>
          <p:spPr bwMode="auto">
            <a:xfrm>
              <a:off x="11732043" y="8453303"/>
              <a:ext cx="140127" cy="289887"/>
            </a:xfrm>
            <a:custGeom>
              <a:avLst/>
              <a:gdLst>
                <a:gd name="T0" fmla="*/ 11 w 15"/>
                <a:gd name="T1" fmla="*/ 0 h 31"/>
                <a:gd name="T2" fmla="*/ 9 w 15"/>
                <a:gd name="T3" fmla="*/ 4 h 31"/>
                <a:gd name="T4" fmla="*/ 4 w 15"/>
                <a:gd name="T5" fmla="*/ 5 h 31"/>
                <a:gd name="T6" fmla="*/ 1 w 15"/>
                <a:gd name="T7" fmla="*/ 8 h 31"/>
                <a:gd name="T8" fmla="*/ 3 w 15"/>
                <a:gd name="T9" fmla="*/ 13 h 31"/>
                <a:gd name="T10" fmla="*/ 6 w 15"/>
                <a:gd name="T11" fmla="*/ 31 h 31"/>
                <a:gd name="T12" fmla="*/ 11 w 15"/>
                <a:gd name="T13" fmla="*/ 30 h 31"/>
                <a:gd name="T14" fmla="*/ 11 w 15"/>
                <a:gd name="T15" fmla="*/ 27 h 31"/>
                <a:gd name="T16" fmla="*/ 11 w 15"/>
                <a:gd name="T17" fmla="*/ 18 h 31"/>
                <a:gd name="T18" fmla="*/ 15 w 15"/>
                <a:gd name="T19" fmla="*/ 9 h 31"/>
                <a:gd name="T20" fmla="*/ 14 w 15"/>
                <a:gd name="T21" fmla="*/ 3 h 31"/>
                <a:gd name="T22" fmla="*/ 11 w 15"/>
                <a:gd name="T23" fmla="*/ 0 h 31"/>
                <a:gd name="T24" fmla="*/ 11 w 15"/>
                <a:gd name="T2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31">
                  <a:moveTo>
                    <a:pt x="11" y="0"/>
                  </a:moveTo>
                  <a:cubicBezTo>
                    <a:pt x="9" y="2"/>
                    <a:pt x="10" y="2"/>
                    <a:pt x="9" y="4"/>
                  </a:cubicBezTo>
                  <a:cubicBezTo>
                    <a:pt x="8" y="6"/>
                    <a:pt x="6" y="5"/>
                    <a:pt x="4" y="5"/>
                  </a:cubicBezTo>
                  <a:cubicBezTo>
                    <a:pt x="4" y="5"/>
                    <a:pt x="2" y="7"/>
                    <a:pt x="1" y="8"/>
                  </a:cubicBezTo>
                  <a:cubicBezTo>
                    <a:pt x="0" y="9"/>
                    <a:pt x="2" y="11"/>
                    <a:pt x="3" y="13"/>
                  </a:cubicBezTo>
                  <a:cubicBezTo>
                    <a:pt x="7" y="18"/>
                    <a:pt x="4" y="25"/>
                    <a:pt x="6" y="31"/>
                  </a:cubicBezTo>
                  <a:cubicBezTo>
                    <a:pt x="7" y="31"/>
                    <a:pt x="9" y="31"/>
                    <a:pt x="11" y="30"/>
                  </a:cubicBezTo>
                  <a:cubicBezTo>
                    <a:pt x="12" y="30"/>
                    <a:pt x="12" y="29"/>
                    <a:pt x="11" y="27"/>
                  </a:cubicBezTo>
                  <a:cubicBezTo>
                    <a:pt x="11" y="24"/>
                    <a:pt x="11" y="21"/>
                    <a:pt x="11" y="18"/>
                  </a:cubicBezTo>
                  <a:cubicBezTo>
                    <a:pt x="11" y="14"/>
                    <a:pt x="14" y="12"/>
                    <a:pt x="15" y="9"/>
                  </a:cubicBezTo>
                  <a:cubicBezTo>
                    <a:pt x="15" y="6"/>
                    <a:pt x="15" y="5"/>
                    <a:pt x="14" y="3"/>
                  </a:cubicBezTo>
                  <a:cubicBezTo>
                    <a:pt x="14" y="3"/>
                    <a:pt x="11" y="0"/>
                    <a:pt x="11" y="0"/>
                  </a:cubicBezTo>
                  <a:cubicBezTo>
                    <a:pt x="10" y="1"/>
                    <a:pt x="11" y="0"/>
                    <a:pt x="11"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83" name="Freeform 757">
              <a:extLst>
                <a:ext uri="{FF2B5EF4-FFF2-40B4-BE49-F238E27FC236}">
                  <a16:creationId xmlns:a16="http://schemas.microsoft.com/office/drawing/2014/main" id="{14A8797B-F842-1146-9DB7-C4CB1EB42F77}"/>
                </a:ext>
              </a:extLst>
            </p:cNvPr>
            <p:cNvSpPr>
              <a:spLocks/>
            </p:cNvSpPr>
            <p:nvPr/>
          </p:nvSpPr>
          <p:spPr bwMode="auto">
            <a:xfrm>
              <a:off x="11827584" y="8380032"/>
              <a:ext cx="550956" cy="477833"/>
            </a:xfrm>
            <a:custGeom>
              <a:avLst/>
              <a:gdLst>
                <a:gd name="T0" fmla="*/ 31 w 59"/>
                <a:gd name="T1" fmla="*/ 42 h 51"/>
                <a:gd name="T2" fmla="*/ 37 w 59"/>
                <a:gd name="T3" fmla="*/ 37 h 51"/>
                <a:gd name="T4" fmla="*/ 40 w 59"/>
                <a:gd name="T5" fmla="*/ 36 h 51"/>
                <a:gd name="T6" fmla="*/ 43 w 59"/>
                <a:gd name="T7" fmla="*/ 38 h 51"/>
                <a:gd name="T8" fmla="*/ 47 w 59"/>
                <a:gd name="T9" fmla="*/ 32 h 51"/>
                <a:gd name="T10" fmla="*/ 48 w 59"/>
                <a:gd name="T11" fmla="*/ 28 h 51"/>
                <a:gd name="T12" fmla="*/ 51 w 59"/>
                <a:gd name="T13" fmla="*/ 27 h 51"/>
                <a:gd name="T14" fmla="*/ 56 w 59"/>
                <a:gd name="T15" fmla="*/ 14 h 51"/>
                <a:gd name="T16" fmla="*/ 59 w 59"/>
                <a:gd name="T17" fmla="*/ 11 h 51"/>
                <a:gd name="T18" fmla="*/ 57 w 59"/>
                <a:gd name="T19" fmla="*/ 8 h 51"/>
                <a:gd name="T20" fmla="*/ 56 w 59"/>
                <a:gd name="T21" fmla="*/ 6 h 51"/>
                <a:gd name="T22" fmla="*/ 54 w 59"/>
                <a:gd name="T23" fmla="*/ 1 h 51"/>
                <a:gd name="T24" fmla="*/ 48 w 59"/>
                <a:gd name="T25" fmla="*/ 5 h 51"/>
                <a:gd name="T26" fmla="*/ 40 w 59"/>
                <a:gd name="T27" fmla="*/ 4 h 51"/>
                <a:gd name="T28" fmla="*/ 32 w 59"/>
                <a:gd name="T29" fmla="*/ 6 h 51"/>
                <a:gd name="T30" fmla="*/ 26 w 59"/>
                <a:gd name="T31" fmla="*/ 4 h 51"/>
                <a:gd name="T32" fmla="*/ 19 w 59"/>
                <a:gd name="T33" fmla="*/ 3 h 51"/>
                <a:gd name="T34" fmla="*/ 13 w 59"/>
                <a:gd name="T35" fmla="*/ 1 h 51"/>
                <a:gd name="T36" fmla="*/ 8 w 59"/>
                <a:gd name="T37" fmla="*/ 3 h 51"/>
                <a:gd name="T38" fmla="*/ 7 w 59"/>
                <a:gd name="T39" fmla="*/ 6 h 51"/>
                <a:gd name="T40" fmla="*/ 6 w 59"/>
                <a:gd name="T41" fmla="*/ 10 h 51"/>
                <a:gd name="T42" fmla="*/ 5 w 59"/>
                <a:gd name="T43" fmla="*/ 16 h 51"/>
                <a:gd name="T44" fmla="*/ 1 w 59"/>
                <a:gd name="T45" fmla="*/ 24 h 51"/>
                <a:gd name="T46" fmla="*/ 2 w 59"/>
                <a:gd name="T47" fmla="*/ 38 h 51"/>
                <a:gd name="T48" fmla="*/ 5 w 59"/>
                <a:gd name="T49" fmla="*/ 38 h 51"/>
                <a:gd name="T50" fmla="*/ 9 w 59"/>
                <a:gd name="T51" fmla="*/ 39 h 51"/>
                <a:gd name="T52" fmla="*/ 14 w 59"/>
                <a:gd name="T53" fmla="*/ 43 h 51"/>
                <a:gd name="T54" fmla="*/ 14 w 59"/>
                <a:gd name="T55" fmla="*/ 45 h 51"/>
                <a:gd name="T56" fmla="*/ 16 w 59"/>
                <a:gd name="T57" fmla="*/ 48 h 51"/>
                <a:gd name="T58" fmla="*/ 23 w 59"/>
                <a:gd name="T59" fmla="*/ 47 h 51"/>
                <a:gd name="T60" fmla="*/ 22 w 59"/>
                <a:gd name="T61" fmla="*/ 48 h 51"/>
                <a:gd name="T62" fmla="*/ 27 w 59"/>
                <a:gd name="T63" fmla="*/ 47 h 51"/>
                <a:gd name="T64" fmla="*/ 30 w 59"/>
                <a:gd name="T65" fmla="*/ 47 h 51"/>
                <a:gd name="T66" fmla="*/ 31 w 59"/>
                <a:gd name="T67" fmla="*/ 42 h 51"/>
                <a:gd name="T68" fmla="*/ 31 w 59"/>
                <a:gd name="T69" fmla="*/ 4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51">
                  <a:moveTo>
                    <a:pt x="31" y="42"/>
                  </a:moveTo>
                  <a:cubicBezTo>
                    <a:pt x="32" y="40"/>
                    <a:pt x="35" y="37"/>
                    <a:pt x="37" y="37"/>
                  </a:cubicBezTo>
                  <a:cubicBezTo>
                    <a:pt x="38" y="36"/>
                    <a:pt x="40" y="36"/>
                    <a:pt x="40" y="36"/>
                  </a:cubicBezTo>
                  <a:cubicBezTo>
                    <a:pt x="41" y="37"/>
                    <a:pt x="42" y="39"/>
                    <a:pt x="43" y="38"/>
                  </a:cubicBezTo>
                  <a:cubicBezTo>
                    <a:pt x="45" y="37"/>
                    <a:pt x="46" y="34"/>
                    <a:pt x="47" y="32"/>
                  </a:cubicBezTo>
                  <a:cubicBezTo>
                    <a:pt x="47" y="31"/>
                    <a:pt x="48" y="29"/>
                    <a:pt x="48" y="28"/>
                  </a:cubicBezTo>
                  <a:cubicBezTo>
                    <a:pt x="49" y="27"/>
                    <a:pt x="50" y="28"/>
                    <a:pt x="51" y="27"/>
                  </a:cubicBezTo>
                  <a:cubicBezTo>
                    <a:pt x="51" y="25"/>
                    <a:pt x="53" y="14"/>
                    <a:pt x="56" y="14"/>
                  </a:cubicBezTo>
                  <a:cubicBezTo>
                    <a:pt x="58" y="14"/>
                    <a:pt x="59" y="12"/>
                    <a:pt x="59" y="11"/>
                  </a:cubicBezTo>
                  <a:cubicBezTo>
                    <a:pt x="59" y="9"/>
                    <a:pt x="57" y="9"/>
                    <a:pt x="57" y="8"/>
                  </a:cubicBezTo>
                  <a:cubicBezTo>
                    <a:pt x="57" y="7"/>
                    <a:pt x="56" y="7"/>
                    <a:pt x="56" y="6"/>
                  </a:cubicBezTo>
                  <a:cubicBezTo>
                    <a:pt x="55" y="4"/>
                    <a:pt x="55" y="3"/>
                    <a:pt x="54" y="1"/>
                  </a:cubicBezTo>
                  <a:cubicBezTo>
                    <a:pt x="53" y="2"/>
                    <a:pt x="50" y="5"/>
                    <a:pt x="48" y="5"/>
                  </a:cubicBezTo>
                  <a:cubicBezTo>
                    <a:pt x="45" y="4"/>
                    <a:pt x="43" y="4"/>
                    <a:pt x="40" y="4"/>
                  </a:cubicBezTo>
                  <a:cubicBezTo>
                    <a:pt x="37" y="4"/>
                    <a:pt x="35" y="6"/>
                    <a:pt x="32" y="6"/>
                  </a:cubicBezTo>
                  <a:cubicBezTo>
                    <a:pt x="30" y="6"/>
                    <a:pt x="28" y="3"/>
                    <a:pt x="26" y="4"/>
                  </a:cubicBezTo>
                  <a:cubicBezTo>
                    <a:pt x="22" y="6"/>
                    <a:pt x="21" y="5"/>
                    <a:pt x="19" y="3"/>
                  </a:cubicBezTo>
                  <a:cubicBezTo>
                    <a:pt x="18" y="2"/>
                    <a:pt x="15" y="0"/>
                    <a:pt x="13" y="1"/>
                  </a:cubicBezTo>
                  <a:cubicBezTo>
                    <a:pt x="12" y="1"/>
                    <a:pt x="9" y="2"/>
                    <a:pt x="8" y="3"/>
                  </a:cubicBezTo>
                  <a:cubicBezTo>
                    <a:pt x="7" y="4"/>
                    <a:pt x="8" y="5"/>
                    <a:pt x="7" y="6"/>
                  </a:cubicBezTo>
                  <a:cubicBezTo>
                    <a:pt x="7" y="7"/>
                    <a:pt x="6" y="9"/>
                    <a:pt x="6" y="10"/>
                  </a:cubicBezTo>
                  <a:cubicBezTo>
                    <a:pt x="5" y="12"/>
                    <a:pt x="5" y="14"/>
                    <a:pt x="5" y="16"/>
                  </a:cubicBezTo>
                  <a:cubicBezTo>
                    <a:pt x="5" y="19"/>
                    <a:pt x="2" y="21"/>
                    <a:pt x="1" y="24"/>
                  </a:cubicBezTo>
                  <a:cubicBezTo>
                    <a:pt x="0" y="27"/>
                    <a:pt x="1" y="34"/>
                    <a:pt x="2" y="38"/>
                  </a:cubicBezTo>
                  <a:cubicBezTo>
                    <a:pt x="2" y="39"/>
                    <a:pt x="4" y="38"/>
                    <a:pt x="5" y="38"/>
                  </a:cubicBezTo>
                  <a:cubicBezTo>
                    <a:pt x="6" y="38"/>
                    <a:pt x="8" y="39"/>
                    <a:pt x="9" y="39"/>
                  </a:cubicBezTo>
                  <a:cubicBezTo>
                    <a:pt x="10" y="40"/>
                    <a:pt x="14" y="42"/>
                    <a:pt x="14" y="43"/>
                  </a:cubicBezTo>
                  <a:cubicBezTo>
                    <a:pt x="14" y="44"/>
                    <a:pt x="14" y="44"/>
                    <a:pt x="14" y="45"/>
                  </a:cubicBezTo>
                  <a:cubicBezTo>
                    <a:pt x="14" y="46"/>
                    <a:pt x="15" y="47"/>
                    <a:pt x="16" y="48"/>
                  </a:cubicBezTo>
                  <a:cubicBezTo>
                    <a:pt x="18" y="51"/>
                    <a:pt x="21" y="46"/>
                    <a:pt x="23" y="47"/>
                  </a:cubicBezTo>
                  <a:cubicBezTo>
                    <a:pt x="23" y="47"/>
                    <a:pt x="22" y="48"/>
                    <a:pt x="22" y="48"/>
                  </a:cubicBezTo>
                  <a:cubicBezTo>
                    <a:pt x="22" y="47"/>
                    <a:pt x="27" y="47"/>
                    <a:pt x="27" y="47"/>
                  </a:cubicBezTo>
                  <a:cubicBezTo>
                    <a:pt x="29" y="47"/>
                    <a:pt x="29" y="45"/>
                    <a:pt x="30" y="47"/>
                  </a:cubicBezTo>
                  <a:cubicBezTo>
                    <a:pt x="31" y="45"/>
                    <a:pt x="31" y="44"/>
                    <a:pt x="31" y="42"/>
                  </a:cubicBezTo>
                  <a:cubicBezTo>
                    <a:pt x="32" y="41"/>
                    <a:pt x="31" y="43"/>
                    <a:pt x="31" y="4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84" name="Freeform 758">
              <a:extLst>
                <a:ext uri="{FF2B5EF4-FFF2-40B4-BE49-F238E27FC236}">
                  <a16:creationId xmlns:a16="http://schemas.microsoft.com/office/drawing/2014/main" id="{73344A9C-771E-5840-A461-B806FAF382AF}"/>
                </a:ext>
              </a:extLst>
            </p:cNvPr>
            <p:cNvSpPr>
              <a:spLocks/>
            </p:cNvSpPr>
            <p:nvPr/>
          </p:nvSpPr>
          <p:spPr bwMode="auto">
            <a:xfrm>
              <a:off x="11432679" y="8322691"/>
              <a:ext cx="394905" cy="280329"/>
            </a:xfrm>
            <a:custGeom>
              <a:avLst/>
              <a:gdLst>
                <a:gd name="T0" fmla="*/ 35 w 42"/>
                <a:gd name="T1" fmla="*/ 20 h 30"/>
                <a:gd name="T2" fmla="*/ 41 w 42"/>
                <a:gd name="T3" fmla="*/ 17 h 30"/>
                <a:gd name="T4" fmla="*/ 38 w 42"/>
                <a:gd name="T5" fmla="*/ 13 h 30"/>
                <a:gd name="T6" fmla="*/ 33 w 42"/>
                <a:gd name="T7" fmla="*/ 10 h 30"/>
                <a:gd name="T8" fmla="*/ 32 w 42"/>
                <a:gd name="T9" fmla="*/ 7 h 30"/>
                <a:gd name="T10" fmla="*/ 30 w 42"/>
                <a:gd name="T11" fmla="*/ 1 h 30"/>
                <a:gd name="T12" fmla="*/ 26 w 42"/>
                <a:gd name="T13" fmla="*/ 0 h 30"/>
                <a:gd name="T14" fmla="*/ 22 w 42"/>
                <a:gd name="T15" fmla="*/ 2 h 30"/>
                <a:gd name="T16" fmla="*/ 19 w 42"/>
                <a:gd name="T17" fmla="*/ 4 h 30"/>
                <a:gd name="T18" fmla="*/ 17 w 42"/>
                <a:gd name="T19" fmla="*/ 5 h 30"/>
                <a:gd name="T20" fmla="*/ 11 w 42"/>
                <a:gd name="T21" fmla="*/ 10 h 30"/>
                <a:gd name="T22" fmla="*/ 9 w 42"/>
                <a:gd name="T23" fmla="*/ 10 h 30"/>
                <a:gd name="T24" fmla="*/ 7 w 42"/>
                <a:gd name="T25" fmla="*/ 14 h 30"/>
                <a:gd name="T26" fmla="*/ 5 w 42"/>
                <a:gd name="T27" fmla="*/ 16 h 30"/>
                <a:gd name="T28" fmla="*/ 2 w 42"/>
                <a:gd name="T29" fmla="*/ 18 h 30"/>
                <a:gd name="T30" fmla="*/ 1 w 42"/>
                <a:gd name="T31" fmla="*/ 24 h 30"/>
                <a:gd name="T32" fmla="*/ 8 w 42"/>
                <a:gd name="T33" fmla="*/ 28 h 30"/>
                <a:gd name="T34" fmla="*/ 16 w 42"/>
                <a:gd name="T35" fmla="*/ 30 h 30"/>
                <a:gd name="T36" fmla="*/ 15 w 42"/>
                <a:gd name="T37" fmla="*/ 22 h 30"/>
                <a:gd name="T38" fmla="*/ 26 w 42"/>
                <a:gd name="T39" fmla="*/ 22 h 30"/>
                <a:gd name="T40" fmla="*/ 35 w 42"/>
                <a:gd name="T41" fmla="*/ 20 h 30"/>
                <a:gd name="T42" fmla="*/ 35 w 42"/>
                <a:gd name="T43" fmla="*/ 2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30">
                  <a:moveTo>
                    <a:pt x="35" y="20"/>
                  </a:moveTo>
                  <a:cubicBezTo>
                    <a:pt x="37" y="17"/>
                    <a:pt x="40" y="20"/>
                    <a:pt x="41" y="17"/>
                  </a:cubicBezTo>
                  <a:cubicBezTo>
                    <a:pt x="42" y="16"/>
                    <a:pt x="39" y="13"/>
                    <a:pt x="38" y="13"/>
                  </a:cubicBezTo>
                  <a:cubicBezTo>
                    <a:pt x="37" y="15"/>
                    <a:pt x="34" y="11"/>
                    <a:pt x="33" y="10"/>
                  </a:cubicBezTo>
                  <a:cubicBezTo>
                    <a:pt x="33" y="9"/>
                    <a:pt x="33" y="8"/>
                    <a:pt x="32" y="7"/>
                  </a:cubicBezTo>
                  <a:cubicBezTo>
                    <a:pt x="30" y="5"/>
                    <a:pt x="30" y="4"/>
                    <a:pt x="30" y="1"/>
                  </a:cubicBezTo>
                  <a:cubicBezTo>
                    <a:pt x="29" y="1"/>
                    <a:pt x="27" y="0"/>
                    <a:pt x="26" y="0"/>
                  </a:cubicBezTo>
                  <a:cubicBezTo>
                    <a:pt x="24" y="1"/>
                    <a:pt x="23" y="2"/>
                    <a:pt x="22" y="2"/>
                  </a:cubicBezTo>
                  <a:cubicBezTo>
                    <a:pt x="21" y="3"/>
                    <a:pt x="20" y="4"/>
                    <a:pt x="19" y="4"/>
                  </a:cubicBezTo>
                  <a:cubicBezTo>
                    <a:pt x="18" y="6"/>
                    <a:pt x="18" y="4"/>
                    <a:pt x="17" y="5"/>
                  </a:cubicBezTo>
                  <a:cubicBezTo>
                    <a:pt x="15" y="6"/>
                    <a:pt x="13" y="11"/>
                    <a:pt x="11" y="10"/>
                  </a:cubicBezTo>
                  <a:cubicBezTo>
                    <a:pt x="10" y="10"/>
                    <a:pt x="9" y="8"/>
                    <a:pt x="9" y="10"/>
                  </a:cubicBezTo>
                  <a:cubicBezTo>
                    <a:pt x="8" y="11"/>
                    <a:pt x="8" y="13"/>
                    <a:pt x="7" y="14"/>
                  </a:cubicBezTo>
                  <a:cubicBezTo>
                    <a:pt x="7" y="15"/>
                    <a:pt x="7" y="16"/>
                    <a:pt x="5" y="16"/>
                  </a:cubicBezTo>
                  <a:cubicBezTo>
                    <a:pt x="5" y="16"/>
                    <a:pt x="1" y="17"/>
                    <a:pt x="2" y="18"/>
                  </a:cubicBezTo>
                  <a:cubicBezTo>
                    <a:pt x="5" y="20"/>
                    <a:pt x="0" y="23"/>
                    <a:pt x="1" y="24"/>
                  </a:cubicBezTo>
                  <a:cubicBezTo>
                    <a:pt x="3" y="25"/>
                    <a:pt x="5" y="30"/>
                    <a:pt x="8" y="28"/>
                  </a:cubicBezTo>
                  <a:cubicBezTo>
                    <a:pt x="11" y="26"/>
                    <a:pt x="13" y="27"/>
                    <a:pt x="16" y="30"/>
                  </a:cubicBezTo>
                  <a:cubicBezTo>
                    <a:pt x="15" y="27"/>
                    <a:pt x="15" y="24"/>
                    <a:pt x="15" y="22"/>
                  </a:cubicBezTo>
                  <a:cubicBezTo>
                    <a:pt x="19" y="22"/>
                    <a:pt x="22" y="22"/>
                    <a:pt x="26" y="22"/>
                  </a:cubicBezTo>
                  <a:cubicBezTo>
                    <a:pt x="29" y="22"/>
                    <a:pt x="34" y="23"/>
                    <a:pt x="35" y="20"/>
                  </a:cubicBezTo>
                  <a:cubicBezTo>
                    <a:pt x="36" y="18"/>
                    <a:pt x="35" y="20"/>
                    <a:pt x="35" y="2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85" name="Freeform 759">
              <a:extLst>
                <a:ext uri="{FF2B5EF4-FFF2-40B4-BE49-F238E27FC236}">
                  <a16:creationId xmlns:a16="http://schemas.microsoft.com/office/drawing/2014/main" id="{406EC2CF-82D0-DB41-AE98-EFA5BB4144F1}"/>
                </a:ext>
              </a:extLst>
            </p:cNvPr>
            <p:cNvSpPr>
              <a:spLocks/>
            </p:cNvSpPr>
            <p:nvPr/>
          </p:nvSpPr>
          <p:spPr bwMode="auto">
            <a:xfrm>
              <a:off x="11697010" y="8529753"/>
              <a:ext cx="92356" cy="222990"/>
            </a:xfrm>
            <a:custGeom>
              <a:avLst/>
              <a:gdLst>
                <a:gd name="T0" fmla="*/ 9 w 10"/>
                <a:gd name="T1" fmla="*/ 10 h 24"/>
                <a:gd name="T2" fmla="*/ 8 w 10"/>
                <a:gd name="T3" fmla="*/ 6 h 24"/>
                <a:gd name="T4" fmla="*/ 5 w 10"/>
                <a:gd name="T5" fmla="*/ 0 h 24"/>
                <a:gd name="T6" fmla="*/ 2 w 10"/>
                <a:gd name="T7" fmla="*/ 0 h 24"/>
                <a:gd name="T8" fmla="*/ 2 w 10"/>
                <a:gd name="T9" fmla="*/ 3 h 24"/>
                <a:gd name="T10" fmla="*/ 2 w 10"/>
                <a:gd name="T11" fmla="*/ 9 h 24"/>
                <a:gd name="T12" fmla="*/ 4 w 10"/>
                <a:gd name="T13" fmla="*/ 15 h 24"/>
                <a:gd name="T14" fmla="*/ 4 w 10"/>
                <a:gd name="T15" fmla="*/ 21 h 24"/>
                <a:gd name="T16" fmla="*/ 6 w 10"/>
                <a:gd name="T17" fmla="*/ 23 h 24"/>
                <a:gd name="T18" fmla="*/ 9 w 10"/>
                <a:gd name="T19" fmla="*/ 23 h 24"/>
                <a:gd name="T20" fmla="*/ 9 w 10"/>
                <a:gd name="T21" fmla="*/ 10 h 24"/>
                <a:gd name="T22" fmla="*/ 9 w 10"/>
                <a:gd name="T23" fmla="*/ 1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24">
                  <a:moveTo>
                    <a:pt x="9" y="10"/>
                  </a:moveTo>
                  <a:cubicBezTo>
                    <a:pt x="9" y="9"/>
                    <a:pt x="9" y="7"/>
                    <a:pt x="8" y="6"/>
                  </a:cubicBezTo>
                  <a:cubicBezTo>
                    <a:pt x="7" y="5"/>
                    <a:pt x="4" y="1"/>
                    <a:pt x="5" y="0"/>
                  </a:cubicBezTo>
                  <a:cubicBezTo>
                    <a:pt x="4" y="0"/>
                    <a:pt x="3" y="0"/>
                    <a:pt x="2" y="0"/>
                  </a:cubicBezTo>
                  <a:cubicBezTo>
                    <a:pt x="0" y="0"/>
                    <a:pt x="2" y="2"/>
                    <a:pt x="2" y="3"/>
                  </a:cubicBezTo>
                  <a:cubicBezTo>
                    <a:pt x="3" y="5"/>
                    <a:pt x="2" y="7"/>
                    <a:pt x="2" y="9"/>
                  </a:cubicBezTo>
                  <a:cubicBezTo>
                    <a:pt x="1" y="12"/>
                    <a:pt x="3" y="12"/>
                    <a:pt x="4" y="15"/>
                  </a:cubicBezTo>
                  <a:cubicBezTo>
                    <a:pt x="4" y="17"/>
                    <a:pt x="3" y="19"/>
                    <a:pt x="4" y="21"/>
                  </a:cubicBezTo>
                  <a:cubicBezTo>
                    <a:pt x="4" y="22"/>
                    <a:pt x="5" y="23"/>
                    <a:pt x="6" y="23"/>
                  </a:cubicBezTo>
                  <a:cubicBezTo>
                    <a:pt x="7" y="24"/>
                    <a:pt x="10" y="24"/>
                    <a:pt x="9" y="23"/>
                  </a:cubicBezTo>
                  <a:cubicBezTo>
                    <a:pt x="9" y="19"/>
                    <a:pt x="9" y="15"/>
                    <a:pt x="9" y="10"/>
                  </a:cubicBezTo>
                  <a:cubicBezTo>
                    <a:pt x="9" y="7"/>
                    <a:pt x="9" y="13"/>
                    <a:pt x="9" y="1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86" name="Freeform 760">
              <a:extLst>
                <a:ext uri="{FF2B5EF4-FFF2-40B4-BE49-F238E27FC236}">
                  <a16:creationId xmlns:a16="http://schemas.microsoft.com/office/drawing/2014/main" id="{5D23E40A-3D54-8B44-B59D-867FA3F8FDA2}"/>
                </a:ext>
              </a:extLst>
            </p:cNvPr>
            <p:cNvSpPr>
              <a:spLocks/>
            </p:cNvSpPr>
            <p:nvPr/>
          </p:nvSpPr>
          <p:spPr bwMode="auto">
            <a:xfrm>
              <a:off x="11295734" y="8539311"/>
              <a:ext cx="296178" cy="289887"/>
            </a:xfrm>
            <a:custGeom>
              <a:avLst/>
              <a:gdLst>
                <a:gd name="T0" fmla="*/ 26 w 32"/>
                <a:gd name="T1" fmla="*/ 4 h 31"/>
                <a:gd name="T2" fmla="*/ 21 w 32"/>
                <a:gd name="T3" fmla="*/ 5 h 31"/>
                <a:gd name="T4" fmla="*/ 15 w 32"/>
                <a:gd name="T5" fmla="*/ 1 h 31"/>
                <a:gd name="T6" fmla="*/ 13 w 32"/>
                <a:gd name="T7" fmla="*/ 1 h 31"/>
                <a:gd name="T8" fmla="*/ 10 w 32"/>
                <a:gd name="T9" fmla="*/ 2 h 31"/>
                <a:gd name="T10" fmla="*/ 6 w 32"/>
                <a:gd name="T11" fmla="*/ 2 h 31"/>
                <a:gd name="T12" fmla="*/ 4 w 32"/>
                <a:gd name="T13" fmla="*/ 3 h 31"/>
                <a:gd name="T14" fmla="*/ 3 w 32"/>
                <a:gd name="T15" fmla="*/ 6 h 31"/>
                <a:gd name="T16" fmla="*/ 5 w 32"/>
                <a:gd name="T17" fmla="*/ 7 h 31"/>
                <a:gd name="T18" fmla="*/ 3 w 32"/>
                <a:gd name="T19" fmla="*/ 9 h 31"/>
                <a:gd name="T20" fmla="*/ 5 w 32"/>
                <a:gd name="T21" fmla="*/ 12 h 31"/>
                <a:gd name="T22" fmla="*/ 3 w 32"/>
                <a:gd name="T23" fmla="*/ 13 h 31"/>
                <a:gd name="T24" fmla="*/ 2 w 32"/>
                <a:gd name="T25" fmla="*/ 16 h 31"/>
                <a:gd name="T26" fmla="*/ 2 w 32"/>
                <a:gd name="T27" fmla="*/ 19 h 31"/>
                <a:gd name="T28" fmla="*/ 3 w 32"/>
                <a:gd name="T29" fmla="*/ 23 h 31"/>
                <a:gd name="T30" fmla="*/ 7 w 32"/>
                <a:gd name="T31" fmla="*/ 26 h 31"/>
                <a:gd name="T32" fmla="*/ 7 w 32"/>
                <a:gd name="T33" fmla="*/ 31 h 31"/>
                <a:gd name="T34" fmla="*/ 19 w 32"/>
                <a:gd name="T35" fmla="*/ 28 h 31"/>
                <a:gd name="T36" fmla="*/ 26 w 32"/>
                <a:gd name="T37" fmla="*/ 28 h 31"/>
                <a:gd name="T38" fmla="*/ 30 w 32"/>
                <a:gd name="T39" fmla="*/ 26 h 31"/>
                <a:gd name="T40" fmla="*/ 28 w 32"/>
                <a:gd name="T41" fmla="*/ 21 h 31"/>
                <a:gd name="T42" fmla="*/ 30 w 32"/>
                <a:gd name="T43" fmla="*/ 15 h 31"/>
                <a:gd name="T44" fmla="*/ 26 w 32"/>
                <a:gd name="T45"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 h="31">
                  <a:moveTo>
                    <a:pt x="26" y="4"/>
                  </a:moveTo>
                  <a:cubicBezTo>
                    <a:pt x="24" y="4"/>
                    <a:pt x="23" y="6"/>
                    <a:pt x="21" y="5"/>
                  </a:cubicBezTo>
                  <a:cubicBezTo>
                    <a:pt x="19" y="5"/>
                    <a:pt x="17" y="0"/>
                    <a:pt x="15" y="1"/>
                  </a:cubicBezTo>
                  <a:cubicBezTo>
                    <a:pt x="14" y="2"/>
                    <a:pt x="13" y="2"/>
                    <a:pt x="13" y="1"/>
                  </a:cubicBezTo>
                  <a:cubicBezTo>
                    <a:pt x="12" y="0"/>
                    <a:pt x="11" y="2"/>
                    <a:pt x="10" y="2"/>
                  </a:cubicBezTo>
                  <a:cubicBezTo>
                    <a:pt x="8" y="3"/>
                    <a:pt x="7" y="2"/>
                    <a:pt x="6" y="2"/>
                  </a:cubicBezTo>
                  <a:cubicBezTo>
                    <a:pt x="5" y="1"/>
                    <a:pt x="5" y="3"/>
                    <a:pt x="4" y="3"/>
                  </a:cubicBezTo>
                  <a:cubicBezTo>
                    <a:pt x="3" y="3"/>
                    <a:pt x="2" y="5"/>
                    <a:pt x="3" y="6"/>
                  </a:cubicBezTo>
                  <a:cubicBezTo>
                    <a:pt x="3" y="7"/>
                    <a:pt x="5" y="7"/>
                    <a:pt x="5" y="7"/>
                  </a:cubicBezTo>
                  <a:cubicBezTo>
                    <a:pt x="5" y="8"/>
                    <a:pt x="3" y="9"/>
                    <a:pt x="3" y="9"/>
                  </a:cubicBezTo>
                  <a:cubicBezTo>
                    <a:pt x="3" y="10"/>
                    <a:pt x="5" y="11"/>
                    <a:pt x="5" y="12"/>
                  </a:cubicBezTo>
                  <a:cubicBezTo>
                    <a:pt x="5" y="12"/>
                    <a:pt x="3" y="11"/>
                    <a:pt x="3" y="13"/>
                  </a:cubicBezTo>
                  <a:cubicBezTo>
                    <a:pt x="3" y="14"/>
                    <a:pt x="4" y="16"/>
                    <a:pt x="2" y="16"/>
                  </a:cubicBezTo>
                  <a:cubicBezTo>
                    <a:pt x="3" y="17"/>
                    <a:pt x="3" y="18"/>
                    <a:pt x="2" y="19"/>
                  </a:cubicBezTo>
                  <a:cubicBezTo>
                    <a:pt x="2" y="21"/>
                    <a:pt x="0" y="21"/>
                    <a:pt x="3" y="23"/>
                  </a:cubicBezTo>
                  <a:cubicBezTo>
                    <a:pt x="4" y="23"/>
                    <a:pt x="6" y="24"/>
                    <a:pt x="7" y="26"/>
                  </a:cubicBezTo>
                  <a:cubicBezTo>
                    <a:pt x="8" y="27"/>
                    <a:pt x="7" y="29"/>
                    <a:pt x="7" y="31"/>
                  </a:cubicBezTo>
                  <a:cubicBezTo>
                    <a:pt x="11" y="30"/>
                    <a:pt x="14" y="28"/>
                    <a:pt x="19" y="28"/>
                  </a:cubicBezTo>
                  <a:cubicBezTo>
                    <a:pt x="21" y="27"/>
                    <a:pt x="24" y="28"/>
                    <a:pt x="26" y="28"/>
                  </a:cubicBezTo>
                  <a:cubicBezTo>
                    <a:pt x="28" y="28"/>
                    <a:pt x="31" y="29"/>
                    <a:pt x="30" y="26"/>
                  </a:cubicBezTo>
                  <a:cubicBezTo>
                    <a:pt x="30" y="24"/>
                    <a:pt x="29" y="23"/>
                    <a:pt x="28" y="21"/>
                  </a:cubicBezTo>
                  <a:cubicBezTo>
                    <a:pt x="28" y="19"/>
                    <a:pt x="29" y="17"/>
                    <a:pt x="30" y="15"/>
                  </a:cubicBezTo>
                  <a:cubicBezTo>
                    <a:pt x="31" y="11"/>
                    <a:pt x="32" y="4"/>
                    <a:pt x="26"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87" name="Freeform 761">
              <a:extLst>
                <a:ext uri="{FF2B5EF4-FFF2-40B4-BE49-F238E27FC236}">
                  <a16:creationId xmlns:a16="http://schemas.microsoft.com/office/drawing/2014/main" id="{B8D2795B-ED98-F641-A301-5C9A4039FE90}"/>
                </a:ext>
              </a:extLst>
            </p:cNvPr>
            <p:cNvSpPr>
              <a:spLocks/>
            </p:cNvSpPr>
            <p:nvPr/>
          </p:nvSpPr>
          <p:spPr bwMode="auto">
            <a:xfrm>
              <a:off x="11547328" y="8529753"/>
              <a:ext cx="213379" cy="280329"/>
            </a:xfrm>
            <a:custGeom>
              <a:avLst/>
              <a:gdLst>
                <a:gd name="T0" fmla="*/ 19 w 23"/>
                <a:gd name="T1" fmla="*/ 13 h 30"/>
                <a:gd name="T2" fmla="*/ 18 w 23"/>
                <a:gd name="T3" fmla="*/ 6 h 30"/>
                <a:gd name="T4" fmla="*/ 17 w 23"/>
                <a:gd name="T5" fmla="*/ 0 h 30"/>
                <a:gd name="T6" fmla="*/ 3 w 23"/>
                <a:gd name="T7" fmla="*/ 0 h 30"/>
                <a:gd name="T8" fmla="*/ 4 w 23"/>
                <a:gd name="T9" fmla="*/ 11 h 30"/>
                <a:gd name="T10" fmla="*/ 1 w 23"/>
                <a:gd name="T11" fmla="*/ 22 h 30"/>
                <a:gd name="T12" fmla="*/ 3 w 23"/>
                <a:gd name="T13" fmla="*/ 30 h 30"/>
                <a:gd name="T14" fmla="*/ 10 w 23"/>
                <a:gd name="T15" fmla="*/ 29 h 30"/>
                <a:gd name="T16" fmla="*/ 23 w 23"/>
                <a:gd name="T17" fmla="*/ 24 h 30"/>
                <a:gd name="T18" fmla="*/ 20 w 23"/>
                <a:gd name="T19" fmla="*/ 19 h 30"/>
                <a:gd name="T20" fmla="*/ 19 w 23"/>
                <a:gd name="T21" fmla="*/ 13 h 30"/>
                <a:gd name="T22" fmla="*/ 19 w 23"/>
                <a:gd name="T23" fmla="*/ 1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30">
                  <a:moveTo>
                    <a:pt x="19" y="13"/>
                  </a:moveTo>
                  <a:cubicBezTo>
                    <a:pt x="17" y="11"/>
                    <a:pt x="18" y="8"/>
                    <a:pt x="18" y="6"/>
                  </a:cubicBezTo>
                  <a:cubicBezTo>
                    <a:pt x="19" y="4"/>
                    <a:pt x="16" y="2"/>
                    <a:pt x="17" y="0"/>
                  </a:cubicBezTo>
                  <a:cubicBezTo>
                    <a:pt x="12" y="0"/>
                    <a:pt x="8" y="0"/>
                    <a:pt x="3" y="0"/>
                  </a:cubicBezTo>
                  <a:cubicBezTo>
                    <a:pt x="3" y="3"/>
                    <a:pt x="4" y="7"/>
                    <a:pt x="4" y="11"/>
                  </a:cubicBezTo>
                  <a:cubicBezTo>
                    <a:pt x="4" y="15"/>
                    <a:pt x="0" y="18"/>
                    <a:pt x="1" y="22"/>
                  </a:cubicBezTo>
                  <a:cubicBezTo>
                    <a:pt x="2" y="25"/>
                    <a:pt x="4" y="26"/>
                    <a:pt x="3" y="30"/>
                  </a:cubicBezTo>
                  <a:cubicBezTo>
                    <a:pt x="6" y="30"/>
                    <a:pt x="7" y="30"/>
                    <a:pt x="10" y="29"/>
                  </a:cubicBezTo>
                  <a:cubicBezTo>
                    <a:pt x="15" y="28"/>
                    <a:pt x="19" y="26"/>
                    <a:pt x="23" y="24"/>
                  </a:cubicBezTo>
                  <a:cubicBezTo>
                    <a:pt x="21" y="23"/>
                    <a:pt x="20" y="21"/>
                    <a:pt x="20" y="19"/>
                  </a:cubicBezTo>
                  <a:cubicBezTo>
                    <a:pt x="20" y="17"/>
                    <a:pt x="20" y="15"/>
                    <a:pt x="19" y="13"/>
                  </a:cubicBezTo>
                  <a:cubicBezTo>
                    <a:pt x="17" y="11"/>
                    <a:pt x="20" y="15"/>
                    <a:pt x="19" y="1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88" name="Freeform 762">
              <a:extLst>
                <a:ext uri="{FF2B5EF4-FFF2-40B4-BE49-F238E27FC236}">
                  <a16:creationId xmlns:a16="http://schemas.microsoft.com/office/drawing/2014/main" id="{EE4A69C5-47B9-CE44-A208-7DDC20F0EA0C}"/>
                </a:ext>
              </a:extLst>
            </p:cNvPr>
            <p:cNvSpPr>
              <a:spLocks/>
            </p:cNvSpPr>
            <p:nvPr/>
          </p:nvSpPr>
          <p:spPr bwMode="auto">
            <a:xfrm>
              <a:off x="11079175" y="8558422"/>
              <a:ext cx="140127" cy="168835"/>
            </a:xfrm>
            <a:custGeom>
              <a:avLst/>
              <a:gdLst>
                <a:gd name="T0" fmla="*/ 12 w 15"/>
                <a:gd name="T1" fmla="*/ 14 h 18"/>
                <a:gd name="T2" fmla="*/ 14 w 15"/>
                <a:gd name="T3" fmla="*/ 6 h 18"/>
                <a:gd name="T4" fmla="*/ 5 w 15"/>
                <a:gd name="T5" fmla="*/ 3 h 18"/>
                <a:gd name="T6" fmla="*/ 1 w 15"/>
                <a:gd name="T7" fmla="*/ 8 h 18"/>
                <a:gd name="T8" fmla="*/ 4 w 15"/>
                <a:gd name="T9" fmla="*/ 12 h 18"/>
                <a:gd name="T10" fmla="*/ 7 w 15"/>
                <a:gd name="T11" fmla="*/ 16 h 18"/>
                <a:gd name="T12" fmla="*/ 10 w 15"/>
                <a:gd name="T13" fmla="*/ 16 h 18"/>
                <a:gd name="T14" fmla="*/ 12 w 15"/>
                <a:gd name="T15" fmla="*/ 14 h 18"/>
                <a:gd name="T16" fmla="*/ 12 w 15"/>
                <a:gd name="T17"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8">
                  <a:moveTo>
                    <a:pt x="12" y="14"/>
                  </a:moveTo>
                  <a:cubicBezTo>
                    <a:pt x="15" y="13"/>
                    <a:pt x="15" y="8"/>
                    <a:pt x="14" y="6"/>
                  </a:cubicBezTo>
                  <a:cubicBezTo>
                    <a:pt x="12" y="2"/>
                    <a:pt x="8" y="0"/>
                    <a:pt x="5" y="3"/>
                  </a:cubicBezTo>
                  <a:cubicBezTo>
                    <a:pt x="3" y="4"/>
                    <a:pt x="0" y="6"/>
                    <a:pt x="1" y="8"/>
                  </a:cubicBezTo>
                  <a:cubicBezTo>
                    <a:pt x="2" y="10"/>
                    <a:pt x="2" y="11"/>
                    <a:pt x="4" y="12"/>
                  </a:cubicBezTo>
                  <a:cubicBezTo>
                    <a:pt x="5" y="14"/>
                    <a:pt x="5" y="15"/>
                    <a:pt x="7" y="16"/>
                  </a:cubicBezTo>
                  <a:cubicBezTo>
                    <a:pt x="8" y="17"/>
                    <a:pt x="9" y="18"/>
                    <a:pt x="10" y="16"/>
                  </a:cubicBezTo>
                  <a:cubicBezTo>
                    <a:pt x="10" y="15"/>
                    <a:pt x="11" y="15"/>
                    <a:pt x="12" y="14"/>
                  </a:cubicBezTo>
                  <a:cubicBezTo>
                    <a:pt x="14" y="13"/>
                    <a:pt x="11" y="15"/>
                    <a:pt x="12" y="1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89" name="Freeform 763">
              <a:extLst>
                <a:ext uri="{FF2B5EF4-FFF2-40B4-BE49-F238E27FC236}">
                  <a16:creationId xmlns:a16="http://schemas.microsoft.com/office/drawing/2014/main" id="{8E107891-7A3E-B748-98E3-B8249F095262}"/>
                </a:ext>
              </a:extLst>
            </p:cNvPr>
            <p:cNvSpPr>
              <a:spLocks/>
            </p:cNvSpPr>
            <p:nvPr/>
          </p:nvSpPr>
          <p:spPr bwMode="auto">
            <a:xfrm>
              <a:off x="11161976" y="8631691"/>
              <a:ext cx="207006" cy="197506"/>
            </a:xfrm>
            <a:custGeom>
              <a:avLst/>
              <a:gdLst>
                <a:gd name="T0" fmla="*/ 21 w 22"/>
                <a:gd name="T1" fmla="*/ 17 h 21"/>
                <a:gd name="T2" fmla="*/ 19 w 22"/>
                <a:gd name="T3" fmla="*/ 13 h 21"/>
                <a:gd name="T4" fmla="*/ 16 w 22"/>
                <a:gd name="T5" fmla="*/ 11 h 21"/>
                <a:gd name="T6" fmla="*/ 16 w 22"/>
                <a:gd name="T7" fmla="*/ 6 h 21"/>
                <a:gd name="T8" fmla="*/ 13 w 22"/>
                <a:gd name="T9" fmla="*/ 8 h 21"/>
                <a:gd name="T10" fmla="*/ 9 w 22"/>
                <a:gd name="T11" fmla="*/ 1 h 21"/>
                <a:gd name="T12" fmla="*/ 5 w 22"/>
                <a:gd name="T13" fmla="*/ 4 h 21"/>
                <a:gd name="T14" fmla="*/ 0 w 22"/>
                <a:gd name="T15" fmla="*/ 9 h 21"/>
                <a:gd name="T16" fmla="*/ 12 w 22"/>
                <a:gd name="T17" fmla="*/ 18 h 21"/>
                <a:gd name="T18" fmla="*/ 19 w 22"/>
                <a:gd name="T19" fmla="*/ 21 h 21"/>
                <a:gd name="T20" fmla="*/ 21 w 22"/>
                <a:gd name="T21" fmla="*/ 17 h 21"/>
                <a:gd name="T22" fmla="*/ 21 w 22"/>
                <a:gd name="T23"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21">
                  <a:moveTo>
                    <a:pt x="21" y="17"/>
                  </a:moveTo>
                  <a:cubicBezTo>
                    <a:pt x="22" y="15"/>
                    <a:pt x="20" y="14"/>
                    <a:pt x="19" y="13"/>
                  </a:cubicBezTo>
                  <a:cubicBezTo>
                    <a:pt x="18" y="13"/>
                    <a:pt x="14" y="12"/>
                    <a:pt x="16" y="11"/>
                  </a:cubicBezTo>
                  <a:cubicBezTo>
                    <a:pt x="17" y="10"/>
                    <a:pt x="17" y="7"/>
                    <a:pt x="16" y="6"/>
                  </a:cubicBezTo>
                  <a:cubicBezTo>
                    <a:pt x="15" y="4"/>
                    <a:pt x="14" y="8"/>
                    <a:pt x="13" y="8"/>
                  </a:cubicBezTo>
                  <a:cubicBezTo>
                    <a:pt x="10" y="8"/>
                    <a:pt x="11" y="0"/>
                    <a:pt x="9" y="1"/>
                  </a:cubicBezTo>
                  <a:cubicBezTo>
                    <a:pt x="8" y="2"/>
                    <a:pt x="6" y="3"/>
                    <a:pt x="5" y="4"/>
                  </a:cubicBezTo>
                  <a:cubicBezTo>
                    <a:pt x="4" y="6"/>
                    <a:pt x="2" y="7"/>
                    <a:pt x="0" y="9"/>
                  </a:cubicBezTo>
                  <a:cubicBezTo>
                    <a:pt x="5" y="12"/>
                    <a:pt x="8" y="15"/>
                    <a:pt x="12" y="18"/>
                  </a:cubicBezTo>
                  <a:cubicBezTo>
                    <a:pt x="14" y="20"/>
                    <a:pt x="16" y="21"/>
                    <a:pt x="19" y="21"/>
                  </a:cubicBezTo>
                  <a:cubicBezTo>
                    <a:pt x="22" y="21"/>
                    <a:pt x="20" y="19"/>
                    <a:pt x="21" y="17"/>
                  </a:cubicBezTo>
                  <a:cubicBezTo>
                    <a:pt x="22" y="15"/>
                    <a:pt x="21" y="19"/>
                    <a:pt x="21" y="17"/>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90" name="Freeform 764">
              <a:extLst>
                <a:ext uri="{FF2B5EF4-FFF2-40B4-BE49-F238E27FC236}">
                  <a16:creationId xmlns:a16="http://schemas.microsoft.com/office/drawing/2014/main" id="{D8C52FF9-AA26-BA4F-9064-40D4737DCCB4}"/>
                </a:ext>
              </a:extLst>
            </p:cNvPr>
            <p:cNvSpPr>
              <a:spLocks/>
            </p:cNvSpPr>
            <p:nvPr/>
          </p:nvSpPr>
          <p:spPr bwMode="auto">
            <a:xfrm>
              <a:off x="11015478" y="8443745"/>
              <a:ext cx="324842" cy="273958"/>
            </a:xfrm>
            <a:custGeom>
              <a:avLst/>
              <a:gdLst>
                <a:gd name="T0" fmla="*/ 10 w 35"/>
                <a:gd name="T1" fmla="*/ 16 h 29"/>
                <a:gd name="T2" fmla="*/ 20 w 35"/>
                <a:gd name="T3" fmla="*/ 17 h 29"/>
                <a:gd name="T4" fmla="*/ 21 w 35"/>
                <a:gd name="T5" fmla="*/ 23 h 29"/>
                <a:gd name="T6" fmla="*/ 25 w 35"/>
                <a:gd name="T7" fmla="*/ 21 h 29"/>
                <a:gd name="T8" fmla="*/ 29 w 35"/>
                <a:gd name="T9" fmla="*/ 27 h 29"/>
                <a:gd name="T10" fmla="*/ 31 w 35"/>
                <a:gd name="T11" fmla="*/ 26 h 29"/>
                <a:gd name="T12" fmla="*/ 33 w 35"/>
                <a:gd name="T13" fmla="*/ 25 h 29"/>
                <a:gd name="T14" fmla="*/ 33 w 35"/>
                <a:gd name="T15" fmla="*/ 23 h 29"/>
                <a:gd name="T16" fmla="*/ 35 w 35"/>
                <a:gd name="T17" fmla="*/ 22 h 29"/>
                <a:gd name="T18" fmla="*/ 34 w 35"/>
                <a:gd name="T19" fmla="*/ 19 h 29"/>
                <a:gd name="T20" fmla="*/ 33 w 35"/>
                <a:gd name="T21" fmla="*/ 16 h 29"/>
                <a:gd name="T22" fmla="*/ 33 w 35"/>
                <a:gd name="T23" fmla="*/ 12 h 29"/>
                <a:gd name="T24" fmla="*/ 32 w 35"/>
                <a:gd name="T25" fmla="*/ 8 h 29"/>
                <a:gd name="T26" fmla="*/ 26 w 35"/>
                <a:gd name="T27" fmla="*/ 2 h 29"/>
                <a:gd name="T28" fmla="*/ 24 w 35"/>
                <a:gd name="T29" fmla="*/ 3 h 29"/>
                <a:gd name="T30" fmla="*/ 22 w 35"/>
                <a:gd name="T31" fmla="*/ 3 h 29"/>
                <a:gd name="T32" fmla="*/ 19 w 35"/>
                <a:gd name="T33" fmla="*/ 3 h 29"/>
                <a:gd name="T34" fmla="*/ 18 w 35"/>
                <a:gd name="T35" fmla="*/ 3 h 29"/>
                <a:gd name="T36" fmla="*/ 15 w 35"/>
                <a:gd name="T37" fmla="*/ 2 h 29"/>
                <a:gd name="T38" fmla="*/ 10 w 35"/>
                <a:gd name="T39" fmla="*/ 1 h 29"/>
                <a:gd name="T40" fmla="*/ 5 w 35"/>
                <a:gd name="T41" fmla="*/ 1 h 29"/>
                <a:gd name="T42" fmla="*/ 5 w 35"/>
                <a:gd name="T43" fmla="*/ 4 h 29"/>
                <a:gd name="T44" fmla="*/ 3 w 35"/>
                <a:gd name="T45" fmla="*/ 6 h 29"/>
                <a:gd name="T46" fmla="*/ 0 w 35"/>
                <a:gd name="T47" fmla="*/ 8 h 29"/>
                <a:gd name="T48" fmla="*/ 3 w 35"/>
                <a:gd name="T49" fmla="*/ 13 h 29"/>
                <a:gd name="T50" fmla="*/ 8 w 35"/>
                <a:gd name="T51" fmla="*/ 19 h 29"/>
                <a:gd name="T52" fmla="*/ 10 w 35"/>
                <a:gd name="T53" fmla="*/ 16 h 29"/>
                <a:gd name="T54" fmla="*/ 10 w 35"/>
                <a:gd name="T55" fmla="*/ 1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 h="29">
                  <a:moveTo>
                    <a:pt x="10" y="16"/>
                  </a:moveTo>
                  <a:cubicBezTo>
                    <a:pt x="14" y="14"/>
                    <a:pt x="18" y="12"/>
                    <a:pt x="20" y="17"/>
                  </a:cubicBezTo>
                  <a:cubicBezTo>
                    <a:pt x="22" y="19"/>
                    <a:pt x="21" y="20"/>
                    <a:pt x="21" y="23"/>
                  </a:cubicBezTo>
                  <a:cubicBezTo>
                    <a:pt x="22" y="24"/>
                    <a:pt x="24" y="21"/>
                    <a:pt x="25" y="21"/>
                  </a:cubicBezTo>
                  <a:cubicBezTo>
                    <a:pt x="27" y="20"/>
                    <a:pt x="27" y="29"/>
                    <a:pt x="29" y="27"/>
                  </a:cubicBezTo>
                  <a:cubicBezTo>
                    <a:pt x="30" y="27"/>
                    <a:pt x="30" y="26"/>
                    <a:pt x="31" y="26"/>
                  </a:cubicBezTo>
                  <a:cubicBezTo>
                    <a:pt x="31" y="25"/>
                    <a:pt x="33" y="26"/>
                    <a:pt x="33" y="25"/>
                  </a:cubicBezTo>
                  <a:cubicBezTo>
                    <a:pt x="34" y="24"/>
                    <a:pt x="33" y="23"/>
                    <a:pt x="33" y="23"/>
                  </a:cubicBezTo>
                  <a:cubicBezTo>
                    <a:pt x="33" y="21"/>
                    <a:pt x="35" y="22"/>
                    <a:pt x="35" y="22"/>
                  </a:cubicBezTo>
                  <a:cubicBezTo>
                    <a:pt x="35" y="21"/>
                    <a:pt x="32" y="20"/>
                    <a:pt x="34" y="19"/>
                  </a:cubicBezTo>
                  <a:cubicBezTo>
                    <a:pt x="35" y="18"/>
                    <a:pt x="35" y="17"/>
                    <a:pt x="33" y="16"/>
                  </a:cubicBezTo>
                  <a:cubicBezTo>
                    <a:pt x="32" y="15"/>
                    <a:pt x="34" y="13"/>
                    <a:pt x="33" y="12"/>
                  </a:cubicBezTo>
                  <a:cubicBezTo>
                    <a:pt x="32" y="11"/>
                    <a:pt x="33" y="10"/>
                    <a:pt x="32" y="8"/>
                  </a:cubicBezTo>
                  <a:cubicBezTo>
                    <a:pt x="31" y="7"/>
                    <a:pt x="29" y="0"/>
                    <a:pt x="26" y="2"/>
                  </a:cubicBezTo>
                  <a:cubicBezTo>
                    <a:pt x="26" y="2"/>
                    <a:pt x="25" y="3"/>
                    <a:pt x="24" y="3"/>
                  </a:cubicBezTo>
                  <a:cubicBezTo>
                    <a:pt x="23" y="3"/>
                    <a:pt x="23" y="3"/>
                    <a:pt x="22" y="3"/>
                  </a:cubicBezTo>
                  <a:cubicBezTo>
                    <a:pt x="21" y="4"/>
                    <a:pt x="20" y="3"/>
                    <a:pt x="19" y="3"/>
                  </a:cubicBezTo>
                  <a:cubicBezTo>
                    <a:pt x="18" y="3"/>
                    <a:pt x="18" y="4"/>
                    <a:pt x="18" y="3"/>
                  </a:cubicBezTo>
                  <a:cubicBezTo>
                    <a:pt x="16" y="2"/>
                    <a:pt x="17" y="2"/>
                    <a:pt x="15" y="2"/>
                  </a:cubicBezTo>
                  <a:cubicBezTo>
                    <a:pt x="12" y="3"/>
                    <a:pt x="12" y="1"/>
                    <a:pt x="10" y="1"/>
                  </a:cubicBezTo>
                  <a:cubicBezTo>
                    <a:pt x="8" y="0"/>
                    <a:pt x="6" y="0"/>
                    <a:pt x="5" y="1"/>
                  </a:cubicBezTo>
                  <a:cubicBezTo>
                    <a:pt x="5" y="2"/>
                    <a:pt x="3" y="3"/>
                    <a:pt x="5" y="4"/>
                  </a:cubicBezTo>
                  <a:cubicBezTo>
                    <a:pt x="6" y="5"/>
                    <a:pt x="5" y="6"/>
                    <a:pt x="3" y="6"/>
                  </a:cubicBezTo>
                  <a:cubicBezTo>
                    <a:pt x="1" y="6"/>
                    <a:pt x="0" y="6"/>
                    <a:pt x="0" y="8"/>
                  </a:cubicBezTo>
                  <a:cubicBezTo>
                    <a:pt x="1" y="10"/>
                    <a:pt x="2" y="11"/>
                    <a:pt x="3" y="13"/>
                  </a:cubicBezTo>
                  <a:cubicBezTo>
                    <a:pt x="5" y="15"/>
                    <a:pt x="6" y="16"/>
                    <a:pt x="8" y="19"/>
                  </a:cubicBezTo>
                  <a:cubicBezTo>
                    <a:pt x="9" y="18"/>
                    <a:pt x="9" y="17"/>
                    <a:pt x="10" y="16"/>
                  </a:cubicBezTo>
                  <a:cubicBezTo>
                    <a:pt x="11" y="16"/>
                    <a:pt x="10" y="17"/>
                    <a:pt x="10" y="1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91" name="Freeform 765">
              <a:extLst>
                <a:ext uri="{FF2B5EF4-FFF2-40B4-BE49-F238E27FC236}">
                  <a16:creationId xmlns:a16="http://schemas.microsoft.com/office/drawing/2014/main" id="{2BBCBD34-B23F-FE4A-9576-C32F8276CBAB}"/>
                </a:ext>
              </a:extLst>
            </p:cNvPr>
            <p:cNvSpPr>
              <a:spLocks/>
            </p:cNvSpPr>
            <p:nvPr/>
          </p:nvSpPr>
          <p:spPr bwMode="auto">
            <a:xfrm>
              <a:off x="10929493" y="8453303"/>
              <a:ext cx="149682" cy="66896"/>
            </a:xfrm>
            <a:custGeom>
              <a:avLst/>
              <a:gdLst>
                <a:gd name="T0" fmla="*/ 10 w 16"/>
                <a:gd name="T1" fmla="*/ 5 h 7"/>
                <a:gd name="T2" fmla="*/ 14 w 16"/>
                <a:gd name="T3" fmla="*/ 3 h 7"/>
                <a:gd name="T4" fmla="*/ 14 w 16"/>
                <a:gd name="T5" fmla="*/ 0 h 7"/>
                <a:gd name="T6" fmla="*/ 7 w 16"/>
                <a:gd name="T7" fmla="*/ 0 h 7"/>
                <a:gd name="T8" fmla="*/ 4 w 16"/>
                <a:gd name="T9" fmla="*/ 0 h 7"/>
                <a:gd name="T10" fmla="*/ 0 w 16"/>
                <a:gd name="T11" fmla="*/ 1 h 7"/>
                <a:gd name="T12" fmla="*/ 3 w 16"/>
                <a:gd name="T13" fmla="*/ 3 h 7"/>
                <a:gd name="T14" fmla="*/ 7 w 16"/>
                <a:gd name="T15" fmla="*/ 3 h 7"/>
                <a:gd name="T16" fmla="*/ 9 w 16"/>
                <a:gd name="T17" fmla="*/ 7 h 7"/>
                <a:gd name="T18" fmla="*/ 10 w 16"/>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7">
                  <a:moveTo>
                    <a:pt x="10" y="5"/>
                  </a:moveTo>
                  <a:cubicBezTo>
                    <a:pt x="11" y="5"/>
                    <a:pt x="16" y="5"/>
                    <a:pt x="14" y="3"/>
                  </a:cubicBezTo>
                  <a:cubicBezTo>
                    <a:pt x="12" y="2"/>
                    <a:pt x="14" y="1"/>
                    <a:pt x="14" y="0"/>
                  </a:cubicBezTo>
                  <a:cubicBezTo>
                    <a:pt x="12" y="0"/>
                    <a:pt x="9" y="0"/>
                    <a:pt x="7" y="0"/>
                  </a:cubicBezTo>
                  <a:cubicBezTo>
                    <a:pt x="5" y="0"/>
                    <a:pt x="5" y="1"/>
                    <a:pt x="4" y="0"/>
                  </a:cubicBezTo>
                  <a:cubicBezTo>
                    <a:pt x="2" y="0"/>
                    <a:pt x="2" y="0"/>
                    <a:pt x="0" y="1"/>
                  </a:cubicBezTo>
                  <a:cubicBezTo>
                    <a:pt x="1" y="2"/>
                    <a:pt x="1" y="3"/>
                    <a:pt x="3" y="3"/>
                  </a:cubicBezTo>
                  <a:cubicBezTo>
                    <a:pt x="4" y="3"/>
                    <a:pt x="7" y="3"/>
                    <a:pt x="7" y="3"/>
                  </a:cubicBezTo>
                  <a:cubicBezTo>
                    <a:pt x="5" y="5"/>
                    <a:pt x="7" y="6"/>
                    <a:pt x="9" y="7"/>
                  </a:cubicBezTo>
                  <a:cubicBezTo>
                    <a:pt x="9" y="7"/>
                    <a:pt x="9" y="5"/>
                    <a:pt x="10" y="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92" name="Freeform 766">
              <a:extLst>
                <a:ext uri="{FF2B5EF4-FFF2-40B4-BE49-F238E27FC236}">
                  <a16:creationId xmlns:a16="http://schemas.microsoft.com/office/drawing/2014/main" id="{CA57B02F-8E86-2844-B44B-24CAB8787A19}"/>
                </a:ext>
              </a:extLst>
            </p:cNvPr>
            <p:cNvSpPr>
              <a:spLocks/>
            </p:cNvSpPr>
            <p:nvPr/>
          </p:nvSpPr>
          <p:spPr bwMode="auto">
            <a:xfrm>
              <a:off x="10919937" y="8389590"/>
              <a:ext cx="140127" cy="38227"/>
            </a:xfrm>
            <a:custGeom>
              <a:avLst/>
              <a:gdLst>
                <a:gd name="T0" fmla="*/ 4 w 15"/>
                <a:gd name="T1" fmla="*/ 4 h 4"/>
                <a:gd name="T2" fmla="*/ 9 w 15"/>
                <a:gd name="T3" fmla="*/ 3 h 4"/>
                <a:gd name="T4" fmla="*/ 15 w 15"/>
                <a:gd name="T5" fmla="*/ 2 h 4"/>
                <a:gd name="T6" fmla="*/ 8 w 15"/>
                <a:gd name="T7" fmla="*/ 1 h 4"/>
                <a:gd name="T8" fmla="*/ 0 w 15"/>
                <a:gd name="T9" fmla="*/ 4 h 4"/>
                <a:gd name="T10" fmla="*/ 4 w 15"/>
                <a:gd name="T11" fmla="*/ 4 h 4"/>
                <a:gd name="T12" fmla="*/ 4 w 15"/>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5" h="4">
                  <a:moveTo>
                    <a:pt x="4" y="4"/>
                  </a:moveTo>
                  <a:cubicBezTo>
                    <a:pt x="6" y="3"/>
                    <a:pt x="7" y="2"/>
                    <a:pt x="9" y="3"/>
                  </a:cubicBezTo>
                  <a:cubicBezTo>
                    <a:pt x="10" y="3"/>
                    <a:pt x="14" y="4"/>
                    <a:pt x="15" y="2"/>
                  </a:cubicBezTo>
                  <a:cubicBezTo>
                    <a:pt x="15" y="3"/>
                    <a:pt x="9" y="0"/>
                    <a:pt x="8" y="1"/>
                  </a:cubicBezTo>
                  <a:cubicBezTo>
                    <a:pt x="5" y="2"/>
                    <a:pt x="1" y="0"/>
                    <a:pt x="0" y="4"/>
                  </a:cubicBezTo>
                  <a:cubicBezTo>
                    <a:pt x="2" y="4"/>
                    <a:pt x="3" y="4"/>
                    <a:pt x="4" y="4"/>
                  </a:cubicBezTo>
                  <a:cubicBezTo>
                    <a:pt x="5" y="4"/>
                    <a:pt x="4" y="4"/>
                    <a:pt x="4"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93" name="Freeform 767">
              <a:extLst>
                <a:ext uri="{FF2B5EF4-FFF2-40B4-BE49-F238E27FC236}">
                  <a16:creationId xmlns:a16="http://schemas.microsoft.com/office/drawing/2014/main" id="{D0AFE2E1-8C6D-CE42-9248-77995D69DA58}"/>
                </a:ext>
              </a:extLst>
            </p:cNvPr>
            <p:cNvSpPr>
              <a:spLocks/>
            </p:cNvSpPr>
            <p:nvPr/>
          </p:nvSpPr>
          <p:spPr bwMode="auto">
            <a:xfrm>
              <a:off x="10900829" y="7733369"/>
              <a:ext cx="560509" cy="637107"/>
            </a:xfrm>
            <a:custGeom>
              <a:avLst/>
              <a:gdLst>
                <a:gd name="T0" fmla="*/ 5 w 60"/>
                <a:gd name="T1" fmla="*/ 57 h 68"/>
                <a:gd name="T2" fmla="*/ 15 w 60"/>
                <a:gd name="T3" fmla="*/ 57 h 68"/>
                <a:gd name="T4" fmla="*/ 18 w 60"/>
                <a:gd name="T5" fmla="*/ 59 h 68"/>
                <a:gd name="T6" fmla="*/ 21 w 60"/>
                <a:gd name="T7" fmla="*/ 63 h 68"/>
                <a:gd name="T8" fmla="*/ 27 w 60"/>
                <a:gd name="T9" fmla="*/ 64 h 68"/>
                <a:gd name="T10" fmla="*/ 32 w 60"/>
                <a:gd name="T11" fmla="*/ 64 h 68"/>
                <a:gd name="T12" fmla="*/ 35 w 60"/>
                <a:gd name="T13" fmla="*/ 62 h 68"/>
                <a:gd name="T14" fmla="*/ 39 w 60"/>
                <a:gd name="T15" fmla="*/ 62 h 68"/>
                <a:gd name="T16" fmla="*/ 44 w 60"/>
                <a:gd name="T17" fmla="*/ 61 h 68"/>
                <a:gd name="T18" fmla="*/ 53 w 60"/>
                <a:gd name="T19" fmla="*/ 61 h 68"/>
                <a:gd name="T20" fmla="*/ 58 w 60"/>
                <a:gd name="T21" fmla="*/ 61 h 68"/>
                <a:gd name="T22" fmla="*/ 58 w 60"/>
                <a:gd name="T23" fmla="*/ 54 h 68"/>
                <a:gd name="T24" fmla="*/ 56 w 60"/>
                <a:gd name="T25" fmla="*/ 38 h 68"/>
                <a:gd name="T26" fmla="*/ 52 w 60"/>
                <a:gd name="T27" fmla="*/ 12 h 68"/>
                <a:gd name="T28" fmla="*/ 60 w 60"/>
                <a:gd name="T29" fmla="*/ 12 h 68"/>
                <a:gd name="T30" fmla="*/ 43 w 60"/>
                <a:gd name="T31" fmla="*/ 0 h 68"/>
                <a:gd name="T32" fmla="*/ 42 w 60"/>
                <a:gd name="T33" fmla="*/ 7 h 68"/>
                <a:gd name="T34" fmla="*/ 37 w 60"/>
                <a:gd name="T35" fmla="*/ 7 h 68"/>
                <a:gd name="T36" fmla="*/ 29 w 60"/>
                <a:gd name="T37" fmla="*/ 7 h 68"/>
                <a:gd name="T38" fmla="*/ 26 w 60"/>
                <a:gd name="T39" fmla="*/ 7 h 68"/>
                <a:gd name="T40" fmla="*/ 26 w 60"/>
                <a:gd name="T41" fmla="*/ 12 h 68"/>
                <a:gd name="T42" fmla="*/ 26 w 60"/>
                <a:gd name="T43" fmla="*/ 19 h 68"/>
                <a:gd name="T44" fmla="*/ 20 w 60"/>
                <a:gd name="T45" fmla="*/ 25 h 68"/>
                <a:gd name="T46" fmla="*/ 20 w 60"/>
                <a:gd name="T47" fmla="*/ 32 h 68"/>
                <a:gd name="T48" fmla="*/ 16 w 60"/>
                <a:gd name="T49" fmla="*/ 32 h 68"/>
                <a:gd name="T50" fmla="*/ 3 w 60"/>
                <a:gd name="T51" fmla="*/ 32 h 68"/>
                <a:gd name="T52" fmla="*/ 1 w 60"/>
                <a:gd name="T53" fmla="*/ 33 h 68"/>
                <a:gd name="T54" fmla="*/ 4 w 60"/>
                <a:gd name="T55" fmla="*/ 36 h 68"/>
                <a:gd name="T56" fmla="*/ 3 w 60"/>
                <a:gd name="T57" fmla="*/ 41 h 68"/>
                <a:gd name="T58" fmla="*/ 6 w 60"/>
                <a:gd name="T59" fmla="*/ 48 h 68"/>
                <a:gd name="T60" fmla="*/ 3 w 60"/>
                <a:gd name="T61" fmla="*/ 58 h 68"/>
                <a:gd name="T62" fmla="*/ 5 w 60"/>
                <a:gd name="T63" fmla="*/ 5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68">
                  <a:moveTo>
                    <a:pt x="5" y="57"/>
                  </a:moveTo>
                  <a:cubicBezTo>
                    <a:pt x="7" y="57"/>
                    <a:pt x="13" y="55"/>
                    <a:pt x="15" y="57"/>
                  </a:cubicBezTo>
                  <a:cubicBezTo>
                    <a:pt x="16" y="58"/>
                    <a:pt x="17" y="58"/>
                    <a:pt x="18" y="59"/>
                  </a:cubicBezTo>
                  <a:cubicBezTo>
                    <a:pt x="19" y="61"/>
                    <a:pt x="20" y="62"/>
                    <a:pt x="21" y="63"/>
                  </a:cubicBezTo>
                  <a:cubicBezTo>
                    <a:pt x="22" y="64"/>
                    <a:pt x="26" y="68"/>
                    <a:pt x="27" y="64"/>
                  </a:cubicBezTo>
                  <a:cubicBezTo>
                    <a:pt x="28" y="58"/>
                    <a:pt x="30" y="65"/>
                    <a:pt x="32" y="64"/>
                  </a:cubicBezTo>
                  <a:cubicBezTo>
                    <a:pt x="33" y="62"/>
                    <a:pt x="33" y="62"/>
                    <a:pt x="35" y="62"/>
                  </a:cubicBezTo>
                  <a:cubicBezTo>
                    <a:pt x="37" y="62"/>
                    <a:pt x="38" y="62"/>
                    <a:pt x="39" y="62"/>
                  </a:cubicBezTo>
                  <a:cubicBezTo>
                    <a:pt x="41" y="61"/>
                    <a:pt x="43" y="61"/>
                    <a:pt x="44" y="61"/>
                  </a:cubicBezTo>
                  <a:cubicBezTo>
                    <a:pt x="47" y="61"/>
                    <a:pt x="50" y="61"/>
                    <a:pt x="53" y="61"/>
                  </a:cubicBezTo>
                  <a:cubicBezTo>
                    <a:pt x="54" y="61"/>
                    <a:pt x="57" y="62"/>
                    <a:pt x="58" y="61"/>
                  </a:cubicBezTo>
                  <a:cubicBezTo>
                    <a:pt x="59" y="61"/>
                    <a:pt x="58" y="55"/>
                    <a:pt x="58" y="54"/>
                  </a:cubicBezTo>
                  <a:cubicBezTo>
                    <a:pt x="57" y="48"/>
                    <a:pt x="56" y="43"/>
                    <a:pt x="56" y="38"/>
                  </a:cubicBezTo>
                  <a:cubicBezTo>
                    <a:pt x="55" y="29"/>
                    <a:pt x="53" y="21"/>
                    <a:pt x="52" y="12"/>
                  </a:cubicBezTo>
                  <a:cubicBezTo>
                    <a:pt x="55" y="12"/>
                    <a:pt x="58" y="12"/>
                    <a:pt x="60" y="12"/>
                  </a:cubicBezTo>
                  <a:cubicBezTo>
                    <a:pt x="54" y="8"/>
                    <a:pt x="48" y="4"/>
                    <a:pt x="43" y="0"/>
                  </a:cubicBezTo>
                  <a:cubicBezTo>
                    <a:pt x="43" y="1"/>
                    <a:pt x="43" y="7"/>
                    <a:pt x="42" y="7"/>
                  </a:cubicBezTo>
                  <a:cubicBezTo>
                    <a:pt x="41" y="7"/>
                    <a:pt x="39" y="7"/>
                    <a:pt x="37" y="7"/>
                  </a:cubicBezTo>
                  <a:cubicBezTo>
                    <a:pt x="35" y="7"/>
                    <a:pt x="32" y="7"/>
                    <a:pt x="29" y="7"/>
                  </a:cubicBezTo>
                  <a:cubicBezTo>
                    <a:pt x="29" y="7"/>
                    <a:pt x="26" y="7"/>
                    <a:pt x="26" y="7"/>
                  </a:cubicBezTo>
                  <a:cubicBezTo>
                    <a:pt x="25" y="8"/>
                    <a:pt x="26" y="11"/>
                    <a:pt x="26" y="12"/>
                  </a:cubicBezTo>
                  <a:cubicBezTo>
                    <a:pt x="26" y="14"/>
                    <a:pt x="26" y="17"/>
                    <a:pt x="26" y="19"/>
                  </a:cubicBezTo>
                  <a:cubicBezTo>
                    <a:pt x="26" y="22"/>
                    <a:pt x="20" y="21"/>
                    <a:pt x="20" y="25"/>
                  </a:cubicBezTo>
                  <a:cubicBezTo>
                    <a:pt x="20" y="26"/>
                    <a:pt x="21" y="31"/>
                    <a:pt x="20" y="32"/>
                  </a:cubicBezTo>
                  <a:cubicBezTo>
                    <a:pt x="20" y="32"/>
                    <a:pt x="17" y="32"/>
                    <a:pt x="16" y="32"/>
                  </a:cubicBezTo>
                  <a:cubicBezTo>
                    <a:pt x="12" y="32"/>
                    <a:pt x="7" y="32"/>
                    <a:pt x="3" y="32"/>
                  </a:cubicBezTo>
                  <a:cubicBezTo>
                    <a:pt x="2" y="32"/>
                    <a:pt x="0" y="31"/>
                    <a:pt x="1" y="33"/>
                  </a:cubicBezTo>
                  <a:cubicBezTo>
                    <a:pt x="2" y="34"/>
                    <a:pt x="3" y="35"/>
                    <a:pt x="4" y="36"/>
                  </a:cubicBezTo>
                  <a:cubicBezTo>
                    <a:pt x="5" y="38"/>
                    <a:pt x="4" y="40"/>
                    <a:pt x="3" y="41"/>
                  </a:cubicBezTo>
                  <a:cubicBezTo>
                    <a:pt x="3" y="44"/>
                    <a:pt x="6" y="45"/>
                    <a:pt x="6" y="48"/>
                  </a:cubicBezTo>
                  <a:cubicBezTo>
                    <a:pt x="7" y="51"/>
                    <a:pt x="4" y="55"/>
                    <a:pt x="3" y="58"/>
                  </a:cubicBezTo>
                  <a:cubicBezTo>
                    <a:pt x="4" y="58"/>
                    <a:pt x="4" y="57"/>
                    <a:pt x="5" y="57"/>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94" name="Freeform 768">
              <a:extLst>
                <a:ext uri="{FF2B5EF4-FFF2-40B4-BE49-F238E27FC236}">
                  <a16:creationId xmlns:a16="http://schemas.microsoft.com/office/drawing/2014/main" id="{4605392C-8C3D-1F48-9337-D3B8EF106299}"/>
                </a:ext>
              </a:extLst>
            </p:cNvPr>
            <p:cNvSpPr>
              <a:spLocks/>
            </p:cNvSpPr>
            <p:nvPr/>
          </p:nvSpPr>
          <p:spPr bwMode="auto">
            <a:xfrm>
              <a:off x="10900829" y="8258982"/>
              <a:ext cx="270700" cy="213435"/>
            </a:xfrm>
            <a:custGeom>
              <a:avLst/>
              <a:gdLst>
                <a:gd name="T0" fmla="*/ 8 w 29"/>
                <a:gd name="T1" fmla="*/ 22 h 23"/>
                <a:gd name="T2" fmla="*/ 10 w 29"/>
                <a:gd name="T3" fmla="*/ 21 h 23"/>
                <a:gd name="T4" fmla="*/ 15 w 29"/>
                <a:gd name="T5" fmla="*/ 21 h 23"/>
                <a:gd name="T6" fmla="*/ 23 w 29"/>
                <a:gd name="T7" fmla="*/ 21 h 23"/>
                <a:gd name="T8" fmla="*/ 27 w 29"/>
                <a:gd name="T9" fmla="*/ 22 h 23"/>
                <a:gd name="T10" fmla="*/ 29 w 29"/>
                <a:gd name="T11" fmla="*/ 19 h 23"/>
                <a:gd name="T12" fmla="*/ 25 w 29"/>
                <a:gd name="T13" fmla="*/ 14 h 23"/>
                <a:gd name="T14" fmla="*/ 25 w 29"/>
                <a:gd name="T15" fmla="*/ 10 h 23"/>
                <a:gd name="T16" fmla="*/ 19 w 29"/>
                <a:gd name="T17" fmla="*/ 4 h 23"/>
                <a:gd name="T18" fmla="*/ 9 w 29"/>
                <a:gd name="T19" fmla="*/ 1 h 23"/>
                <a:gd name="T20" fmla="*/ 5 w 29"/>
                <a:gd name="T21" fmla="*/ 1 h 23"/>
                <a:gd name="T22" fmla="*/ 2 w 29"/>
                <a:gd name="T23" fmla="*/ 6 h 23"/>
                <a:gd name="T24" fmla="*/ 1 w 29"/>
                <a:gd name="T25" fmla="*/ 10 h 23"/>
                <a:gd name="T26" fmla="*/ 2 w 29"/>
                <a:gd name="T27" fmla="*/ 12 h 23"/>
                <a:gd name="T28" fmla="*/ 2 w 29"/>
                <a:gd name="T29" fmla="*/ 14 h 23"/>
                <a:gd name="T30" fmla="*/ 4 w 29"/>
                <a:gd name="T31" fmla="*/ 15 h 23"/>
                <a:gd name="T32" fmla="*/ 9 w 29"/>
                <a:gd name="T33" fmla="*/ 15 h 23"/>
                <a:gd name="T34" fmla="*/ 10 w 29"/>
                <a:gd name="T35" fmla="*/ 14 h 23"/>
                <a:gd name="T36" fmla="*/ 17 w 29"/>
                <a:gd name="T37" fmla="*/ 16 h 23"/>
                <a:gd name="T38" fmla="*/ 11 w 29"/>
                <a:gd name="T39" fmla="*/ 17 h 23"/>
                <a:gd name="T40" fmla="*/ 6 w 29"/>
                <a:gd name="T41" fmla="*/ 18 h 23"/>
                <a:gd name="T42" fmla="*/ 3 w 29"/>
                <a:gd name="T43" fmla="*/ 21 h 23"/>
                <a:gd name="T44" fmla="*/ 5 w 29"/>
                <a:gd name="T45" fmla="*/ 21 h 23"/>
                <a:gd name="T46" fmla="*/ 8 w 29"/>
                <a:gd name="T47"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 h="23">
                  <a:moveTo>
                    <a:pt x="8" y="22"/>
                  </a:moveTo>
                  <a:cubicBezTo>
                    <a:pt x="9" y="22"/>
                    <a:pt x="9" y="21"/>
                    <a:pt x="10" y="21"/>
                  </a:cubicBezTo>
                  <a:cubicBezTo>
                    <a:pt x="12" y="21"/>
                    <a:pt x="13" y="21"/>
                    <a:pt x="15" y="21"/>
                  </a:cubicBezTo>
                  <a:cubicBezTo>
                    <a:pt x="17" y="21"/>
                    <a:pt x="20" y="20"/>
                    <a:pt x="23" y="21"/>
                  </a:cubicBezTo>
                  <a:cubicBezTo>
                    <a:pt x="24" y="22"/>
                    <a:pt x="25" y="23"/>
                    <a:pt x="27" y="22"/>
                  </a:cubicBezTo>
                  <a:cubicBezTo>
                    <a:pt x="29" y="22"/>
                    <a:pt x="29" y="21"/>
                    <a:pt x="29" y="19"/>
                  </a:cubicBezTo>
                  <a:cubicBezTo>
                    <a:pt x="29" y="17"/>
                    <a:pt x="25" y="16"/>
                    <a:pt x="25" y="14"/>
                  </a:cubicBezTo>
                  <a:cubicBezTo>
                    <a:pt x="25" y="14"/>
                    <a:pt x="25" y="10"/>
                    <a:pt x="25" y="10"/>
                  </a:cubicBezTo>
                  <a:cubicBezTo>
                    <a:pt x="24" y="10"/>
                    <a:pt x="20" y="5"/>
                    <a:pt x="19" y="4"/>
                  </a:cubicBezTo>
                  <a:cubicBezTo>
                    <a:pt x="16" y="1"/>
                    <a:pt x="13" y="0"/>
                    <a:pt x="9" y="1"/>
                  </a:cubicBezTo>
                  <a:cubicBezTo>
                    <a:pt x="8" y="1"/>
                    <a:pt x="5" y="0"/>
                    <a:pt x="5" y="1"/>
                  </a:cubicBezTo>
                  <a:cubicBezTo>
                    <a:pt x="4" y="2"/>
                    <a:pt x="2" y="4"/>
                    <a:pt x="2" y="6"/>
                  </a:cubicBezTo>
                  <a:cubicBezTo>
                    <a:pt x="3" y="8"/>
                    <a:pt x="3" y="9"/>
                    <a:pt x="1" y="10"/>
                  </a:cubicBezTo>
                  <a:cubicBezTo>
                    <a:pt x="0" y="10"/>
                    <a:pt x="3" y="12"/>
                    <a:pt x="2" y="12"/>
                  </a:cubicBezTo>
                  <a:cubicBezTo>
                    <a:pt x="4" y="13"/>
                    <a:pt x="2" y="13"/>
                    <a:pt x="2" y="14"/>
                  </a:cubicBezTo>
                  <a:cubicBezTo>
                    <a:pt x="2" y="14"/>
                    <a:pt x="3" y="15"/>
                    <a:pt x="4" y="15"/>
                  </a:cubicBezTo>
                  <a:cubicBezTo>
                    <a:pt x="4" y="16"/>
                    <a:pt x="8" y="15"/>
                    <a:pt x="9" y="15"/>
                  </a:cubicBezTo>
                  <a:cubicBezTo>
                    <a:pt x="10" y="15"/>
                    <a:pt x="10" y="14"/>
                    <a:pt x="10" y="14"/>
                  </a:cubicBezTo>
                  <a:cubicBezTo>
                    <a:pt x="11" y="14"/>
                    <a:pt x="17" y="17"/>
                    <a:pt x="17" y="16"/>
                  </a:cubicBezTo>
                  <a:cubicBezTo>
                    <a:pt x="16" y="18"/>
                    <a:pt x="12" y="17"/>
                    <a:pt x="11" y="17"/>
                  </a:cubicBezTo>
                  <a:cubicBezTo>
                    <a:pt x="9" y="16"/>
                    <a:pt x="8" y="18"/>
                    <a:pt x="6" y="18"/>
                  </a:cubicBezTo>
                  <a:cubicBezTo>
                    <a:pt x="3" y="18"/>
                    <a:pt x="1" y="18"/>
                    <a:pt x="3" y="21"/>
                  </a:cubicBezTo>
                  <a:cubicBezTo>
                    <a:pt x="3" y="22"/>
                    <a:pt x="4" y="21"/>
                    <a:pt x="5" y="21"/>
                  </a:cubicBezTo>
                  <a:cubicBezTo>
                    <a:pt x="6" y="21"/>
                    <a:pt x="7" y="22"/>
                    <a:pt x="8" y="2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95" name="Freeform 769">
              <a:extLst>
                <a:ext uri="{FF2B5EF4-FFF2-40B4-BE49-F238E27FC236}">
                  <a16:creationId xmlns:a16="http://schemas.microsoft.com/office/drawing/2014/main" id="{9427DA7F-5F79-F141-9262-0B3D937308BD}"/>
                </a:ext>
              </a:extLst>
            </p:cNvPr>
            <p:cNvSpPr>
              <a:spLocks/>
            </p:cNvSpPr>
            <p:nvPr/>
          </p:nvSpPr>
          <p:spPr bwMode="auto">
            <a:xfrm>
              <a:off x="11136499" y="7838490"/>
              <a:ext cx="783439" cy="729492"/>
            </a:xfrm>
            <a:custGeom>
              <a:avLst/>
              <a:gdLst>
                <a:gd name="T0" fmla="*/ 27 w 84"/>
                <a:gd name="T1" fmla="*/ 1 h 78"/>
                <a:gd name="T2" fmla="*/ 33 w 84"/>
                <a:gd name="T3" fmla="*/ 45 h 78"/>
                <a:gd name="T4" fmla="*/ 32 w 84"/>
                <a:gd name="T5" fmla="*/ 50 h 78"/>
                <a:gd name="T6" fmla="*/ 19 w 84"/>
                <a:gd name="T7" fmla="*/ 50 h 78"/>
                <a:gd name="T8" fmla="*/ 15 w 84"/>
                <a:gd name="T9" fmla="*/ 50 h 78"/>
                <a:gd name="T10" fmla="*/ 12 w 84"/>
                <a:gd name="T11" fmla="*/ 51 h 78"/>
                <a:gd name="T12" fmla="*/ 8 w 84"/>
                <a:gd name="T13" fmla="*/ 51 h 78"/>
                <a:gd name="T14" fmla="*/ 6 w 84"/>
                <a:gd name="T15" fmla="*/ 52 h 78"/>
                <a:gd name="T16" fmla="*/ 3 w 84"/>
                <a:gd name="T17" fmla="*/ 50 h 78"/>
                <a:gd name="T18" fmla="*/ 0 w 84"/>
                <a:gd name="T19" fmla="*/ 55 h 78"/>
                <a:gd name="T20" fmla="*/ 0 w 84"/>
                <a:gd name="T21" fmla="*/ 59 h 78"/>
                <a:gd name="T22" fmla="*/ 3 w 84"/>
                <a:gd name="T23" fmla="*/ 63 h 78"/>
                <a:gd name="T24" fmla="*/ 4 w 84"/>
                <a:gd name="T25" fmla="*/ 67 h 78"/>
                <a:gd name="T26" fmla="*/ 7 w 84"/>
                <a:gd name="T27" fmla="*/ 68 h 78"/>
                <a:gd name="T28" fmla="*/ 11 w 84"/>
                <a:gd name="T29" fmla="*/ 68 h 78"/>
                <a:gd name="T30" fmla="*/ 15 w 84"/>
                <a:gd name="T31" fmla="*/ 66 h 78"/>
                <a:gd name="T32" fmla="*/ 20 w 84"/>
                <a:gd name="T33" fmla="*/ 75 h 78"/>
                <a:gd name="T34" fmla="*/ 20 w 84"/>
                <a:gd name="T35" fmla="*/ 77 h 78"/>
                <a:gd name="T36" fmla="*/ 23 w 84"/>
                <a:gd name="T37" fmla="*/ 77 h 78"/>
                <a:gd name="T38" fmla="*/ 27 w 84"/>
                <a:gd name="T39" fmla="*/ 77 h 78"/>
                <a:gd name="T40" fmla="*/ 30 w 84"/>
                <a:gd name="T41" fmla="*/ 77 h 78"/>
                <a:gd name="T42" fmla="*/ 35 w 84"/>
                <a:gd name="T43" fmla="*/ 71 h 78"/>
                <a:gd name="T44" fmla="*/ 35 w 84"/>
                <a:gd name="T45" fmla="*/ 69 h 78"/>
                <a:gd name="T46" fmla="*/ 39 w 84"/>
                <a:gd name="T47" fmla="*/ 67 h 78"/>
                <a:gd name="T48" fmla="*/ 40 w 84"/>
                <a:gd name="T49" fmla="*/ 63 h 78"/>
                <a:gd name="T50" fmla="*/ 42 w 84"/>
                <a:gd name="T51" fmla="*/ 62 h 78"/>
                <a:gd name="T52" fmla="*/ 49 w 84"/>
                <a:gd name="T53" fmla="*/ 57 h 78"/>
                <a:gd name="T54" fmla="*/ 51 w 84"/>
                <a:gd name="T55" fmla="*/ 57 h 78"/>
                <a:gd name="T56" fmla="*/ 52 w 84"/>
                <a:gd name="T57" fmla="*/ 56 h 78"/>
                <a:gd name="T58" fmla="*/ 55 w 84"/>
                <a:gd name="T59" fmla="*/ 54 h 78"/>
                <a:gd name="T60" fmla="*/ 65 w 84"/>
                <a:gd name="T61" fmla="*/ 53 h 78"/>
                <a:gd name="T62" fmla="*/ 70 w 84"/>
                <a:gd name="T63" fmla="*/ 52 h 78"/>
                <a:gd name="T64" fmla="*/ 78 w 84"/>
                <a:gd name="T65" fmla="*/ 51 h 78"/>
                <a:gd name="T66" fmla="*/ 82 w 84"/>
                <a:gd name="T67" fmla="*/ 31 h 78"/>
                <a:gd name="T68" fmla="*/ 77 w 84"/>
                <a:gd name="T69" fmla="*/ 32 h 78"/>
                <a:gd name="T70" fmla="*/ 77 w 84"/>
                <a:gd name="T71" fmla="*/ 28 h 78"/>
                <a:gd name="T72" fmla="*/ 70 w 84"/>
                <a:gd name="T73" fmla="*/ 26 h 78"/>
                <a:gd name="T74" fmla="*/ 66 w 84"/>
                <a:gd name="T75" fmla="*/ 22 h 78"/>
                <a:gd name="T76" fmla="*/ 63 w 84"/>
                <a:gd name="T77" fmla="*/ 20 h 78"/>
                <a:gd name="T78" fmla="*/ 56 w 84"/>
                <a:gd name="T79" fmla="*/ 14 h 78"/>
                <a:gd name="T80" fmla="*/ 39 w 84"/>
                <a:gd name="T81" fmla="*/ 3 h 78"/>
                <a:gd name="T82" fmla="*/ 35 w 84"/>
                <a:gd name="T83" fmla="*/ 1 h 78"/>
                <a:gd name="T84" fmla="*/ 27 w 84"/>
                <a:gd name="T85" fmla="*/ 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 h="78">
                  <a:moveTo>
                    <a:pt x="27" y="1"/>
                  </a:moveTo>
                  <a:cubicBezTo>
                    <a:pt x="29" y="16"/>
                    <a:pt x="31" y="31"/>
                    <a:pt x="33" y="45"/>
                  </a:cubicBezTo>
                  <a:cubicBezTo>
                    <a:pt x="33" y="47"/>
                    <a:pt x="35" y="50"/>
                    <a:pt x="32" y="50"/>
                  </a:cubicBezTo>
                  <a:cubicBezTo>
                    <a:pt x="28" y="50"/>
                    <a:pt x="23" y="50"/>
                    <a:pt x="19" y="50"/>
                  </a:cubicBezTo>
                  <a:cubicBezTo>
                    <a:pt x="17" y="50"/>
                    <a:pt x="16" y="50"/>
                    <a:pt x="15" y="50"/>
                  </a:cubicBezTo>
                  <a:cubicBezTo>
                    <a:pt x="14" y="50"/>
                    <a:pt x="13" y="51"/>
                    <a:pt x="12" y="51"/>
                  </a:cubicBezTo>
                  <a:cubicBezTo>
                    <a:pt x="11" y="52"/>
                    <a:pt x="10" y="51"/>
                    <a:pt x="8" y="51"/>
                  </a:cubicBezTo>
                  <a:cubicBezTo>
                    <a:pt x="7" y="51"/>
                    <a:pt x="7" y="53"/>
                    <a:pt x="6" y="52"/>
                  </a:cubicBezTo>
                  <a:cubicBezTo>
                    <a:pt x="5" y="52"/>
                    <a:pt x="4" y="50"/>
                    <a:pt x="3" y="50"/>
                  </a:cubicBezTo>
                  <a:cubicBezTo>
                    <a:pt x="2" y="50"/>
                    <a:pt x="2" y="56"/>
                    <a:pt x="0" y="55"/>
                  </a:cubicBezTo>
                  <a:cubicBezTo>
                    <a:pt x="0" y="56"/>
                    <a:pt x="0" y="58"/>
                    <a:pt x="0" y="59"/>
                  </a:cubicBezTo>
                  <a:cubicBezTo>
                    <a:pt x="0" y="61"/>
                    <a:pt x="2" y="61"/>
                    <a:pt x="3" y="63"/>
                  </a:cubicBezTo>
                  <a:cubicBezTo>
                    <a:pt x="4" y="64"/>
                    <a:pt x="3" y="66"/>
                    <a:pt x="4" y="67"/>
                  </a:cubicBezTo>
                  <a:cubicBezTo>
                    <a:pt x="5" y="69"/>
                    <a:pt x="6" y="67"/>
                    <a:pt x="7" y="68"/>
                  </a:cubicBezTo>
                  <a:cubicBezTo>
                    <a:pt x="7" y="69"/>
                    <a:pt x="10" y="68"/>
                    <a:pt x="11" y="68"/>
                  </a:cubicBezTo>
                  <a:cubicBezTo>
                    <a:pt x="12" y="68"/>
                    <a:pt x="14" y="66"/>
                    <a:pt x="15" y="66"/>
                  </a:cubicBezTo>
                  <a:cubicBezTo>
                    <a:pt x="17" y="68"/>
                    <a:pt x="18" y="73"/>
                    <a:pt x="20" y="75"/>
                  </a:cubicBezTo>
                  <a:cubicBezTo>
                    <a:pt x="20" y="75"/>
                    <a:pt x="19" y="77"/>
                    <a:pt x="20" y="77"/>
                  </a:cubicBezTo>
                  <a:cubicBezTo>
                    <a:pt x="21" y="78"/>
                    <a:pt x="22" y="76"/>
                    <a:pt x="23" y="77"/>
                  </a:cubicBezTo>
                  <a:cubicBezTo>
                    <a:pt x="24" y="78"/>
                    <a:pt x="26" y="78"/>
                    <a:pt x="27" y="77"/>
                  </a:cubicBezTo>
                  <a:cubicBezTo>
                    <a:pt x="29" y="75"/>
                    <a:pt x="29" y="77"/>
                    <a:pt x="30" y="77"/>
                  </a:cubicBezTo>
                  <a:cubicBezTo>
                    <a:pt x="33" y="77"/>
                    <a:pt x="35" y="73"/>
                    <a:pt x="35" y="71"/>
                  </a:cubicBezTo>
                  <a:cubicBezTo>
                    <a:pt x="35" y="70"/>
                    <a:pt x="33" y="70"/>
                    <a:pt x="35" y="69"/>
                  </a:cubicBezTo>
                  <a:cubicBezTo>
                    <a:pt x="36" y="68"/>
                    <a:pt x="38" y="69"/>
                    <a:pt x="39" y="67"/>
                  </a:cubicBezTo>
                  <a:cubicBezTo>
                    <a:pt x="39" y="66"/>
                    <a:pt x="40" y="64"/>
                    <a:pt x="40" y="63"/>
                  </a:cubicBezTo>
                  <a:cubicBezTo>
                    <a:pt x="41" y="61"/>
                    <a:pt x="41" y="60"/>
                    <a:pt x="42" y="62"/>
                  </a:cubicBezTo>
                  <a:cubicBezTo>
                    <a:pt x="45" y="64"/>
                    <a:pt x="47" y="56"/>
                    <a:pt x="49" y="57"/>
                  </a:cubicBezTo>
                  <a:cubicBezTo>
                    <a:pt x="50" y="57"/>
                    <a:pt x="50" y="57"/>
                    <a:pt x="51" y="57"/>
                  </a:cubicBezTo>
                  <a:cubicBezTo>
                    <a:pt x="51" y="57"/>
                    <a:pt x="52" y="56"/>
                    <a:pt x="52" y="56"/>
                  </a:cubicBezTo>
                  <a:cubicBezTo>
                    <a:pt x="53" y="55"/>
                    <a:pt x="54" y="55"/>
                    <a:pt x="55" y="54"/>
                  </a:cubicBezTo>
                  <a:cubicBezTo>
                    <a:pt x="58" y="51"/>
                    <a:pt x="61" y="54"/>
                    <a:pt x="65" y="53"/>
                  </a:cubicBezTo>
                  <a:cubicBezTo>
                    <a:pt x="67" y="53"/>
                    <a:pt x="68" y="52"/>
                    <a:pt x="70" y="52"/>
                  </a:cubicBezTo>
                  <a:cubicBezTo>
                    <a:pt x="73" y="52"/>
                    <a:pt x="76" y="52"/>
                    <a:pt x="78" y="51"/>
                  </a:cubicBezTo>
                  <a:cubicBezTo>
                    <a:pt x="84" y="49"/>
                    <a:pt x="82" y="36"/>
                    <a:pt x="82" y="31"/>
                  </a:cubicBezTo>
                  <a:cubicBezTo>
                    <a:pt x="81" y="32"/>
                    <a:pt x="78" y="34"/>
                    <a:pt x="77" y="32"/>
                  </a:cubicBezTo>
                  <a:cubicBezTo>
                    <a:pt x="76" y="31"/>
                    <a:pt x="78" y="29"/>
                    <a:pt x="77" y="28"/>
                  </a:cubicBezTo>
                  <a:cubicBezTo>
                    <a:pt x="76" y="26"/>
                    <a:pt x="72" y="27"/>
                    <a:pt x="70" y="26"/>
                  </a:cubicBezTo>
                  <a:cubicBezTo>
                    <a:pt x="68" y="26"/>
                    <a:pt x="67" y="23"/>
                    <a:pt x="66" y="22"/>
                  </a:cubicBezTo>
                  <a:cubicBezTo>
                    <a:pt x="66" y="21"/>
                    <a:pt x="65" y="20"/>
                    <a:pt x="63" y="20"/>
                  </a:cubicBezTo>
                  <a:cubicBezTo>
                    <a:pt x="61" y="18"/>
                    <a:pt x="58" y="16"/>
                    <a:pt x="56" y="14"/>
                  </a:cubicBezTo>
                  <a:cubicBezTo>
                    <a:pt x="50" y="11"/>
                    <a:pt x="44" y="7"/>
                    <a:pt x="39" y="3"/>
                  </a:cubicBezTo>
                  <a:cubicBezTo>
                    <a:pt x="38" y="3"/>
                    <a:pt x="36" y="1"/>
                    <a:pt x="35" y="1"/>
                  </a:cubicBezTo>
                  <a:cubicBezTo>
                    <a:pt x="33" y="0"/>
                    <a:pt x="30" y="1"/>
                    <a:pt x="27"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96" name="Freeform 770">
              <a:extLst>
                <a:ext uri="{FF2B5EF4-FFF2-40B4-BE49-F238E27FC236}">
                  <a16:creationId xmlns:a16="http://schemas.microsoft.com/office/drawing/2014/main" id="{42E4F972-10AA-314E-96B9-88D28C8FAA6B}"/>
                </a:ext>
              </a:extLst>
            </p:cNvPr>
            <p:cNvSpPr>
              <a:spLocks/>
            </p:cNvSpPr>
            <p:nvPr/>
          </p:nvSpPr>
          <p:spPr bwMode="auto">
            <a:xfrm>
              <a:off x="12814845" y="7500821"/>
              <a:ext cx="515923" cy="503317"/>
            </a:xfrm>
            <a:custGeom>
              <a:avLst/>
              <a:gdLst>
                <a:gd name="T0" fmla="*/ 45 w 55"/>
                <a:gd name="T1" fmla="*/ 54 h 54"/>
                <a:gd name="T2" fmla="*/ 48 w 55"/>
                <a:gd name="T3" fmla="*/ 51 h 54"/>
                <a:gd name="T4" fmla="*/ 51 w 55"/>
                <a:gd name="T5" fmla="*/ 48 h 54"/>
                <a:gd name="T6" fmla="*/ 54 w 55"/>
                <a:gd name="T7" fmla="*/ 44 h 54"/>
                <a:gd name="T8" fmla="*/ 55 w 55"/>
                <a:gd name="T9" fmla="*/ 42 h 54"/>
                <a:gd name="T10" fmla="*/ 50 w 55"/>
                <a:gd name="T11" fmla="*/ 36 h 54"/>
                <a:gd name="T12" fmla="*/ 45 w 55"/>
                <a:gd name="T13" fmla="*/ 25 h 54"/>
                <a:gd name="T14" fmla="*/ 40 w 55"/>
                <a:gd name="T15" fmla="*/ 16 h 54"/>
                <a:gd name="T16" fmla="*/ 38 w 55"/>
                <a:gd name="T17" fmla="*/ 8 h 54"/>
                <a:gd name="T18" fmla="*/ 47 w 55"/>
                <a:gd name="T19" fmla="*/ 22 h 54"/>
                <a:gd name="T20" fmla="*/ 49 w 55"/>
                <a:gd name="T21" fmla="*/ 19 h 54"/>
                <a:gd name="T22" fmla="*/ 48 w 55"/>
                <a:gd name="T23" fmla="*/ 14 h 54"/>
                <a:gd name="T24" fmla="*/ 47 w 55"/>
                <a:gd name="T25" fmla="*/ 2 h 54"/>
                <a:gd name="T26" fmla="*/ 38 w 55"/>
                <a:gd name="T27" fmla="*/ 2 h 54"/>
                <a:gd name="T28" fmla="*/ 25 w 55"/>
                <a:gd name="T29" fmla="*/ 3 h 54"/>
                <a:gd name="T30" fmla="*/ 16 w 55"/>
                <a:gd name="T31" fmla="*/ 3 h 54"/>
                <a:gd name="T32" fmla="*/ 4 w 55"/>
                <a:gd name="T33" fmla="*/ 1 h 54"/>
                <a:gd name="T34" fmla="*/ 3 w 55"/>
                <a:gd name="T35" fmla="*/ 0 h 54"/>
                <a:gd name="T36" fmla="*/ 1 w 55"/>
                <a:gd name="T37" fmla="*/ 3 h 54"/>
                <a:gd name="T38" fmla="*/ 2 w 55"/>
                <a:gd name="T39" fmla="*/ 7 h 54"/>
                <a:gd name="T40" fmla="*/ 1 w 55"/>
                <a:gd name="T41" fmla="*/ 11 h 54"/>
                <a:gd name="T42" fmla="*/ 2 w 55"/>
                <a:gd name="T43" fmla="*/ 13 h 54"/>
                <a:gd name="T44" fmla="*/ 2 w 55"/>
                <a:gd name="T45" fmla="*/ 25 h 54"/>
                <a:gd name="T46" fmla="*/ 2 w 55"/>
                <a:gd name="T47" fmla="*/ 52 h 54"/>
                <a:gd name="T48" fmla="*/ 34 w 55"/>
                <a:gd name="T49" fmla="*/ 52 h 54"/>
                <a:gd name="T50" fmla="*/ 40 w 55"/>
                <a:gd name="T51" fmla="*/ 52 h 54"/>
                <a:gd name="T52" fmla="*/ 45 w 55"/>
                <a:gd name="T53"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54">
                  <a:moveTo>
                    <a:pt x="45" y="54"/>
                  </a:moveTo>
                  <a:cubicBezTo>
                    <a:pt x="46" y="54"/>
                    <a:pt x="46" y="51"/>
                    <a:pt x="48" y="51"/>
                  </a:cubicBezTo>
                  <a:cubicBezTo>
                    <a:pt x="51" y="51"/>
                    <a:pt x="49" y="49"/>
                    <a:pt x="51" y="48"/>
                  </a:cubicBezTo>
                  <a:cubicBezTo>
                    <a:pt x="54" y="47"/>
                    <a:pt x="54" y="47"/>
                    <a:pt x="54" y="44"/>
                  </a:cubicBezTo>
                  <a:cubicBezTo>
                    <a:pt x="53" y="42"/>
                    <a:pt x="53" y="42"/>
                    <a:pt x="55" y="42"/>
                  </a:cubicBezTo>
                  <a:cubicBezTo>
                    <a:pt x="54" y="42"/>
                    <a:pt x="51" y="37"/>
                    <a:pt x="50" y="36"/>
                  </a:cubicBezTo>
                  <a:cubicBezTo>
                    <a:pt x="49" y="32"/>
                    <a:pt x="47" y="28"/>
                    <a:pt x="45" y="25"/>
                  </a:cubicBezTo>
                  <a:cubicBezTo>
                    <a:pt x="43" y="22"/>
                    <a:pt x="42" y="18"/>
                    <a:pt x="40" y="16"/>
                  </a:cubicBezTo>
                  <a:cubicBezTo>
                    <a:pt x="39" y="15"/>
                    <a:pt x="37" y="9"/>
                    <a:pt x="38" y="8"/>
                  </a:cubicBezTo>
                  <a:cubicBezTo>
                    <a:pt x="38" y="8"/>
                    <a:pt x="46" y="22"/>
                    <a:pt x="47" y="22"/>
                  </a:cubicBezTo>
                  <a:cubicBezTo>
                    <a:pt x="48" y="22"/>
                    <a:pt x="49" y="19"/>
                    <a:pt x="49" y="19"/>
                  </a:cubicBezTo>
                  <a:cubicBezTo>
                    <a:pt x="49" y="17"/>
                    <a:pt x="49" y="15"/>
                    <a:pt x="48" y="14"/>
                  </a:cubicBezTo>
                  <a:cubicBezTo>
                    <a:pt x="48" y="10"/>
                    <a:pt x="47" y="6"/>
                    <a:pt x="47" y="2"/>
                  </a:cubicBezTo>
                  <a:cubicBezTo>
                    <a:pt x="45" y="4"/>
                    <a:pt x="40" y="4"/>
                    <a:pt x="38" y="2"/>
                  </a:cubicBezTo>
                  <a:cubicBezTo>
                    <a:pt x="34" y="0"/>
                    <a:pt x="29" y="1"/>
                    <a:pt x="25" y="3"/>
                  </a:cubicBezTo>
                  <a:cubicBezTo>
                    <a:pt x="22" y="5"/>
                    <a:pt x="19" y="4"/>
                    <a:pt x="16" y="3"/>
                  </a:cubicBezTo>
                  <a:cubicBezTo>
                    <a:pt x="12" y="2"/>
                    <a:pt x="8" y="2"/>
                    <a:pt x="4" y="1"/>
                  </a:cubicBezTo>
                  <a:cubicBezTo>
                    <a:pt x="4" y="1"/>
                    <a:pt x="3" y="0"/>
                    <a:pt x="3" y="0"/>
                  </a:cubicBezTo>
                  <a:cubicBezTo>
                    <a:pt x="2" y="1"/>
                    <a:pt x="2" y="2"/>
                    <a:pt x="1" y="3"/>
                  </a:cubicBezTo>
                  <a:cubicBezTo>
                    <a:pt x="0" y="4"/>
                    <a:pt x="3" y="5"/>
                    <a:pt x="2" y="7"/>
                  </a:cubicBezTo>
                  <a:cubicBezTo>
                    <a:pt x="1" y="8"/>
                    <a:pt x="1" y="9"/>
                    <a:pt x="1" y="11"/>
                  </a:cubicBezTo>
                  <a:cubicBezTo>
                    <a:pt x="2" y="11"/>
                    <a:pt x="2" y="12"/>
                    <a:pt x="2" y="13"/>
                  </a:cubicBezTo>
                  <a:cubicBezTo>
                    <a:pt x="2" y="17"/>
                    <a:pt x="2" y="21"/>
                    <a:pt x="2" y="25"/>
                  </a:cubicBezTo>
                  <a:cubicBezTo>
                    <a:pt x="2" y="28"/>
                    <a:pt x="2" y="52"/>
                    <a:pt x="2" y="52"/>
                  </a:cubicBezTo>
                  <a:cubicBezTo>
                    <a:pt x="13" y="52"/>
                    <a:pt x="23" y="52"/>
                    <a:pt x="34" y="52"/>
                  </a:cubicBezTo>
                  <a:cubicBezTo>
                    <a:pt x="36" y="52"/>
                    <a:pt x="38" y="52"/>
                    <a:pt x="40" y="52"/>
                  </a:cubicBezTo>
                  <a:cubicBezTo>
                    <a:pt x="42" y="52"/>
                    <a:pt x="43" y="54"/>
                    <a:pt x="45" y="5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97" name="Freeform 771">
              <a:extLst>
                <a:ext uri="{FF2B5EF4-FFF2-40B4-BE49-F238E27FC236}">
                  <a16:creationId xmlns:a16="http://schemas.microsoft.com/office/drawing/2014/main" id="{62487763-2687-AE44-936C-58DBC4385221}"/>
                </a:ext>
              </a:extLst>
            </p:cNvPr>
            <p:cNvSpPr>
              <a:spLocks/>
            </p:cNvSpPr>
            <p:nvPr/>
          </p:nvSpPr>
          <p:spPr bwMode="auto">
            <a:xfrm>
              <a:off x="12050511" y="7210939"/>
              <a:ext cx="187902" cy="363153"/>
            </a:xfrm>
            <a:custGeom>
              <a:avLst/>
              <a:gdLst>
                <a:gd name="T0" fmla="*/ 14 w 20"/>
                <a:gd name="T1" fmla="*/ 34 h 39"/>
                <a:gd name="T2" fmla="*/ 17 w 20"/>
                <a:gd name="T3" fmla="*/ 30 h 39"/>
                <a:gd name="T4" fmla="*/ 20 w 20"/>
                <a:gd name="T5" fmla="*/ 27 h 39"/>
                <a:gd name="T6" fmla="*/ 20 w 20"/>
                <a:gd name="T7" fmla="*/ 24 h 39"/>
                <a:gd name="T8" fmla="*/ 19 w 20"/>
                <a:gd name="T9" fmla="*/ 23 h 39"/>
                <a:gd name="T10" fmla="*/ 17 w 20"/>
                <a:gd name="T11" fmla="*/ 20 h 39"/>
                <a:gd name="T12" fmla="*/ 14 w 20"/>
                <a:gd name="T13" fmla="*/ 20 h 39"/>
                <a:gd name="T14" fmla="*/ 16 w 20"/>
                <a:gd name="T15" fmla="*/ 16 h 39"/>
                <a:gd name="T16" fmla="*/ 17 w 20"/>
                <a:gd name="T17" fmla="*/ 10 h 39"/>
                <a:gd name="T18" fmla="*/ 15 w 20"/>
                <a:gd name="T19" fmla="*/ 6 h 39"/>
                <a:gd name="T20" fmla="*/ 18 w 20"/>
                <a:gd name="T21" fmla="*/ 4 h 39"/>
                <a:gd name="T22" fmla="*/ 18 w 20"/>
                <a:gd name="T23" fmla="*/ 1 h 39"/>
                <a:gd name="T24" fmla="*/ 15 w 20"/>
                <a:gd name="T25" fmla="*/ 3 h 39"/>
                <a:gd name="T26" fmla="*/ 14 w 20"/>
                <a:gd name="T27" fmla="*/ 2 h 39"/>
                <a:gd name="T28" fmla="*/ 11 w 20"/>
                <a:gd name="T29" fmla="*/ 0 h 39"/>
                <a:gd name="T30" fmla="*/ 5 w 20"/>
                <a:gd name="T31" fmla="*/ 4 h 39"/>
                <a:gd name="T32" fmla="*/ 2 w 20"/>
                <a:gd name="T33" fmla="*/ 17 h 39"/>
                <a:gd name="T34" fmla="*/ 1 w 20"/>
                <a:gd name="T35" fmla="*/ 21 h 39"/>
                <a:gd name="T36" fmla="*/ 4 w 20"/>
                <a:gd name="T37" fmla="*/ 26 h 39"/>
                <a:gd name="T38" fmla="*/ 8 w 20"/>
                <a:gd name="T39" fmla="*/ 30 h 39"/>
                <a:gd name="T40" fmla="*/ 10 w 20"/>
                <a:gd name="T41" fmla="*/ 39 h 39"/>
                <a:gd name="T42" fmla="*/ 14 w 20"/>
                <a:gd name="T43" fmla="*/ 34 h 39"/>
                <a:gd name="T44" fmla="*/ 14 w 20"/>
                <a:gd name="T45"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 h="39">
                  <a:moveTo>
                    <a:pt x="14" y="34"/>
                  </a:moveTo>
                  <a:cubicBezTo>
                    <a:pt x="12" y="32"/>
                    <a:pt x="16" y="30"/>
                    <a:pt x="17" y="30"/>
                  </a:cubicBezTo>
                  <a:cubicBezTo>
                    <a:pt x="19" y="29"/>
                    <a:pt x="20" y="28"/>
                    <a:pt x="20" y="27"/>
                  </a:cubicBezTo>
                  <a:cubicBezTo>
                    <a:pt x="20" y="26"/>
                    <a:pt x="20" y="25"/>
                    <a:pt x="20" y="24"/>
                  </a:cubicBezTo>
                  <a:cubicBezTo>
                    <a:pt x="20" y="23"/>
                    <a:pt x="19" y="23"/>
                    <a:pt x="19" y="23"/>
                  </a:cubicBezTo>
                  <a:cubicBezTo>
                    <a:pt x="18" y="22"/>
                    <a:pt x="18" y="21"/>
                    <a:pt x="17" y="20"/>
                  </a:cubicBezTo>
                  <a:cubicBezTo>
                    <a:pt x="16" y="20"/>
                    <a:pt x="15" y="21"/>
                    <a:pt x="14" y="20"/>
                  </a:cubicBezTo>
                  <a:cubicBezTo>
                    <a:pt x="11" y="18"/>
                    <a:pt x="14" y="17"/>
                    <a:pt x="16" y="16"/>
                  </a:cubicBezTo>
                  <a:cubicBezTo>
                    <a:pt x="18" y="15"/>
                    <a:pt x="19" y="12"/>
                    <a:pt x="17" y="10"/>
                  </a:cubicBezTo>
                  <a:cubicBezTo>
                    <a:pt x="17" y="9"/>
                    <a:pt x="14" y="7"/>
                    <a:pt x="15" y="6"/>
                  </a:cubicBezTo>
                  <a:cubicBezTo>
                    <a:pt x="16" y="5"/>
                    <a:pt x="17" y="5"/>
                    <a:pt x="18" y="4"/>
                  </a:cubicBezTo>
                  <a:cubicBezTo>
                    <a:pt x="18" y="4"/>
                    <a:pt x="18" y="1"/>
                    <a:pt x="18" y="1"/>
                  </a:cubicBezTo>
                  <a:cubicBezTo>
                    <a:pt x="17" y="1"/>
                    <a:pt x="16" y="4"/>
                    <a:pt x="15" y="3"/>
                  </a:cubicBezTo>
                  <a:cubicBezTo>
                    <a:pt x="15" y="3"/>
                    <a:pt x="14" y="2"/>
                    <a:pt x="14" y="2"/>
                  </a:cubicBezTo>
                  <a:cubicBezTo>
                    <a:pt x="13" y="1"/>
                    <a:pt x="12" y="0"/>
                    <a:pt x="11" y="0"/>
                  </a:cubicBezTo>
                  <a:cubicBezTo>
                    <a:pt x="9" y="1"/>
                    <a:pt x="6" y="2"/>
                    <a:pt x="5" y="4"/>
                  </a:cubicBezTo>
                  <a:cubicBezTo>
                    <a:pt x="3" y="8"/>
                    <a:pt x="5" y="14"/>
                    <a:pt x="2" y="17"/>
                  </a:cubicBezTo>
                  <a:cubicBezTo>
                    <a:pt x="0" y="19"/>
                    <a:pt x="0" y="19"/>
                    <a:pt x="1" y="21"/>
                  </a:cubicBezTo>
                  <a:cubicBezTo>
                    <a:pt x="1" y="23"/>
                    <a:pt x="4" y="24"/>
                    <a:pt x="4" y="26"/>
                  </a:cubicBezTo>
                  <a:cubicBezTo>
                    <a:pt x="5" y="28"/>
                    <a:pt x="8" y="29"/>
                    <a:pt x="8" y="30"/>
                  </a:cubicBezTo>
                  <a:cubicBezTo>
                    <a:pt x="9" y="33"/>
                    <a:pt x="10" y="37"/>
                    <a:pt x="10" y="39"/>
                  </a:cubicBezTo>
                  <a:cubicBezTo>
                    <a:pt x="12" y="39"/>
                    <a:pt x="16" y="37"/>
                    <a:pt x="14" y="34"/>
                  </a:cubicBezTo>
                  <a:cubicBezTo>
                    <a:pt x="13" y="33"/>
                    <a:pt x="15" y="35"/>
                    <a:pt x="14" y="3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98" name="Freeform 772">
              <a:extLst>
                <a:ext uri="{FF2B5EF4-FFF2-40B4-BE49-F238E27FC236}">
                  <a16:creationId xmlns:a16="http://schemas.microsoft.com/office/drawing/2014/main" id="{412A8EBC-AD2F-EA4E-9E82-9FDBE005F0FD}"/>
                </a:ext>
              </a:extLst>
            </p:cNvPr>
            <p:cNvSpPr>
              <a:spLocks/>
            </p:cNvSpPr>
            <p:nvPr/>
          </p:nvSpPr>
          <p:spPr bwMode="auto">
            <a:xfrm>
              <a:off x="12133317" y="7424369"/>
              <a:ext cx="710194" cy="684895"/>
            </a:xfrm>
            <a:custGeom>
              <a:avLst/>
              <a:gdLst>
                <a:gd name="T0" fmla="*/ 21 w 76"/>
                <a:gd name="T1" fmla="*/ 55 h 73"/>
                <a:gd name="T2" fmla="*/ 25 w 76"/>
                <a:gd name="T3" fmla="*/ 57 h 73"/>
                <a:gd name="T4" fmla="*/ 28 w 76"/>
                <a:gd name="T5" fmla="*/ 55 h 73"/>
                <a:gd name="T6" fmla="*/ 33 w 76"/>
                <a:gd name="T7" fmla="*/ 53 h 73"/>
                <a:gd name="T8" fmla="*/ 44 w 76"/>
                <a:gd name="T9" fmla="*/ 59 h 73"/>
                <a:gd name="T10" fmla="*/ 70 w 76"/>
                <a:gd name="T11" fmla="*/ 73 h 73"/>
                <a:gd name="T12" fmla="*/ 71 w 76"/>
                <a:gd name="T13" fmla="*/ 71 h 73"/>
                <a:gd name="T14" fmla="*/ 75 w 76"/>
                <a:gd name="T15" fmla="*/ 71 h 73"/>
                <a:gd name="T16" fmla="*/ 75 w 76"/>
                <a:gd name="T17" fmla="*/ 66 h 73"/>
                <a:gd name="T18" fmla="*/ 75 w 76"/>
                <a:gd name="T19" fmla="*/ 44 h 73"/>
                <a:gd name="T20" fmla="*/ 75 w 76"/>
                <a:gd name="T21" fmla="*/ 24 h 73"/>
                <a:gd name="T22" fmla="*/ 75 w 76"/>
                <a:gd name="T23" fmla="*/ 20 h 73"/>
                <a:gd name="T24" fmla="*/ 74 w 76"/>
                <a:gd name="T25" fmla="*/ 17 h 73"/>
                <a:gd name="T26" fmla="*/ 76 w 76"/>
                <a:gd name="T27" fmla="*/ 14 h 73"/>
                <a:gd name="T28" fmla="*/ 74 w 76"/>
                <a:gd name="T29" fmla="*/ 11 h 73"/>
                <a:gd name="T30" fmla="*/ 76 w 76"/>
                <a:gd name="T31" fmla="*/ 8 h 73"/>
                <a:gd name="T32" fmla="*/ 67 w 76"/>
                <a:gd name="T33" fmla="*/ 5 h 73"/>
                <a:gd name="T34" fmla="*/ 61 w 76"/>
                <a:gd name="T35" fmla="*/ 2 h 73"/>
                <a:gd name="T36" fmla="*/ 51 w 76"/>
                <a:gd name="T37" fmla="*/ 6 h 73"/>
                <a:gd name="T38" fmla="*/ 51 w 76"/>
                <a:gd name="T39" fmla="*/ 9 h 73"/>
                <a:gd name="T40" fmla="*/ 50 w 76"/>
                <a:gd name="T41" fmla="*/ 14 h 73"/>
                <a:gd name="T42" fmla="*/ 41 w 76"/>
                <a:gd name="T43" fmla="*/ 13 h 73"/>
                <a:gd name="T44" fmla="*/ 36 w 76"/>
                <a:gd name="T45" fmla="*/ 12 h 73"/>
                <a:gd name="T46" fmla="*/ 31 w 76"/>
                <a:gd name="T47" fmla="*/ 10 h 73"/>
                <a:gd name="T48" fmla="*/ 29 w 76"/>
                <a:gd name="T49" fmla="*/ 6 h 73"/>
                <a:gd name="T50" fmla="*/ 23 w 76"/>
                <a:gd name="T51" fmla="*/ 3 h 73"/>
                <a:gd name="T52" fmla="*/ 17 w 76"/>
                <a:gd name="T53" fmla="*/ 2 h 73"/>
                <a:gd name="T54" fmla="*/ 11 w 76"/>
                <a:gd name="T55" fmla="*/ 0 h 73"/>
                <a:gd name="T56" fmla="*/ 11 w 76"/>
                <a:gd name="T57" fmla="*/ 4 h 73"/>
                <a:gd name="T58" fmla="*/ 9 w 76"/>
                <a:gd name="T59" fmla="*/ 6 h 73"/>
                <a:gd name="T60" fmla="*/ 5 w 76"/>
                <a:gd name="T61" fmla="*/ 8 h 73"/>
                <a:gd name="T62" fmla="*/ 5 w 76"/>
                <a:gd name="T63" fmla="*/ 14 h 73"/>
                <a:gd name="T64" fmla="*/ 1 w 76"/>
                <a:gd name="T65" fmla="*/ 17 h 73"/>
                <a:gd name="T66" fmla="*/ 3 w 76"/>
                <a:gd name="T67" fmla="*/ 21 h 73"/>
                <a:gd name="T68" fmla="*/ 3 w 76"/>
                <a:gd name="T69" fmla="*/ 26 h 73"/>
                <a:gd name="T70" fmla="*/ 3 w 76"/>
                <a:gd name="T71" fmla="*/ 31 h 73"/>
                <a:gd name="T72" fmla="*/ 3 w 76"/>
                <a:gd name="T73" fmla="*/ 34 h 73"/>
                <a:gd name="T74" fmla="*/ 3 w 76"/>
                <a:gd name="T75" fmla="*/ 37 h 73"/>
                <a:gd name="T76" fmla="*/ 1 w 76"/>
                <a:gd name="T77" fmla="*/ 40 h 73"/>
                <a:gd name="T78" fmla="*/ 4 w 76"/>
                <a:gd name="T79" fmla="*/ 46 h 73"/>
                <a:gd name="T80" fmla="*/ 7 w 76"/>
                <a:gd name="T81" fmla="*/ 48 h 73"/>
                <a:gd name="T82" fmla="*/ 11 w 76"/>
                <a:gd name="T83" fmla="*/ 49 h 73"/>
                <a:gd name="T84" fmla="*/ 14 w 76"/>
                <a:gd name="T85" fmla="*/ 53 h 73"/>
                <a:gd name="T86" fmla="*/ 21 w 76"/>
                <a:gd name="T87" fmla="*/ 55 h 73"/>
                <a:gd name="T88" fmla="*/ 21 w 76"/>
                <a:gd name="T89" fmla="*/ 5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 h="73">
                  <a:moveTo>
                    <a:pt x="21" y="55"/>
                  </a:moveTo>
                  <a:cubicBezTo>
                    <a:pt x="21" y="56"/>
                    <a:pt x="24" y="58"/>
                    <a:pt x="25" y="57"/>
                  </a:cubicBezTo>
                  <a:cubicBezTo>
                    <a:pt x="26" y="56"/>
                    <a:pt x="27" y="56"/>
                    <a:pt x="28" y="55"/>
                  </a:cubicBezTo>
                  <a:cubicBezTo>
                    <a:pt x="29" y="55"/>
                    <a:pt x="32" y="53"/>
                    <a:pt x="33" y="53"/>
                  </a:cubicBezTo>
                  <a:cubicBezTo>
                    <a:pt x="37" y="55"/>
                    <a:pt x="40" y="57"/>
                    <a:pt x="44" y="59"/>
                  </a:cubicBezTo>
                  <a:cubicBezTo>
                    <a:pt x="53" y="64"/>
                    <a:pt x="61" y="69"/>
                    <a:pt x="70" y="73"/>
                  </a:cubicBezTo>
                  <a:cubicBezTo>
                    <a:pt x="70" y="71"/>
                    <a:pt x="69" y="71"/>
                    <a:pt x="71" y="71"/>
                  </a:cubicBezTo>
                  <a:cubicBezTo>
                    <a:pt x="71" y="71"/>
                    <a:pt x="75" y="71"/>
                    <a:pt x="75" y="71"/>
                  </a:cubicBezTo>
                  <a:cubicBezTo>
                    <a:pt x="75" y="69"/>
                    <a:pt x="75" y="68"/>
                    <a:pt x="75" y="66"/>
                  </a:cubicBezTo>
                  <a:cubicBezTo>
                    <a:pt x="75" y="59"/>
                    <a:pt x="75" y="52"/>
                    <a:pt x="75" y="44"/>
                  </a:cubicBezTo>
                  <a:cubicBezTo>
                    <a:pt x="75" y="37"/>
                    <a:pt x="75" y="30"/>
                    <a:pt x="75" y="24"/>
                  </a:cubicBezTo>
                  <a:cubicBezTo>
                    <a:pt x="75" y="22"/>
                    <a:pt x="75" y="21"/>
                    <a:pt x="75" y="20"/>
                  </a:cubicBezTo>
                  <a:cubicBezTo>
                    <a:pt x="74" y="19"/>
                    <a:pt x="74" y="18"/>
                    <a:pt x="74" y="17"/>
                  </a:cubicBezTo>
                  <a:cubicBezTo>
                    <a:pt x="74" y="16"/>
                    <a:pt x="76" y="15"/>
                    <a:pt x="76" y="14"/>
                  </a:cubicBezTo>
                  <a:cubicBezTo>
                    <a:pt x="76" y="13"/>
                    <a:pt x="74" y="12"/>
                    <a:pt x="74" y="11"/>
                  </a:cubicBezTo>
                  <a:cubicBezTo>
                    <a:pt x="74" y="10"/>
                    <a:pt x="75" y="9"/>
                    <a:pt x="76" y="8"/>
                  </a:cubicBezTo>
                  <a:cubicBezTo>
                    <a:pt x="73" y="6"/>
                    <a:pt x="70" y="7"/>
                    <a:pt x="67" y="5"/>
                  </a:cubicBezTo>
                  <a:cubicBezTo>
                    <a:pt x="65" y="4"/>
                    <a:pt x="64" y="2"/>
                    <a:pt x="61" y="2"/>
                  </a:cubicBezTo>
                  <a:cubicBezTo>
                    <a:pt x="57" y="2"/>
                    <a:pt x="53" y="3"/>
                    <a:pt x="51" y="6"/>
                  </a:cubicBezTo>
                  <a:cubicBezTo>
                    <a:pt x="50" y="7"/>
                    <a:pt x="50" y="8"/>
                    <a:pt x="51" y="9"/>
                  </a:cubicBezTo>
                  <a:cubicBezTo>
                    <a:pt x="52" y="11"/>
                    <a:pt x="51" y="12"/>
                    <a:pt x="50" y="14"/>
                  </a:cubicBezTo>
                  <a:cubicBezTo>
                    <a:pt x="48" y="17"/>
                    <a:pt x="44" y="15"/>
                    <a:pt x="41" y="13"/>
                  </a:cubicBezTo>
                  <a:cubicBezTo>
                    <a:pt x="39" y="13"/>
                    <a:pt x="38" y="12"/>
                    <a:pt x="36" y="12"/>
                  </a:cubicBezTo>
                  <a:cubicBezTo>
                    <a:pt x="34" y="11"/>
                    <a:pt x="32" y="12"/>
                    <a:pt x="31" y="10"/>
                  </a:cubicBezTo>
                  <a:cubicBezTo>
                    <a:pt x="30" y="9"/>
                    <a:pt x="30" y="7"/>
                    <a:pt x="29" y="6"/>
                  </a:cubicBezTo>
                  <a:cubicBezTo>
                    <a:pt x="28" y="4"/>
                    <a:pt x="25" y="4"/>
                    <a:pt x="23" y="3"/>
                  </a:cubicBezTo>
                  <a:cubicBezTo>
                    <a:pt x="21" y="2"/>
                    <a:pt x="19" y="2"/>
                    <a:pt x="17" y="2"/>
                  </a:cubicBezTo>
                  <a:cubicBezTo>
                    <a:pt x="15" y="2"/>
                    <a:pt x="14" y="1"/>
                    <a:pt x="11" y="0"/>
                  </a:cubicBezTo>
                  <a:cubicBezTo>
                    <a:pt x="11" y="1"/>
                    <a:pt x="11" y="2"/>
                    <a:pt x="11" y="4"/>
                  </a:cubicBezTo>
                  <a:cubicBezTo>
                    <a:pt x="11" y="5"/>
                    <a:pt x="11" y="4"/>
                    <a:pt x="9" y="6"/>
                  </a:cubicBezTo>
                  <a:cubicBezTo>
                    <a:pt x="8" y="7"/>
                    <a:pt x="7" y="7"/>
                    <a:pt x="5" y="8"/>
                  </a:cubicBezTo>
                  <a:cubicBezTo>
                    <a:pt x="3" y="10"/>
                    <a:pt x="6" y="12"/>
                    <a:pt x="5" y="14"/>
                  </a:cubicBezTo>
                  <a:cubicBezTo>
                    <a:pt x="4" y="16"/>
                    <a:pt x="1" y="16"/>
                    <a:pt x="1" y="17"/>
                  </a:cubicBezTo>
                  <a:cubicBezTo>
                    <a:pt x="1" y="19"/>
                    <a:pt x="2" y="20"/>
                    <a:pt x="3" y="21"/>
                  </a:cubicBezTo>
                  <a:cubicBezTo>
                    <a:pt x="3" y="23"/>
                    <a:pt x="3" y="25"/>
                    <a:pt x="3" y="26"/>
                  </a:cubicBezTo>
                  <a:cubicBezTo>
                    <a:pt x="3" y="28"/>
                    <a:pt x="4" y="29"/>
                    <a:pt x="3" y="31"/>
                  </a:cubicBezTo>
                  <a:cubicBezTo>
                    <a:pt x="3" y="32"/>
                    <a:pt x="3" y="33"/>
                    <a:pt x="3" y="34"/>
                  </a:cubicBezTo>
                  <a:cubicBezTo>
                    <a:pt x="3" y="35"/>
                    <a:pt x="4" y="36"/>
                    <a:pt x="3" y="37"/>
                  </a:cubicBezTo>
                  <a:cubicBezTo>
                    <a:pt x="3" y="38"/>
                    <a:pt x="0" y="38"/>
                    <a:pt x="1" y="40"/>
                  </a:cubicBezTo>
                  <a:cubicBezTo>
                    <a:pt x="3" y="42"/>
                    <a:pt x="4" y="43"/>
                    <a:pt x="4" y="46"/>
                  </a:cubicBezTo>
                  <a:cubicBezTo>
                    <a:pt x="4" y="48"/>
                    <a:pt x="6" y="47"/>
                    <a:pt x="7" y="48"/>
                  </a:cubicBezTo>
                  <a:cubicBezTo>
                    <a:pt x="9" y="48"/>
                    <a:pt x="10" y="48"/>
                    <a:pt x="11" y="49"/>
                  </a:cubicBezTo>
                  <a:cubicBezTo>
                    <a:pt x="12" y="50"/>
                    <a:pt x="13" y="52"/>
                    <a:pt x="14" y="53"/>
                  </a:cubicBezTo>
                  <a:cubicBezTo>
                    <a:pt x="16" y="54"/>
                    <a:pt x="19" y="53"/>
                    <a:pt x="21" y="55"/>
                  </a:cubicBezTo>
                  <a:cubicBezTo>
                    <a:pt x="22" y="56"/>
                    <a:pt x="20" y="54"/>
                    <a:pt x="21" y="5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399" name="Freeform 773">
              <a:extLst>
                <a:ext uri="{FF2B5EF4-FFF2-40B4-BE49-F238E27FC236}">
                  <a16:creationId xmlns:a16="http://schemas.microsoft.com/office/drawing/2014/main" id="{377DF835-B294-654B-9E25-E7891A03494D}"/>
                </a:ext>
              </a:extLst>
            </p:cNvPr>
            <p:cNvSpPr>
              <a:spLocks/>
            </p:cNvSpPr>
            <p:nvPr/>
          </p:nvSpPr>
          <p:spPr bwMode="auto">
            <a:xfrm>
              <a:off x="10910384" y="7714256"/>
              <a:ext cx="391721" cy="318556"/>
            </a:xfrm>
            <a:custGeom>
              <a:avLst/>
              <a:gdLst>
                <a:gd name="T0" fmla="*/ 19 w 42"/>
                <a:gd name="T1" fmla="*/ 34 h 34"/>
                <a:gd name="T2" fmla="*/ 20 w 42"/>
                <a:gd name="T3" fmla="*/ 25 h 34"/>
                <a:gd name="T4" fmla="*/ 24 w 42"/>
                <a:gd name="T5" fmla="*/ 22 h 34"/>
                <a:gd name="T6" fmla="*/ 25 w 42"/>
                <a:gd name="T7" fmla="*/ 20 h 34"/>
                <a:gd name="T8" fmla="*/ 25 w 42"/>
                <a:gd name="T9" fmla="*/ 9 h 34"/>
                <a:gd name="T10" fmla="*/ 32 w 42"/>
                <a:gd name="T11" fmla="*/ 9 h 34"/>
                <a:gd name="T12" fmla="*/ 41 w 42"/>
                <a:gd name="T13" fmla="*/ 9 h 34"/>
                <a:gd name="T14" fmla="*/ 42 w 42"/>
                <a:gd name="T15" fmla="*/ 2 h 34"/>
                <a:gd name="T16" fmla="*/ 40 w 42"/>
                <a:gd name="T17" fmla="*/ 0 h 34"/>
                <a:gd name="T18" fmla="*/ 20 w 42"/>
                <a:gd name="T19" fmla="*/ 0 h 34"/>
                <a:gd name="T20" fmla="*/ 15 w 42"/>
                <a:gd name="T21" fmla="*/ 6 h 34"/>
                <a:gd name="T22" fmla="*/ 10 w 42"/>
                <a:gd name="T23" fmla="*/ 17 h 34"/>
                <a:gd name="T24" fmla="*/ 8 w 42"/>
                <a:gd name="T25" fmla="*/ 18 h 34"/>
                <a:gd name="T26" fmla="*/ 4 w 42"/>
                <a:gd name="T27" fmla="*/ 25 h 34"/>
                <a:gd name="T28" fmla="*/ 0 w 42"/>
                <a:gd name="T29" fmla="*/ 34 h 34"/>
                <a:gd name="T30" fmla="*/ 19 w 42"/>
                <a:gd name="T3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 h="34">
                  <a:moveTo>
                    <a:pt x="19" y="34"/>
                  </a:moveTo>
                  <a:cubicBezTo>
                    <a:pt x="19" y="31"/>
                    <a:pt x="18" y="26"/>
                    <a:pt x="20" y="25"/>
                  </a:cubicBezTo>
                  <a:cubicBezTo>
                    <a:pt x="21" y="24"/>
                    <a:pt x="23" y="23"/>
                    <a:pt x="24" y="22"/>
                  </a:cubicBezTo>
                  <a:cubicBezTo>
                    <a:pt x="25" y="22"/>
                    <a:pt x="25" y="20"/>
                    <a:pt x="25" y="20"/>
                  </a:cubicBezTo>
                  <a:cubicBezTo>
                    <a:pt x="25" y="16"/>
                    <a:pt x="25" y="13"/>
                    <a:pt x="25" y="9"/>
                  </a:cubicBezTo>
                  <a:cubicBezTo>
                    <a:pt x="25" y="9"/>
                    <a:pt x="31" y="9"/>
                    <a:pt x="32" y="9"/>
                  </a:cubicBezTo>
                  <a:cubicBezTo>
                    <a:pt x="35" y="9"/>
                    <a:pt x="38" y="9"/>
                    <a:pt x="41" y="9"/>
                  </a:cubicBezTo>
                  <a:cubicBezTo>
                    <a:pt x="42" y="9"/>
                    <a:pt x="42" y="3"/>
                    <a:pt x="42" y="2"/>
                  </a:cubicBezTo>
                  <a:cubicBezTo>
                    <a:pt x="42" y="0"/>
                    <a:pt x="42" y="0"/>
                    <a:pt x="40" y="0"/>
                  </a:cubicBezTo>
                  <a:cubicBezTo>
                    <a:pt x="33" y="0"/>
                    <a:pt x="27" y="0"/>
                    <a:pt x="20" y="0"/>
                  </a:cubicBezTo>
                  <a:cubicBezTo>
                    <a:pt x="18" y="2"/>
                    <a:pt x="17" y="4"/>
                    <a:pt x="15" y="6"/>
                  </a:cubicBezTo>
                  <a:cubicBezTo>
                    <a:pt x="11" y="9"/>
                    <a:pt x="11" y="12"/>
                    <a:pt x="10" y="17"/>
                  </a:cubicBezTo>
                  <a:cubicBezTo>
                    <a:pt x="10" y="17"/>
                    <a:pt x="9" y="18"/>
                    <a:pt x="8" y="18"/>
                  </a:cubicBezTo>
                  <a:cubicBezTo>
                    <a:pt x="6" y="20"/>
                    <a:pt x="5" y="22"/>
                    <a:pt x="4" y="25"/>
                  </a:cubicBezTo>
                  <a:cubicBezTo>
                    <a:pt x="2" y="28"/>
                    <a:pt x="0" y="30"/>
                    <a:pt x="0" y="34"/>
                  </a:cubicBezTo>
                  <a:cubicBezTo>
                    <a:pt x="6" y="34"/>
                    <a:pt x="13" y="34"/>
                    <a:pt x="19" y="3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400" name="Freeform 774">
              <a:extLst>
                <a:ext uri="{FF2B5EF4-FFF2-40B4-BE49-F238E27FC236}">
                  <a16:creationId xmlns:a16="http://schemas.microsoft.com/office/drawing/2014/main" id="{8581BE28-162D-FB4B-ABE0-A0537885B4F6}"/>
                </a:ext>
              </a:extLst>
            </p:cNvPr>
            <p:cNvSpPr>
              <a:spLocks/>
            </p:cNvSpPr>
            <p:nvPr/>
          </p:nvSpPr>
          <p:spPr bwMode="auto">
            <a:xfrm>
              <a:off x="11098281" y="7265092"/>
              <a:ext cx="560509" cy="449163"/>
            </a:xfrm>
            <a:custGeom>
              <a:avLst/>
              <a:gdLst>
                <a:gd name="T0" fmla="*/ 22 w 60"/>
                <a:gd name="T1" fmla="*/ 48 h 48"/>
                <a:gd name="T2" fmla="*/ 23 w 60"/>
                <a:gd name="T3" fmla="*/ 41 h 48"/>
                <a:gd name="T4" fmla="*/ 29 w 60"/>
                <a:gd name="T5" fmla="*/ 37 h 48"/>
                <a:gd name="T6" fmla="*/ 33 w 60"/>
                <a:gd name="T7" fmla="*/ 37 h 48"/>
                <a:gd name="T8" fmla="*/ 38 w 60"/>
                <a:gd name="T9" fmla="*/ 35 h 48"/>
                <a:gd name="T10" fmla="*/ 40 w 60"/>
                <a:gd name="T11" fmla="*/ 32 h 48"/>
                <a:gd name="T12" fmla="*/ 45 w 60"/>
                <a:gd name="T13" fmla="*/ 31 h 48"/>
                <a:gd name="T14" fmla="*/ 46 w 60"/>
                <a:gd name="T15" fmla="*/ 28 h 48"/>
                <a:gd name="T16" fmla="*/ 50 w 60"/>
                <a:gd name="T17" fmla="*/ 25 h 48"/>
                <a:gd name="T18" fmla="*/ 53 w 60"/>
                <a:gd name="T19" fmla="*/ 23 h 48"/>
                <a:gd name="T20" fmla="*/ 58 w 60"/>
                <a:gd name="T21" fmla="*/ 24 h 48"/>
                <a:gd name="T22" fmla="*/ 56 w 60"/>
                <a:gd name="T23" fmla="*/ 16 h 48"/>
                <a:gd name="T24" fmla="*/ 56 w 60"/>
                <a:gd name="T25" fmla="*/ 10 h 48"/>
                <a:gd name="T26" fmla="*/ 55 w 60"/>
                <a:gd name="T27" fmla="*/ 7 h 48"/>
                <a:gd name="T28" fmla="*/ 51 w 60"/>
                <a:gd name="T29" fmla="*/ 6 h 48"/>
                <a:gd name="T30" fmla="*/ 47 w 60"/>
                <a:gd name="T31" fmla="*/ 6 h 48"/>
                <a:gd name="T32" fmla="*/ 42 w 60"/>
                <a:gd name="T33" fmla="*/ 6 h 48"/>
                <a:gd name="T34" fmla="*/ 35 w 60"/>
                <a:gd name="T35" fmla="*/ 4 h 48"/>
                <a:gd name="T36" fmla="*/ 30 w 60"/>
                <a:gd name="T37" fmla="*/ 13 h 48"/>
                <a:gd name="T38" fmla="*/ 20 w 60"/>
                <a:gd name="T39" fmla="*/ 19 h 48"/>
                <a:gd name="T40" fmla="*/ 16 w 60"/>
                <a:gd name="T41" fmla="*/ 27 h 48"/>
                <a:gd name="T42" fmla="*/ 16 w 60"/>
                <a:gd name="T43" fmla="*/ 35 h 48"/>
                <a:gd name="T44" fmla="*/ 14 w 60"/>
                <a:gd name="T45" fmla="*/ 39 h 48"/>
                <a:gd name="T46" fmla="*/ 9 w 60"/>
                <a:gd name="T47" fmla="*/ 42 h 48"/>
                <a:gd name="T48" fmla="*/ 5 w 60"/>
                <a:gd name="T49" fmla="*/ 45 h 48"/>
                <a:gd name="T50" fmla="*/ 0 w 60"/>
                <a:gd name="T51" fmla="*/ 48 h 48"/>
                <a:gd name="T52" fmla="*/ 22 w 60"/>
                <a:gd name="T5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 h="48">
                  <a:moveTo>
                    <a:pt x="22" y="48"/>
                  </a:moveTo>
                  <a:cubicBezTo>
                    <a:pt x="22" y="45"/>
                    <a:pt x="21" y="43"/>
                    <a:pt x="23" y="41"/>
                  </a:cubicBezTo>
                  <a:cubicBezTo>
                    <a:pt x="25" y="40"/>
                    <a:pt x="28" y="39"/>
                    <a:pt x="29" y="37"/>
                  </a:cubicBezTo>
                  <a:cubicBezTo>
                    <a:pt x="30" y="37"/>
                    <a:pt x="32" y="37"/>
                    <a:pt x="33" y="37"/>
                  </a:cubicBezTo>
                  <a:cubicBezTo>
                    <a:pt x="34" y="36"/>
                    <a:pt x="36" y="36"/>
                    <a:pt x="38" y="35"/>
                  </a:cubicBezTo>
                  <a:cubicBezTo>
                    <a:pt x="39" y="34"/>
                    <a:pt x="39" y="33"/>
                    <a:pt x="40" y="32"/>
                  </a:cubicBezTo>
                  <a:cubicBezTo>
                    <a:pt x="41" y="31"/>
                    <a:pt x="44" y="32"/>
                    <a:pt x="45" y="31"/>
                  </a:cubicBezTo>
                  <a:cubicBezTo>
                    <a:pt x="46" y="30"/>
                    <a:pt x="46" y="29"/>
                    <a:pt x="46" y="28"/>
                  </a:cubicBezTo>
                  <a:cubicBezTo>
                    <a:pt x="46" y="26"/>
                    <a:pt x="49" y="26"/>
                    <a:pt x="50" y="25"/>
                  </a:cubicBezTo>
                  <a:cubicBezTo>
                    <a:pt x="51" y="24"/>
                    <a:pt x="51" y="23"/>
                    <a:pt x="53" y="23"/>
                  </a:cubicBezTo>
                  <a:cubicBezTo>
                    <a:pt x="54" y="23"/>
                    <a:pt x="57" y="24"/>
                    <a:pt x="58" y="24"/>
                  </a:cubicBezTo>
                  <a:cubicBezTo>
                    <a:pt x="60" y="23"/>
                    <a:pt x="56" y="17"/>
                    <a:pt x="56" y="16"/>
                  </a:cubicBezTo>
                  <a:cubicBezTo>
                    <a:pt x="56" y="14"/>
                    <a:pt x="56" y="12"/>
                    <a:pt x="56" y="10"/>
                  </a:cubicBezTo>
                  <a:cubicBezTo>
                    <a:pt x="55" y="9"/>
                    <a:pt x="55" y="8"/>
                    <a:pt x="55" y="7"/>
                  </a:cubicBezTo>
                  <a:cubicBezTo>
                    <a:pt x="53" y="7"/>
                    <a:pt x="52" y="6"/>
                    <a:pt x="51" y="6"/>
                  </a:cubicBezTo>
                  <a:cubicBezTo>
                    <a:pt x="50" y="5"/>
                    <a:pt x="48" y="6"/>
                    <a:pt x="47" y="6"/>
                  </a:cubicBezTo>
                  <a:cubicBezTo>
                    <a:pt x="46" y="5"/>
                    <a:pt x="44" y="6"/>
                    <a:pt x="42" y="6"/>
                  </a:cubicBezTo>
                  <a:cubicBezTo>
                    <a:pt x="40" y="6"/>
                    <a:pt x="36" y="0"/>
                    <a:pt x="35" y="4"/>
                  </a:cubicBezTo>
                  <a:cubicBezTo>
                    <a:pt x="34" y="7"/>
                    <a:pt x="33" y="10"/>
                    <a:pt x="30" y="13"/>
                  </a:cubicBezTo>
                  <a:cubicBezTo>
                    <a:pt x="27" y="16"/>
                    <a:pt x="23" y="16"/>
                    <a:pt x="20" y="19"/>
                  </a:cubicBezTo>
                  <a:cubicBezTo>
                    <a:pt x="18" y="21"/>
                    <a:pt x="17" y="24"/>
                    <a:pt x="16" y="27"/>
                  </a:cubicBezTo>
                  <a:cubicBezTo>
                    <a:pt x="16" y="29"/>
                    <a:pt x="17" y="32"/>
                    <a:pt x="16" y="35"/>
                  </a:cubicBezTo>
                  <a:cubicBezTo>
                    <a:pt x="15" y="36"/>
                    <a:pt x="14" y="38"/>
                    <a:pt x="14" y="39"/>
                  </a:cubicBezTo>
                  <a:cubicBezTo>
                    <a:pt x="13" y="41"/>
                    <a:pt x="11" y="41"/>
                    <a:pt x="9" y="42"/>
                  </a:cubicBezTo>
                  <a:cubicBezTo>
                    <a:pt x="8" y="43"/>
                    <a:pt x="7" y="44"/>
                    <a:pt x="5" y="45"/>
                  </a:cubicBezTo>
                  <a:cubicBezTo>
                    <a:pt x="4" y="46"/>
                    <a:pt x="2" y="46"/>
                    <a:pt x="0" y="48"/>
                  </a:cubicBezTo>
                  <a:lnTo>
                    <a:pt x="22" y="48"/>
                  </a:ln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401" name="Freeform 775">
              <a:extLst>
                <a:ext uri="{FF2B5EF4-FFF2-40B4-BE49-F238E27FC236}">
                  <a16:creationId xmlns:a16="http://schemas.microsoft.com/office/drawing/2014/main" id="{041855D9-56C9-DD4D-8A12-6E349E517B59}"/>
                </a:ext>
              </a:extLst>
            </p:cNvPr>
            <p:cNvSpPr>
              <a:spLocks/>
            </p:cNvSpPr>
            <p:nvPr/>
          </p:nvSpPr>
          <p:spPr bwMode="auto">
            <a:xfrm>
              <a:off x="11295736" y="7220495"/>
              <a:ext cx="968154" cy="923808"/>
            </a:xfrm>
            <a:custGeom>
              <a:avLst/>
              <a:gdLst>
                <a:gd name="T0" fmla="*/ 35 w 104"/>
                <a:gd name="T1" fmla="*/ 22 h 99"/>
                <a:gd name="T2" fmla="*/ 36 w 104"/>
                <a:gd name="T3" fmla="*/ 29 h 99"/>
                <a:gd name="T4" fmla="*/ 31 w 104"/>
                <a:gd name="T5" fmla="*/ 28 h 99"/>
                <a:gd name="T6" fmla="*/ 29 w 104"/>
                <a:gd name="T7" fmla="*/ 30 h 99"/>
                <a:gd name="T8" fmla="*/ 26 w 104"/>
                <a:gd name="T9" fmla="*/ 31 h 99"/>
                <a:gd name="T10" fmla="*/ 24 w 104"/>
                <a:gd name="T11" fmla="*/ 35 h 99"/>
                <a:gd name="T12" fmla="*/ 20 w 104"/>
                <a:gd name="T13" fmla="*/ 37 h 99"/>
                <a:gd name="T14" fmla="*/ 17 w 104"/>
                <a:gd name="T15" fmla="*/ 40 h 99"/>
                <a:gd name="T16" fmla="*/ 11 w 104"/>
                <a:gd name="T17" fmla="*/ 42 h 99"/>
                <a:gd name="T18" fmla="*/ 8 w 104"/>
                <a:gd name="T19" fmla="*/ 43 h 99"/>
                <a:gd name="T20" fmla="*/ 4 w 104"/>
                <a:gd name="T21" fmla="*/ 45 h 99"/>
                <a:gd name="T22" fmla="*/ 1 w 104"/>
                <a:gd name="T23" fmla="*/ 52 h 99"/>
                <a:gd name="T24" fmla="*/ 2 w 104"/>
                <a:gd name="T25" fmla="*/ 56 h 99"/>
                <a:gd name="T26" fmla="*/ 6 w 104"/>
                <a:gd name="T27" fmla="*/ 59 h 99"/>
                <a:gd name="T28" fmla="*/ 37 w 104"/>
                <a:gd name="T29" fmla="*/ 79 h 99"/>
                <a:gd name="T30" fmla="*/ 48 w 104"/>
                <a:gd name="T31" fmla="*/ 86 h 99"/>
                <a:gd name="T32" fmla="*/ 49 w 104"/>
                <a:gd name="T33" fmla="*/ 87 h 99"/>
                <a:gd name="T34" fmla="*/ 58 w 104"/>
                <a:gd name="T35" fmla="*/ 93 h 99"/>
                <a:gd name="T36" fmla="*/ 61 w 104"/>
                <a:gd name="T37" fmla="*/ 99 h 99"/>
                <a:gd name="T38" fmla="*/ 67 w 104"/>
                <a:gd name="T39" fmla="*/ 97 h 99"/>
                <a:gd name="T40" fmla="*/ 72 w 104"/>
                <a:gd name="T41" fmla="*/ 96 h 99"/>
                <a:gd name="T42" fmla="*/ 85 w 104"/>
                <a:gd name="T43" fmla="*/ 87 h 99"/>
                <a:gd name="T44" fmla="*/ 100 w 104"/>
                <a:gd name="T45" fmla="*/ 77 h 99"/>
                <a:gd name="T46" fmla="*/ 104 w 104"/>
                <a:gd name="T47" fmla="*/ 75 h 99"/>
                <a:gd name="T48" fmla="*/ 97 w 104"/>
                <a:gd name="T49" fmla="*/ 69 h 99"/>
                <a:gd name="T50" fmla="*/ 94 w 104"/>
                <a:gd name="T51" fmla="*/ 69 h 99"/>
                <a:gd name="T52" fmla="*/ 92 w 104"/>
                <a:gd name="T53" fmla="*/ 63 h 99"/>
                <a:gd name="T54" fmla="*/ 92 w 104"/>
                <a:gd name="T55" fmla="*/ 60 h 99"/>
                <a:gd name="T56" fmla="*/ 93 w 104"/>
                <a:gd name="T57" fmla="*/ 55 h 99"/>
                <a:gd name="T58" fmla="*/ 93 w 104"/>
                <a:gd name="T59" fmla="*/ 50 h 99"/>
                <a:gd name="T60" fmla="*/ 93 w 104"/>
                <a:gd name="T61" fmla="*/ 46 h 99"/>
                <a:gd name="T62" fmla="*/ 92 w 104"/>
                <a:gd name="T63" fmla="*/ 42 h 99"/>
                <a:gd name="T64" fmla="*/ 91 w 104"/>
                <a:gd name="T65" fmla="*/ 37 h 99"/>
                <a:gd name="T66" fmla="*/ 87 w 104"/>
                <a:gd name="T67" fmla="*/ 27 h 99"/>
                <a:gd name="T68" fmla="*/ 82 w 104"/>
                <a:gd name="T69" fmla="*/ 20 h 99"/>
                <a:gd name="T70" fmla="*/ 85 w 104"/>
                <a:gd name="T71" fmla="*/ 13 h 99"/>
                <a:gd name="T72" fmla="*/ 86 w 104"/>
                <a:gd name="T73" fmla="*/ 2 h 99"/>
                <a:gd name="T74" fmla="*/ 84 w 104"/>
                <a:gd name="T75" fmla="*/ 1 h 99"/>
                <a:gd name="T76" fmla="*/ 81 w 104"/>
                <a:gd name="T77" fmla="*/ 0 h 99"/>
                <a:gd name="T78" fmla="*/ 79 w 104"/>
                <a:gd name="T79" fmla="*/ 1 h 99"/>
                <a:gd name="T80" fmla="*/ 75 w 104"/>
                <a:gd name="T81" fmla="*/ 0 h 99"/>
                <a:gd name="T82" fmla="*/ 72 w 104"/>
                <a:gd name="T83" fmla="*/ 2 h 99"/>
                <a:gd name="T84" fmla="*/ 68 w 104"/>
                <a:gd name="T85" fmla="*/ 1 h 99"/>
                <a:gd name="T86" fmla="*/ 61 w 104"/>
                <a:gd name="T87" fmla="*/ 2 h 99"/>
                <a:gd name="T88" fmla="*/ 46 w 104"/>
                <a:gd name="T89" fmla="*/ 5 h 99"/>
                <a:gd name="T90" fmla="*/ 43 w 104"/>
                <a:gd name="T91" fmla="*/ 7 h 99"/>
                <a:gd name="T92" fmla="*/ 39 w 104"/>
                <a:gd name="T93" fmla="*/ 8 h 99"/>
                <a:gd name="T94" fmla="*/ 34 w 104"/>
                <a:gd name="T95" fmla="*/ 12 h 99"/>
                <a:gd name="T96" fmla="*/ 35 w 104"/>
                <a:gd name="T97" fmla="*/ 22 h 99"/>
                <a:gd name="T98" fmla="*/ 35 w 104"/>
                <a:gd name="T99" fmla="*/ 22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4" h="99">
                  <a:moveTo>
                    <a:pt x="35" y="22"/>
                  </a:moveTo>
                  <a:cubicBezTo>
                    <a:pt x="36" y="23"/>
                    <a:pt x="40" y="29"/>
                    <a:pt x="36" y="29"/>
                  </a:cubicBezTo>
                  <a:cubicBezTo>
                    <a:pt x="35" y="28"/>
                    <a:pt x="32" y="27"/>
                    <a:pt x="31" y="28"/>
                  </a:cubicBezTo>
                  <a:cubicBezTo>
                    <a:pt x="30" y="29"/>
                    <a:pt x="30" y="29"/>
                    <a:pt x="29" y="30"/>
                  </a:cubicBezTo>
                  <a:cubicBezTo>
                    <a:pt x="28" y="31"/>
                    <a:pt x="27" y="31"/>
                    <a:pt x="26" y="31"/>
                  </a:cubicBezTo>
                  <a:cubicBezTo>
                    <a:pt x="24" y="32"/>
                    <a:pt x="25" y="34"/>
                    <a:pt x="24" y="35"/>
                  </a:cubicBezTo>
                  <a:cubicBezTo>
                    <a:pt x="24" y="37"/>
                    <a:pt x="21" y="36"/>
                    <a:pt x="20" y="37"/>
                  </a:cubicBezTo>
                  <a:cubicBezTo>
                    <a:pt x="18" y="37"/>
                    <a:pt x="18" y="39"/>
                    <a:pt x="17" y="40"/>
                  </a:cubicBezTo>
                  <a:cubicBezTo>
                    <a:pt x="15" y="42"/>
                    <a:pt x="13" y="41"/>
                    <a:pt x="11" y="42"/>
                  </a:cubicBezTo>
                  <a:cubicBezTo>
                    <a:pt x="10" y="42"/>
                    <a:pt x="9" y="42"/>
                    <a:pt x="8" y="43"/>
                  </a:cubicBezTo>
                  <a:cubicBezTo>
                    <a:pt x="7" y="43"/>
                    <a:pt x="5" y="44"/>
                    <a:pt x="4" y="45"/>
                  </a:cubicBezTo>
                  <a:cubicBezTo>
                    <a:pt x="0" y="47"/>
                    <a:pt x="1" y="48"/>
                    <a:pt x="1" y="52"/>
                  </a:cubicBezTo>
                  <a:cubicBezTo>
                    <a:pt x="1" y="55"/>
                    <a:pt x="0" y="55"/>
                    <a:pt x="2" y="56"/>
                  </a:cubicBezTo>
                  <a:cubicBezTo>
                    <a:pt x="3" y="57"/>
                    <a:pt x="5" y="58"/>
                    <a:pt x="6" y="59"/>
                  </a:cubicBezTo>
                  <a:cubicBezTo>
                    <a:pt x="16" y="66"/>
                    <a:pt x="26" y="72"/>
                    <a:pt x="37" y="79"/>
                  </a:cubicBezTo>
                  <a:cubicBezTo>
                    <a:pt x="40" y="81"/>
                    <a:pt x="44" y="84"/>
                    <a:pt x="48" y="86"/>
                  </a:cubicBezTo>
                  <a:cubicBezTo>
                    <a:pt x="48" y="87"/>
                    <a:pt x="49" y="87"/>
                    <a:pt x="49" y="87"/>
                  </a:cubicBezTo>
                  <a:cubicBezTo>
                    <a:pt x="52" y="92"/>
                    <a:pt x="54" y="92"/>
                    <a:pt x="58" y="93"/>
                  </a:cubicBezTo>
                  <a:cubicBezTo>
                    <a:pt x="61" y="94"/>
                    <a:pt x="58" y="98"/>
                    <a:pt x="61" y="99"/>
                  </a:cubicBezTo>
                  <a:cubicBezTo>
                    <a:pt x="62" y="99"/>
                    <a:pt x="65" y="98"/>
                    <a:pt x="67" y="97"/>
                  </a:cubicBezTo>
                  <a:cubicBezTo>
                    <a:pt x="68" y="97"/>
                    <a:pt x="71" y="97"/>
                    <a:pt x="72" y="96"/>
                  </a:cubicBezTo>
                  <a:cubicBezTo>
                    <a:pt x="76" y="93"/>
                    <a:pt x="80" y="90"/>
                    <a:pt x="85" y="87"/>
                  </a:cubicBezTo>
                  <a:cubicBezTo>
                    <a:pt x="90" y="84"/>
                    <a:pt x="95" y="80"/>
                    <a:pt x="100" y="77"/>
                  </a:cubicBezTo>
                  <a:cubicBezTo>
                    <a:pt x="101" y="77"/>
                    <a:pt x="102" y="76"/>
                    <a:pt x="104" y="75"/>
                  </a:cubicBezTo>
                  <a:cubicBezTo>
                    <a:pt x="102" y="71"/>
                    <a:pt x="101" y="70"/>
                    <a:pt x="97" y="69"/>
                  </a:cubicBezTo>
                  <a:cubicBezTo>
                    <a:pt x="96" y="69"/>
                    <a:pt x="94" y="69"/>
                    <a:pt x="94" y="69"/>
                  </a:cubicBezTo>
                  <a:cubicBezTo>
                    <a:pt x="94" y="66"/>
                    <a:pt x="94" y="65"/>
                    <a:pt x="92" y="63"/>
                  </a:cubicBezTo>
                  <a:cubicBezTo>
                    <a:pt x="91" y="61"/>
                    <a:pt x="91" y="61"/>
                    <a:pt x="92" y="60"/>
                  </a:cubicBezTo>
                  <a:cubicBezTo>
                    <a:pt x="94" y="58"/>
                    <a:pt x="93" y="57"/>
                    <a:pt x="93" y="55"/>
                  </a:cubicBezTo>
                  <a:cubicBezTo>
                    <a:pt x="93" y="53"/>
                    <a:pt x="94" y="52"/>
                    <a:pt x="93" y="50"/>
                  </a:cubicBezTo>
                  <a:cubicBezTo>
                    <a:pt x="93" y="49"/>
                    <a:pt x="93" y="48"/>
                    <a:pt x="93" y="46"/>
                  </a:cubicBezTo>
                  <a:cubicBezTo>
                    <a:pt x="93" y="45"/>
                    <a:pt x="93" y="43"/>
                    <a:pt x="92" y="42"/>
                  </a:cubicBezTo>
                  <a:cubicBezTo>
                    <a:pt x="91" y="41"/>
                    <a:pt x="91" y="39"/>
                    <a:pt x="91" y="37"/>
                  </a:cubicBezTo>
                  <a:cubicBezTo>
                    <a:pt x="91" y="34"/>
                    <a:pt x="90" y="30"/>
                    <a:pt x="87" y="27"/>
                  </a:cubicBezTo>
                  <a:cubicBezTo>
                    <a:pt x="85" y="25"/>
                    <a:pt x="83" y="23"/>
                    <a:pt x="82" y="20"/>
                  </a:cubicBezTo>
                  <a:cubicBezTo>
                    <a:pt x="80" y="16"/>
                    <a:pt x="84" y="17"/>
                    <a:pt x="85" y="13"/>
                  </a:cubicBezTo>
                  <a:cubicBezTo>
                    <a:pt x="85" y="9"/>
                    <a:pt x="85" y="6"/>
                    <a:pt x="86" y="2"/>
                  </a:cubicBezTo>
                  <a:cubicBezTo>
                    <a:pt x="85" y="2"/>
                    <a:pt x="85" y="1"/>
                    <a:pt x="84" y="1"/>
                  </a:cubicBezTo>
                  <a:cubicBezTo>
                    <a:pt x="82" y="2"/>
                    <a:pt x="82" y="0"/>
                    <a:pt x="81" y="0"/>
                  </a:cubicBezTo>
                  <a:cubicBezTo>
                    <a:pt x="80" y="0"/>
                    <a:pt x="80" y="1"/>
                    <a:pt x="79" y="1"/>
                  </a:cubicBezTo>
                  <a:cubicBezTo>
                    <a:pt x="77" y="1"/>
                    <a:pt x="77" y="0"/>
                    <a:pt x="75" y="0"/>
                  </a:cubicBezTo>
                  <a:cubicBezTo>
                    <a:pt x="74" y="1"/>
                    <a:pt x="73" y="1"/>
                    <a:pt x="72" y="2"/>
                  </a:cubicBezTo>
                  <a:cubicBezTo>
                    <a:pt x="70" y="3"/>
                    <a:pt x="70" y="2"/>
                    <a:pt x="68" y="1"/>
                  </a:cubicBezTo>
                  <a:cubicBezTo>
                    <a:pt x="66" y="1"/>
                    <a:pt x="63" y="1"/>
                    <a:pt x="61" y="2"/>
                  </a:cubicBezTo>
                  <a:cubicBezTo>
                    <a:pt x="56" y="3"/>
                    <a:pt x="51" y="3"/>
                    <a:pt x="46" y="5"/>
                  </a:cubicBezTo>
                  <a:cubicBezTo>
                    <a:pt x="45" y="6"/>
                    <a:pt x="44" y="7"/>
                    <a:pt x="43" y="7"/>
                  </a:cubicBezTo>
                  <a:cubicBezTo>
                    <a:pt x="42" y="8"/>
                    <a:pt x="40" y="8"/>
                    <a:pt x="39" y="8"/>
                  </a:cubicBezTo>
                  <a:cubicBezTo>
                    <a:pt x="37" y="9"/>
                    <a:pt x="37" y="12"/>
                    <a:pt x="34" y="12"/>
                  </a:cubicBezTo>
                  <a:cubicBezTo>
                    <a:pt x="35" y="15"/>
                    <a:pt x="35" y="18"/>
                    <a:pt x="35" y="22"/>
                  </a:cubicBezTo>
                  <a:cubicBezTo>
                    <a:pt x="36" y="23"/>
                    <a:pt x="35" y="20"/>
                    <a:pt x="35" y="2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402" name="Freeform 776">
              <a:extLst>
                <a:ext uri="{FF2B5EF4-FFF2-40B4-BE49-F238E27FC236}">
                  <a16:creationId xmlns:a16="http://schemas.microsoft.com/office/drawing/2014/main" id="{19EA762F-A44C-DE40-9831-6EF051F5BB26}"/>
                </a:ext>
              </a:extLst>
            </p:cNvPr>
            <p:cNvSpPr>
              <a:spLocks/>
            </p:cNvSpPr>
            <p:nvPr/>
          </p:nvSpPr>
          <p:spPr bwMode="auto">
            <a:xfrm>
              <a:off x="8295732" y="3719582"/>
              <a:ext cx="2850322" cy="2124760"/>
            </a:xfrm>
            <a:custGeom>
              <a:avLst/>
              <a:gdLst>
                <a:gd name="T0" fmla="*/ 33 w 305"/>
                <a:gd name="T1" fmla="*/ 54 h 227"/>
                <a:gd name="T2" fmla="*/ 1 w 305"/>
                <a:gd name="T3" fmla="*/ 63 h 227"/>
                <a:gd name="T4" fmla="*/ 19 w 305"/>
                <a:gd name="T5" fmla="*/ 72 h 227"/>
                <a:gd name="T6" fmla="*/ 24 w 305"/>
                <a:gd name="T7" fmla="*/ 75 h 227"/>
                <a:gd name="T8" fmla="*/ 20 w 305"/>
                <a:gd name="T9" fmla="*/ 81 h 227"/>
                <a:gd name="T10" fmla="*/ 36 w 305"/>
                <a:gd name="T11" fmla="*/ 86 h 227"/>
                <a:gd name="T12" fmla="*/ 73 w 305"/>
                <a:gd name="T13" fmla="*/ 93 h 227"/>
                <a:gd name="T14" fmla="*/ 87 w 305"/>
                <a:gd name="T15" fmla="*/ 112 h 227"/>
                <a:gd name="T16" fmla="*/ 88 w 305"/>
                <a:gd name="T17" fmla="*/ 122 h 227"/>
                <a:gd name="T18" fmla="*/ 89 w 305"/>
                <a:gd name="T19" fmla="*/ 131 h 227"/>
                <a:gd name="T20" fmla="*/ 104 w 305"/>
                <a:gd name="T21" fmla="*/ 129 h 227"/>
                <a:gd name="T22" fmla="*/ 106 w 305"/>
                <a:gd name="T23" fmla="*/ 135 h 227"/>
                <a:gd name="T24" fmla="*/ 106 w 305"/>
                <a:gd name="T25" fmla="*/ 144 h 227"/>
                <a:gd name="T26" fmla="*/ 109 w 305"/>
                <a:gd name="T27" fmla="*/ 155 h 227"/>
                <a:gd name="T28" fmla="*/ 106 w 305"/>
                <a:gd name="T29" fmla="*/ 160 h 227"/>
                <a:gd name="T30" fmla="*/ 100 w 305"/>
                <a:gd name="T31" fmla="*/ 162 h 227"/>
                <a:gd name="T32" fmla="*/ 112 w 305"/>
                <a:gd name="T33" fmla="*/ 165 h 227"/>
                <a:gd name="T34" fmla="*/ 112 w 305"/>
                <a:gd name="T35" fmla="*/ 169 h 227"/>
                <a:gd name="T36" fmla="*/ 107 w 305"/>
                <a:gd name="T37" fmla="*/ 172 h 227"/>
                <a:gd name="T38" fmla="*/ 107 w 305"/>
                <a:gd name="T39" fmla="*/ 180 h 227"/>
                <a:gd name="T40" fmla="*/ 110 w 305"/>
                <a:gd name="T41" fmla="*/ 192 h 227"/>
                <a:gd name="T42" fmla="*/ 114 w 305"/>
                <a:gd name="T43" fmla="*/ 193 h 227"/>
                <a:gd name="T44" fmla="*/ 120 w 305"/>
                <a:gd name="T45" fmla="*/ 210 h 227"/>
                <a:gd name="T46" fmla="*/ 138 w 305"/>
                <a:gd name="T47" fmla="*/ 219 h 227"/>
                <a:gd name="T48" fmla="*/ 142 w 305"/>
                <a:gd name="T49" fmla="*/ 224 h 227"/>
                <a:gd name="T50" fmla="*/ 151 w 305"/>
                <a:gd name="T51" fmla="*/ 214 h 227"/>
                <a:gd name="T52" fmla="*/ 156 w 305"/>
                <a:gd name="T53" fmla="*/ 200 h 227"/>
                <a:gd name="T54" fmla="*/ 163 w 305"/>
                <a:gd name="T55" fmla="*/ 192 h 227"/>
                <a:gd name="T56" fmla="*/ 173 w 305"/>
                <a:gd name="T57" fmla="*/ 179 h 227"/>
                <a:gd name="T58" fmla="*/ 193 w 305"/>
                <a:gd name="T59" fmla="*/ 173 h 227"/>
                <a:gd name="T60" fmla="*/ 216 w 305"/>
                <a:gd name="T61" fmla="*/ 160 h 227"/>
                <a:gd name="T62" fmla="*/ 232 w 305"/>
                <a:gd name="T63" fmla="*/ 142 h 227"/>
                <a:gd name="T64" fmla="*/ 234 w 305"/>
                <a:gd name="T65" fmla="*/ 130 h 227"/>
                <a:gd name="T66" fmla="*/ 253 w 305"/>
                <a:gd name="T67" fmla="*/ 129 h 227"/>
                <a:gd name="T68" fmla="*/ 233 w 305"/>
                <a:gd name="T69" fmla="*/ 119 h 227"/>
                <a:gd name="T70" fmla="*/ 238 w 305"/>
                <a:gd name="T71" fmla="*/ 113 h 227"/>
                <a:gd name="T72" fmla="*/ 262 w 305"/>
                <a:gd name="T73" fmla="*/ 112 h 227"/>
                <a:gd name="T74" fmla="*/ 258 w 305"/>
                <a:gd name="T75" fmla="*/ 106 h 227"/>
                <a:gd name="T76" fmla="*/ 266 w 305"/>
                <a:gd name="T77" fmla="*/ 95 h 227"/>
                <a:gd name="T78" fmla="*/ 253 w 305"/>
                <a:gd name="T79" fmla="*/ 80 h 227"/>
                <a:gd name="T80" fmla="*/ 263 w 305"/>
                <a:gd name="T81" fmla="*/ 66 h 227"/>
                <a:gd name="T82" fmla="*/ 268 w 305"/>
                <a:gd name="T83" fmla="*/ 51 h 227"/>
                <a:gd name="T84" fmla="*/ 283 w 305"/>
                <a:gd name="T85" fmla="*/ 38 h 227"/>
                <a:gd name="T86" fmla="*/ 291 w 305"/>
                <a:gd name="T87" fmla="*/ 33 h 227"/>
                <a:gd name="T88" fmla="*/ 259 w 305"/>
                <a:gd name="T89" fmla="*/ 28 h 227"/>
                <a:gd name="T90" fmla="*/ 238 w 305"/>
                <a:gd name="T91" fmla="*/ 21 h 227"/>
                <a:gd name="T92" fmla="*/ 256 w 305"/>
                <a:gd name="T93" fmla="*/ 14 h 227"/>
                <a:gd name="T94" fmla="*/ 206 w 305"/>
                <a:gd name="T95" fmla="*/ 8 h 227"/>
                <a:gd name="T96" fmla="*/ 213 w 305"/>
                <a:gd name="T97" fmla="*/ 0 h 227"/>
                <a:gd name="T98" fmla="*/ 173 w 305"/>
                <a:gd name="T99" fmla="*/ 8 h 227"/>
                <a:gd name="T100" fmla="*/ 155 w 305"/>
                <a:gd name="T101" fmla="*/ 10 h 227"/>
                <a:gd name="T102" fmla="*/ 154 w 305"/>
                <a:gd name="T103" fmla="*/ 11 h 227"/>
                <a:gd name="T104" fmla="*/ 140 w 305"/>
                <a:gd name="T105" fmla="*/ 14 h 227"/>
                <a:gd name="T106" fmla="*/ 111 w 305"/>
                <a:gd name="T107" fmla="*/ 14 h 227"/>
                <a:gd name="T108" fmla="*/ 98 w 305"/>
                <a:gd name="T109" fmla="*/ 23 h 227"/>
                <a:gd name="T110" fmla="*/ 73 w 305"/>
                <a:gd name="T111" fmla="*/ 21 h 227"/>
                <a:gd name="T112" fmla="*/ 55 w 305"/>
                <a:gd name="T113" fmla="*/ 3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5" h="227">
                  <a:moveTo>
                    <a:pt x="32" y="37"/>
                  </a:moveTo>
                  <a:cubicBezTo>
                    <a:pt x="31" y="38"/>
                    <a:pt x="26" y="40"/>
                    <a:pt x="27" y="41"/>
                  </a:cubicBezTo>
                  <a:cubicBezTo>
                    <a:pt x="28" y="42"/>
                    <a:pt x="30" y="42"/>
                    <a:pt x="32" y="43"/>
                  </a:cubicBezTo>
                  <a:cubicBezTo>
                    <a:pt x="34" y="43"/>
                    <a:pt x="36" y="43"/>
                    <a:pt x="39" y="43"/>
                  </a:cubicBezTo>
                  <a:cubicBezTo>
                    <a:pt x="39" y="43"/>
                    <a:pt x="44" y="42"/>
                    <a:pt x="45" y="42"/>
                  </a:cubicBezTo>
                  <a:cubicBezTo>
                    <a:pt x="44" y="42"/>
                    <a:pt x="42" y="43"/>
                    <a:pt x="41" y="44"/>
                  </a:cubicBezTo>
                  <a:cubicBezTo>
                    <a:pt x="40" y="45"/>
                    <a:pt x="39" y="46"/>
                    <a:pt x="40" y="48"/>
                  </a:cubicBezTo>
                  <a:cubicBezTo>
                    <a:pt x="42" y="50"/>
                    <a:pt x="36" y="55"/>
                    <a:pt x="33" y="54"/>
                  </a:cubicBezTo>
                  <a:cubicBezTo>
                    <a:pt x="32" y="53"/>
                    <a:pt x="30" y="54"/>
                    <a:pt x="28" y="54"/>
                  </a:cubicBezTo>
                  <a:cubicBezTo>
                    <a:pt x="27" y="53"/>
                    <a:pt x="25" y="54"/>
                    <a:pt x="24" y="54"/>
                  </a:cubicBezTo>
                  <a:cubicBezTo>
                    <a:pt x="23" y="54"/>
                    <a:pt x="21" y="54"/>
                    <a:pt x="20" y="56"/>
                  </a:cubicBezTo>
                  <a:cubicBezTo>
                    <a:pt x="19" y="57"/>
                    <a:pt x="18" y="57"/>
                    <a:pt x="16" y="57"/>
                  </a:cubicBezTo>
                  <a:cubicBezTo>
                    <a:pt x="13" y="58"/>
                    <a:pt x="10" y="59"/>
                    <a:pt x="7" y="59"/>
                  </a:cubicBezTo>
                  <a:cubicBezTo>
                    <a:pt x="6" y="59"/>
                    <a:pt x="4" y="58"/>
                    <a:pt x="4" y="59"/>
                  </a:cubicBezTo>
                  <a:cubicBezTo>
                    <a:pt x="3" y="60"/>
                    <a:pt x="0" y="60"/>
                    <a:pt x="0" y="62"/>
                  </a:cubicBezTo>
                  <a:cubicBezTo>
                    <a:pt x="0" y="63"/>
                    <a:pt x="1" y="62"/>
                    <a:pt x="1" y="63"/>
                  </a:cubicBezTo>
                  <a:cubicBezTo>
                    <a:pt x="1" y="63"/>
                    <a:pt x="0" y="64"/>
                    <a:pt x="0" y="64"/>
                  </a:cubicBezTo>
                  <a:cubicBezTo>
                    <a:pt x="0" y="65"/>
                    <a:pt x="2" y="67"/>
                    <a:pt x="3" y="68"/>
                  </a:cubicBezTo>
                  <a:cubicBezTo>
                    <a:pt x="3" y="68"/>
                    <a:pt x="4" y="67"/>
                    <a:pt x="4" y="67"/>
                  </a:cubicBezTo>
                  <a:cubicBezTo>
                    <a:pt x="5" y="66"/>
                    <a:pt x="6" y="67"/>
                    <a:pt x="7" y="68"/>
                  </a:cubicBezTo>
                  <a:cubicBezTo>
                    <a:pt x="8" y="68"/>
                    <a:pt x="13" y="69"/>
                    <a:pt x="13" y="67"/>
                  </a:cubicBezTo>
                  <a:cubicBezTo>
                    <a:pt x="13" y="68"/>
                    <a:pt x="12" y="68"/>
                    <a:pt x="13" y="69"/>
                  </a:cubicBezTo>
                  <a:cubicBezTo>
                    <a:pt x="13" y="70"/>
                    <a:pt x="15" y="71"/>
                    <a:pt x="16" y="71"/>
                  </a:cubicBezTo>
                  <a:cubicBezTo>
                    <a:pt x="17" y="72"/>
                    <a:pt x="18" y="72"/>
                    <a:pt x="19" y="72"/>
                  </a:cubicBezTo>
                  <a:cubicBezTo>
                    <a:pt x="21" y="72"/>
                    <a:pt x="21" y="70"/>
                    <a:pt x="22" y="71"/>
                  </a:cubicBezTo>
                  <a:cubicBezTo>
                    <a:pt x="24" y="71"/>
                    <a:pt x="27" y="71"/>
                    <a:pt x="28" y="71"/>
                  </a:cubicBezTo>
                  <a:cubicBezTo>
                    <a:pt x="29" y="71"/>
                    <a:pt x="29" y="70"/>
                    <a:pt x="30" y="69"/>
                  </a:cubicBezTo>
                  <a:cubicBezTo>
                    <a:pt x="31" y="69"/>
                    <a:pt x="34" y="71"/>
                    <a:pt x="34" y="72"/>
                  </a:cubicBezTo>
                  <a:cubicBezTo>
                    <a:pt x="34" y="73"/>
                    <a:pt x="24" y="72"/>
                    <a:pt x="22" y="73"/>
                  </a:cubicBezTo>
                  <a:cubicBezTo>
                    <a:pt x="20" y="73"/>
                    <a:pt x="23" y="74"/>
                    <a:pt x="24" y="74"/>
                  </a:cubicBezTo>
                  <a:cubicBezTo>
                    <a:pt x="26" y="75"/>
                    <a:pt x="27" y="74"/>
                    <a:pt x="29" y="75"/>
                  </a:cubicBezTo>
                  <a:cubicBezTo>
                    <a:pt x="28" y="74"/>
                    <a:pt x="26" y="75"/>
                    <a:pt x="24" y="75"/>
                  </a:cubicBezTo>
                  <a:cubicBezTo>
                    <a:pt x="21" y="75"/>
                    <a:pt x="18" y="74"/>
                    <a:pt x="15" y="74"/>
                  </a:cubicBezTo>
                  <a:cubicBezTo>
                    <a:pt x="13" y="74"/>
                    <a:pt x="9" y="74"/>
                    <a:pt x="9" y="76"/>
                  </a:cubicBezTo>
                  <a:cubicBezTo>
                    <a:pt x="8" y="77"/>
                    <a:pt x="11" y="78"/>
                    <a:pt x="12" y="78"/>
                  </a:cubicBezTo>
                  <a:cubicBezTo>
                    <a:pt x="13" y="78"/>
                    <a:pt x="15" y="77"/>
                    <a:pt x="15" y="77"/>
                  </a:cubicBezTo>
                  <a:cubicBezTo>
                    <a:pt x="16" y="78"/>
                    <a:pt x="15" y="78"/>
                    <a:pt x="15" y="79"/>
                  </a:cubicBezTo>
                  <a:cubicBezTo>
                    <a:pt x="16" y="80"/>
                    <a:pt x="18" y="80"/>
                    <a:pt x="19" y="80"/>
                  </a:cubicBezTo>
                  <a:cubicBezTo>
                    <a:pt x="21" y="80"/>
                    <a:pt x="23" y="80"/>
                    <a:pt x="25" y="80"/>
                  </a:cubicBezTo>
                  <a:cubicBezTo>
                    <a:pt x="25" y="80"/>
                    <a:pt x="21" y="81"/>
                    <a:pt x="20" y="81"/>
                  </a:cubicBezTo>
                  <a:cubicBezTo>
                    <a:pt x="16" y="82"/>
                    <a:pt x="19" y="84"/>
                    <a:pt x="21" y="85"/>
                  </a:cubicBezTo>
                  <a:cubicBezTo>
                    <a:pt x="23" y="86"/>
                    <a:pt x="25" y="86"/>
                    <a:pt x="27" y="87"/>
                  </a:cubicBezTo>
                  <a:cubicBezTo>
                    <a:pt x="27" y="87"/>
                    <a:pt x="31" y="87"/>
                    <a:pt x="31" y="87"/>
                  </a:cubicBezTo>
                  <a:cubicBezTo>
                    <a:pt x="31" y="87"/>
                    <a:pt x="29" y="86"/>
                    <a:pt x="29" y="85"/>
                  </a:cubicBezTo>
                  <a:cubicBezTo>
                    <a:pt x="29" y="84"/>
                    <a:pt x="31" y="85"/>
                    <a:pt x="31" y="85"/>
                  </a:cubicBezTo>
                  <a:cubicBezTo>
                    <a:pt x="32" y="86"/>
                    <a:pt x="33" y="85"/>
                    <a:pt x="34" y="84"/>
                  </a:cubicBezTo>
                  <a:cubicBezTo>
                    <a:pt x="34" y="84"/>
                    <a:pt x="35" y="83"/>
                    <a:pt x="36" y="83"/>
                  </a:cubicBezTo>
                  <a:cubicBezTo>
                    <a:pt x="37" y="84"/>
                    <a:pt x="36" y="86"/>
                    <a:pt x="36" y="86"/>
                  </a:cubicBezTo>
                  <a:cubicBezTo>
                    <a:pt x="37" y="87"/>
                    <a:pt x="40" y="85"/>
                    <a:pt x="41" y="85"/>
                  </a:cubicBezTo>
                  <a:cubicBezTo>
                    <a:pt x="43" y="84"/>
                    <a:pt x="43" y="84"/>
                    <a:pt x="44" y="85"/>
                  </a:cubicBezTo>
                  <a:cubicBezTo>
                    <a:pt x="45" y="86"/>
                    <a:pt x="46" y="84"/>
                    <a:pt x="47" y="84"/>
                  </a:cubicBezTo>
                  <a:cubicBezTo>
                    <a:pt x="48" y="83"/>
                    <a:pt x="50" y="84"/>
                    <a:pt x="51" y="84"/>
                  </a:cubicBezTo>
                  <a:cubicBezTo>
                    <a:pt x="54" y="84"/>
                    <a:pt x="58" y="85"/>
                    <a:pt x="61" y="86"/>
                  </a:cubicBezTo>
                  <a:cubicBezTo>
                    <a:pt x="63" y="86"/>
                    <a:pt x="65" y="88"/>
                    <a:pt x="67" y="88"/>
                  </a:cubicBezTo>
                  <a:cubicBezTo>
                    <a:pt x="69" y="88"/>
                    <a:pt x="71" y="89"/>
                    <a:pt x="72" y="90"/>
                  </a:cubicBezTo>
                  <a:cubicBezTo>
                    <a:pt x="74" y="91"/>
                    <a:pt x="73" y="92"/>
                    <a:pt x="73" y="93"/>
                  </a:cubicBezTo>
                  <a:cubicBezTo>
                    <a:pt x="73" y="94"/>
                    <a:pt x="75" y="96"/>
                    <a:pt x="76" y="96"/>
                  </a:cubicBezTo>
                  <a:cubicBezTo>
                    <a:pt x="77" y="97"/>
                    <a:pt x="79" y="96"/>
                    <a:pt x="80" y="97"/>
                  </a:cubicBezTo>
                  <a:cubicBezTo>
                    <a:pt x="80" y="99"/>
                    <a:pt x="82" y="100"/>
                    <a:pt x="83" y="101"/>
                  </a:cubicBezTo>
                  <a:cubicBezTo>
                    <a:pt x="84" y="102"/>
                    <a:pt x="83" y="104"/>
                    <a:pt x="84" y="105"/>
                  </a:cubicBezTo>
                  <a:cubicBezTo>
                    <a:pt x="84" y="106"/>
                    <a:pt x="86" y="107"/>
                    <a:pt x="86" y="109"/>
                  </a:cubicBezTo>
                  <a:cubicBezTo>
                    <a:pt x="86" y="110"/>
                    <a:pt x="85" y="110"/>
                    <a:pt x="86" y="111"/>
                  </a:cubicBezTo>
                  <a:cubicBezTo>
                    <a:pt x="86" y="111"/>
                    <a:pt x="87" y="112"/>
                    <a:pt x="87" y="112"/>
                  </a:cubicBezTo>
                  <a:cubicBezTo>
                    <a:pt x="87" y="112"/>
                    <a:pt x="87" y="112"/>
                    <a:pt x="87" y="112"/>
                  </a:cubicBezTo>
                  <a:cubicBezTo>
                    <a:pt x="88" y="111"/>
                    <a:pt x="90" y="113"/>
                    <a:pt x="89" y="114"/>
                  </a:cubicBezTo>
                  <a:cubicBezTo>
                    <a:pt x="88" y="115"/>
                    <a:pt x="88" y="115"/>
                    <a:pt x="88" y="117"/>
                  </a:cubicBezTo>
                  <a:cubicBezTo>
                    <a:pt x="88" y="116"/>
                    <a:pt x="90" y="115"/>
                    <a:pt x="91" y="117"/>
                  </a:cubicBezTo>
                  <a:cubicBezTo>
                    <a:pt x="91" y="118"/>
                    <a:pt x="91" y="118"/>
                    <a:pt x="91" y="119"/>
                  </a:cubicBezTo>
                  <a:cubicBezTo>
                    <a:pt x="91" y="119"/>
                    <a:pt x="91" y="121"/>
                    <a:pt x="91" y="120"/>
                  </a:cubicBezTo>
                  <a:cubicBezTo>
                    <a:pt x="91" y="121"/>
                    <a:pt x="93" y="121"/>
                    <a:pt x="93" y="121"/>
                  </a:cubicBezTo>
                  <a:cubicBezTo>
                    <a:pt x="92" y="120"/>
                    <a:pt x="89" y="126"/>
                    <a:pt x="90" y="122"/>
                  </a:cubicBezTo>
                  <a:cubicBezTo>
                    <a:pt x="90" y="122"/>
                    <a:pt x="88" y="121"/>
                    <a:pt x="88" y="122"/>
                  </a:cubicBezTo>
                  <a:cubicBezTo>
                    <a:pt x="88" y="122"/>
                    <a:pt x="89" y="122"/>
                    <a:pt x="89" y="122"/>
                  </a:cubicBezTo>
                  <a:cubicBezTo>
                    <a:pt x="89" y="123"/>
                    <a:pt x="86" y="123"/>
                    <a:pt x="87" y="124"/>
                  </a:cubicBezTo>
                  <a:cubicBezTo>
                    <a:pt x="87" y="124"/>
                    <a:pt x="90" y="125"/>
                    <a:pt x="89" y="125"/>
                  </a:cubicBezTo>
                  <a:cubicBezTo>
                    <a:pt x="87" y="127"/>
                    <a:pt x="91" y="127"/>
                    <a:pt x="92" y="126"/>
                  </a:cubicBezTo>
                  <a:cubicBezTo>
                    <a:pt x="91" y="127"/>
                    <a:pt x="90" y="127"/>
                    <a:pt x="88" y="127"/>
                  </a:cubicBezTo>
                  <a:cubicBezTo>
                    <a:pt x="88" y="127"/>
                    <a:pt x="86" y="129"/>
                    <a:pt x="86" y="129"/>
                  </a:cubicBezTo>
                  <a:cubicBezTo>
                    <a:pt x="86" y="129"/>
                    <a:pt x="87" y="130"/>
                    <a:pt x="87" y="130"/>
                  </a:cubicBezTo>
                  <a:cubicBezTo>
                    <a:pt x="89" y="131"/>
                    <a:pt x="88" y="131"/>
                    <a:pt x="89" y="131"/>
                  </a:cubicBezTo>
                  <a:cubicBezTo>
                    <a:pt x="90" y="131"/>
                    <a:pt x="94" y="133"/>
                    <a:pt x="95" y="131"/>
                  </a:cubicBezTo>
                  <a:cubicBezTo>
                    <a:pt x="95" y="128"/>
                    <a:pt x="97" y="129"/>
                    <a:pt x="98" y="128"/>
                  </a:cubicBezTo>
                  <a:cubicBezTo>
                    <a:pt x="98" y="128"/>
                    <a:pt x="96" y="122"/>
                    <a:pt x="96" y="122"/>
                  </a:cubicBezTo>
                  <a:cubicBezTo>
                    <a:pt x="96" y="123"/>
                    <a:pt x="98" y="126"/>
                    <a:pt x="98" y="126"/>
                  </a:cubicBezTo>
                  <a:cubicBezTo>
                    <a:pt x="99" y="128"/>
                    <a:pt x="100" y="126"/>
                    <a:pt x="101" y="126"/>
                  </a:cubicBezTo>
                  <a:cubicBezTo>
                    <a:pt x="101" y="126"/>
                    <a:pt x="98" y="130"/>
                    <a:pt x="98" y="130"/>
                  </a:cubicBezTo>
                  <a:cubicBezTo>
                    <a:pt x="98" y="130"/>
                    <a:pt x="102" y="129"/>
                    <a:pt x="102" y="129"/>
                  </a:cubicBezTo>
                  <a:cubicBezTo>
                    <a:pt x="103" y="129"/>
                    <a:pt x="104" y="129"/>
                    <a:pt x="104" y="129"/>
                  </a:cubicBezTo>
                  <a:cubicBezTo>
                    <a:pt x="105" y="129"/>
                    <a:pt x="106" y="128"/>
                    <a:pt x="107" y="128"/>
                  </a:cubicBezTo>
                  <a:cubicBezTo>
                    <a:pt x="107" y="129"/>
                    <a:pt x="106" y="130"/>
                    <a:pt x="105" y="130"/>
                  </a:cubicBezTo>
                  <a:cubicBezTo>
                    <a:pt x="104" y="130"/>
                    <a:pt x="102" y="130"/>
                    <a:pt x="101" y="131"/>
                  </a:cubicBezTo>
                  <a:cubicBezTo>
                    <a:pt x="100" y="132"/>
                    <a:pt x="103" y="131"/>
                    <a:pt x="103" y="131"/>
                  </a:cubicBezTo>
                  <a:cubicBezTo>
                    <a:pt x="105" y="131"/>
                    <a:pt x="107" y="131"/>
                    <a:pt x="109" y="131"/>
                  </a:cubicBezTo>
                  <a:cubicBezTo>
                    <a:pt x="108" y="131"/>
                    <a:pt x="104" y="131"/>
                    <a:pt x="104" y="132"/>
                  </a:cubicBezTo>
                  <a:cubicBezTo>
                    <a:pt x="104" y="132"/>
                    <a:pt x="106" y="133"/>
                    <a:pt x="106" y="134"/>
                  </a:cubicBezTo>
                  <a:cubicBezTo>
                    <a:pt x="106" y="134"/>
                    <a:pt x="106" y="135"/>
                    <a:pt x="106" y="135"/>
                  </a:cubicBezTo>
                  <a:cubicBezTo>
                    <a:pt x="106" y="136"/>
                    <a:pt x="105" y="136"/>
                    <a:pt x="106" y="137"/>
                  </a:cubicBezTo>
                  <a:cubicBezTo>
                    <a:pt x="106" y="137"/>
                    <a:pt x="108" y="136"/>
                    <a:pt x="109" y="136"/>
                  </a:cubicBezTo>
                  <a:cubicBezTo>
                    <a:pt x="110" y="136"/>
                    <a:pt x="109" y="136"/>
                    <a:pt x="110" y="137"/>
                  </a:cubicBezTo>
                  <a:cubicBezTo>
                    <a:pt x="111" y="138"/>
                    <a:pt x="111" y="139"/>
                    <a:pt x="112" y="140"/>
                  </a:cubicBezTo>
                  <a:cubicBezTo>
                    <a:pt x="112" y="141"/>
                    <a:pt x="109" y="141"/>
                    <a:pt x="109" y="141"/>
                  </a:cubicBezTo>
                  <a:cubicBezTo>
                    <a:pt x="105" y="138"/>
                    <a:pt x="99" y="136"/>
                    <a:pt x="95" y="137"/>
                  </a:cubicBezTo>
                  <a:cubicBezTo>
                    <a:pt x="91" y="137"/>
                    <a:pt x="96" y="140"/>
                    <a:pt x="98" y="140"/>
                  </a:cubicBezTo>
                  <a:cubicBezTo>
                    <a:pt x="101" y="141"/>
                    <a:pt x="103" y="144"/>
                    <a:pt x="106" y="144"/>
                  </a:cubicBezTo>
                  <a:cubicBezTo>
                    <a:pt x="107" y="144"/>
                    <a:pt x="108" y="143"/>
                    <a:pt x="110" y="143"/>
                  </a:cubicBezTo>
                  <a:cubicBezTo>
                    <a:pt x="110" y="144"/>
                    <a:pt x="113" y="144"/>
                    <a:pt x="113" y="144"/>
                  </a:cubicBezTo>
                  <a:cubicBezTo>
                    <a:pt x="114" y="145"/>
                    <a:pt x="113" y="146"/>
                    <a:pt x="113" y="146"/>
                  </a:cubicBezTo>
                  <a:cubicBezTo>
                    <a:pt x="110" y="147"/>
                    <a:pt x="114" y="148"/>
                    <a:pt x="113" y="149"/>
                  </a:cubicBezTo>
                  <a:cubicBezTo>
                    <a:pt x="113" y="150"/>
                    <a:pt x="111" y="149"/>
                    <a:pt x="111" y="151"/>
                  </a:cubicBezTo>
                  <a:cubicBezTo>
                    <a:pt x="111" y="152"/>
                    <a:pt x="113" y="152"/>
                    <a:pt x="113" y="152"/>
                  </a:cubicBezTo>
                  <a:cubicBezTo>
                    <a:pt x="112" y="153"/>
                    <a:pt x="110" y="151"/>
                    <a:pt x="110" y="152"/>
                  </a:cubicBezTo>
                  <a:cubicBezTo>
                    <a:pt x="109" y="153"/>
                    <a:pt x="109" y="154"/>
                    <a:pt x="109" y="155"/>
                  </a:cubicBezTo>
                  <a:cubicBezTo>
                    <a:pt x="109" y="155"/>
                    <a:pt x="111" y="155"/>
                    <a:pt x="111" y="155"/>
                  </a:cubicBezTo>
                  <a:cubicBezTo>
                    <a:pt x="111" y="156"/>
                    <a:pt x="109" y="157"/>
                    <a:pt x="108" y="157"/>
                  </a:cubicBezTo>
                  <a:cubicBezTo>
                    <a:pt x="107" y="157"/>
                    <a:pt x="106" y="157"/>
                    <a:pt x="105" y="157"/>
                  </a:cubicBezTo>
                  <a:cubicBezTo>
                    <a:pt x="104" y="156"/>
                    <a:pt x="103" y="156"/>
                    <a:pt x="102" y="157"/>
                  </a:cubicBezTo>
                  <a:cubicBezTo>
                    <a:pt x="101" y="158"/>
                    <a:pt x="101" y="157"/>
                    <a:pt x="100" y="158"/>
                  </a:cubicBezTo>
                  <a:cubicBezTo>
                    <a:pt x="100" y="158"/>
                    <a:pt x="103" y="161"/>
                    <a:pt x="104" y="161"/>
                  </a:cubicBezTo>
                  <a:cubicBezTo>
                    <a:pt x="104" y="160"/>
                    <a:pt x="104" y="160"/>
                    <a:pt x="103" y="160"/>
                  </a:cubicBezTo>
                  <a:cubicBezTo>
                    <a:pt x="103" y="160"/>
                    <a:pt x="106" y="160"/>
                    <a:pt x="106" y="160"/>
                  </a:cubicBezTo>
                  <a:cubicBezTo>
                    <a:pt x="106" y="160"/>
                    <a:pt x="111" y="158"/>
                    <a:pt x="111" y="159"/>
                  </a:cubicBezTo>
                  <a:cubicBezTo>
                    <a:pt x="110" y="159"/>
                    <a:pt x="109" y="159"/>
                    <a:pt x="108" y="160"/>
                  </a:cubicBezTo>
                  <a:cubicBezTo>
                    <a:pt x="109" y="159"/>
                    <a:pt x="111" y="161"/>
                    <a:pt x="110" y="161"/>
                  </a:cubicBezTo>
                  <a:cubicBezTo>
                    <a:pt x="111" y="161"/>
                    <a:pt x="114" y="162"/>
                    <a:pt x="115" y="162"/>
                  </a:cubicBezTo>
                  <a:cubicBezTo>
                    <a:pt x="114" y="162"/>
                    <a:pt x="112" y="162"/>
                    <a:pt x="112" y="162"/>
                  </a:cubicBezTo>
                  <a:cubicBezTo>
                    <a:pt x="112" y="162"/>
                    <a:pt x="116" y="165"/>
                    <a:pt x="116" y="165"/>
                  </a:cubicBezTo>
                  <a:cubicBezTo>
                    <a:pt x="113" y="165"/>
                    <a:pt x="111" y="161"/>
                    <a:pt x="108" y="161"/>
                  </a:cubicBezTo>
                  <a:cubicBezTo>
                    <a:pt x="106" y="161"/>
                    <a:pt x="101" y="160"/>
                    <a:pt x="100" y="162"/>
                  </a:cubicBezTo>
                  <a:cubicBezTo>
                    <a:pt x="100" y="163"/>
                    <a:pt x="99" y="163"/>
                    <a:pt x="98" y="164"/>
                  </a:cubicBezTo>
                  <a:cubicBezTo>
                    <a:pt x="97" y="164"/>
                    <a:pt x="97" y="166"/>
                    <a:pt x="98" y="165"/>
                  </a:cubicBezTo>
                  <a:cubicBezTo>
                    <a:pt x="100" y="165"/>
                    <a:pt x="102" y="164"/>
                    <a:pt x="103" y="162"/>
                  </a:cubicBezTo>
                  <a:cubicBezTo>
                    <a:pt x="103" y="163"/>
                    <a:pt x="105" y="163"/>
                    <a:pt x="105" y="163"/>
                  </a:cubicBezTo>
                  <a:cubicBezTo>
                    <a:pt x="106" y="163"/>
                    <a:pt x="108" y="166"/>
                    <a:pt x="108" y="163"/>
                  </a:cubicBezTo>
                  <a:cubicBezTo>
                    <a:pt x="108" y="162"/>
                    <a:pt x="110" y="164"/>
                    <a:pt x="110" y="164"/>
                  </a:cubicBezTo>
                  <a:cubicBezTo>
                    <a:pt x="110" y="164"/>
                    <a:pt x="114" y="164"/>
                    <a:pt x="113" y="165"/>
                  </a:cubicBezTo>
                  <a:cubicBezTo>
                    <a:pt x="113" y="165"/>
                    <a:pt x="112" y="165"/>
                    <a:pt x="112" y="165"/>
                  </a:cubicBezTo>
                  <a:cubicBezTo>
                    <a:pt x="112" y="165"/>
                    <a:pt x="114" y="166"/>
                    <a:pt x="114" y="166"/>
                  </a:cubicBezTo>
                  <a:cubicBezTo>
                    <a:pt x="113" y="166"/>
                    <a:pt x="111" y="166"/>
                    <a:pt x="110" y="165"/>
                  </a:cubicBezTo>
                  <a:cubicBezTo>
                    <a:pt x="109" y="164"/>
                    <a:pt x="109" y="165"/>
                    <a:pt x="109" y="166"/>
                  </a:cubicBezTo>
                  <a:cubicBezTo>
                    <a:pt x="109" y="165"/>
                    <a:pt x="103" y="164"/>
                    <a:pt x="102" y="164"/>
                  </a:cubicBezTo>
                  <a:cubicBezTo>
                    <a:pt x="101" y="164"/>
                    <a:pt x="95" y="166"/>
                    <a:pt x="96" y="168"/>
                  </a:cubicBezTo>
                  <a:cubicBezTo>
                    <a:pt x="97" y="169"/>
                    <a:pt x="103" y="167"/>
                    <a:pt x="104" y="167"/>
                  </a:cubicBezTo>
                  <a:cubicBezTo>
                    <a:pt x="105" y="167"/>
                    <a:pt x="107" y="167"/>
                    <a:pt x="108" y="168"/>
                  </a:cubicBezTo>
                  <a:cubicBezTo>
                    <a:pt x="108" y="168"/>
                    <a:pt x="112" y="169"/>
                    <a:pt x="112" y="169"/>
                  </a:cubicBezTo>
                  <a:cubicBezTo>
                    <a:pt x="112" y="170"/>
                    <a:pt x="107" y="168"/>
                    <a:pt x="107" y="168"/>
                  </a:cubicBezTo>
                  <a:cubicBezTo>
                    <a:pt x="105" y="167"/>
                    <a:pt x="102" y="168"/>
                    <a:pt x="100" y="168"/>
                  </a:cubicBezTo>
                  <a:cubicBezTo>
                    <a:pt x="93" y="170"/>
                    <a:pt x="101" y="172"/>
                    <a:pt x="103" y="171"/>
                  </a:cubicBezTo>
                  <a:cubicBezTo>
                    <a:pt x="102" y="172"/>
                    <a:pt x="101" y="173"/>
                    <a:pt x="99" y="173"/>
                  </a:cubicBezTo>
                  <a:cubicBezTo>
                    <a:pt x="96" y="174"/>
                    <a:pt x="101" y="175"/>
                    <a:pt x="101" y="175"/>
                  </a:cubicBezTo>
                  <a:cubicBezTo>
                    <a:pt x="101" y="175"/>
                    <a:pt x="97" y="174"/>
                    <a:pt x="97" y="176"/>
                  </a:cubicBezTo>
                  <a:cubicBezTo>
                    <a:pt x="97" y="179"/>
                    <a:pt x="99" y="177"/>
                    <a:pt x="101" y="176"/>
                  </a:cubicBezTo>
                  <a:cubicBezTo>
                    <a:pt x="103" y="175"/>
                    <a:pt x="105" y="173"/>
                    <a:pt x="107" y="172"/>
                  </a:cubicBezTo>
                  <a:cubicBezTo>
                    <a:pt x="108" y="172"/>
                    <a:pt x="114" y="169"/>
                    <a:pt x="114" y="171"/>
                  </a:cubicBezTo>
                  <a:cubicBezTo>
                    <a:pt x="114" y="171"/>
                    <a:pt x="111" y="171"/>
                    <a:pt x="111" y="171"/>
                  </a:cubicBezTo>
                  <a:cubicBezTo>
                    <a:pt x="111" y="171"/>
                    <a:pt x="113" y="171"/>
                    <a:pt x="114" y="172"/>
                  </a:cubicBezTo>
                  <a:cubicBezTo>
                    <a:pt x="111" y="170"/>
                    <a:pt x="98" y="178"/>
                    <a:pt x="99" y="179"/>
                  </a:cubicBezTo>
                  <a:cubicBezTo>
                    <a:pt x="99" y="180"/>
                    <a:pt x="105" y="178"/>
                    <a:pt x="106" y="178"/>
                  </a:cubicBezTo>
                  <a:cubicBezTo>
                    <a:pt x="106" y="178"/>
                    <a:pt x="102" y="179"/>
                    <a:pt x="101" y="180"/>
                  </a:cubicBezTo>
                  <a:cubicBezTo>
                    <a:pt x="101" y="180"/>
                    <a:pt x="103" y="184"/>
                    <a:pt x="104" y="183"/>
                  </a:cubicBezTo>
                  <a:cubicBezTo>
                    <a:pt x="105" y="182"/>
                    <a:pt x="106" y="180"/>
                    <a:pt x="107" y="180"/>
                  </a:cubicBezTo>
                  <a:cubicBezTo>
                    <a:pt x="108" y="180"/>
                    <a:pt x="112" y="181"/>
                    <a:pt x="112" y="181"/>
                  </a:cubicBezTo>
                  <a:cubicBezTo>
                    <a:pt x="112" y="181"/>
                    <a:pt x="108" y="181"/>
                    <a:pt x="108" y="181"/>
                  </a:cubicBezTo>
                  <a:cubicBezTo>
                    <a:pt x="106" y="181"/>
                    <a:pt x="105" y="182"/>
                    <a:pt x="104" y="183"/>
                  </a:cubicBezTo>
                  <a:cubicBezTo>
                    <a:pt x="104" y="184"/>
                    <a:pt x="104" y="185"/>
                    <a:pt x="104" y="186"/>
                  </a:cubicBezTo>
                  <a:cubicBezTo>
                    <a:pt x="105" y="189"/>
                    <a:pt x="105" y="188"/>
                    <a:pt x="107" y="187"/>
                  </a:cubicBezTo>
                  <a:cubicBezTo>
                    <a:pt x="106" y="188"/>
                    <a:pt x="105" y="192"/>
                    <a:pt x="106" y="193"/>
                  </a:cubicBezTo>
                  <a:cubicBezTo>
                    <a:pt x="106" y="193"/>
                    <a:pt x="109" y="189"/>
                    <a:pt x="110" y="189"/>
                  </a:cubicBezTo>
                  <a:cubicBezTo>
                    <a:pt x="110" y="190"/>
                    <a:pt x="109" y="191"/>
                    <a:pt x="110" y="192"/>
                  </a:cubicBezTo>
                  <a:cubicBezTo>
                    <a:pt x="110" y="193"/>
                    <a:pt x="111" y="191"/>
                    <a:pt x="112" y="191"/>
                  </a:cubicBezTo>
                  <a:cubicBezTo>
                    <a:pt x="114" y="189"/>
                    <a:pt x="110" y="187"/>
                    <a:pt x="110" y="186"/>
                  </a:cubicBezTo>
                  <a:cubicBezTo>
                    <a:pt x="110" y="186"/>
                    <a:pt x="112" y="189"/>
                    <a:pt x="113" y="189"/>
                  </a:cubicBezTo>
                  <a:cubicBezTo>
                    <a:pt x="114" y="190"/>
                    <a:pt x="114" y="189"/>
                    <a:pt x="115" y="188"/>
                  </a:cubicBezTo>
                  <a:cubicBezTo>
                    <a:pt x="114" y="188"/>
                    <a:pt x="117" y="191"/>
                    <a:pt x="116" y="192"/>
                  </a:cubicBezTo>
                  <a:cubicBezTo>
                    <a:pt x="117" y="191"/>
                    <a:pt x="114" y="189"/>
                    <a:pt x="114" y="191"/>
                  </a:cubicBezTo>
                  <a:cubicBezTo>
                    <a:pt x="114" y="193"/>
                    <a:pt x="116" y="195"/>
                    <a:pt x="114" y="196"/>
                  </a:cubicBezTo>
                  <a:cubicBezTo>
                    <a:pt x="114" y="196"/>
                    <a:pt x="114" y="193"/>
                    <a:pt x="114" y="193"/>
                  </a:cubicBezTo>
                  <a:cubicBezTo>
                    <a:pt x="114" y="192"/>
                    <a:pt x="112" y="194"/>
                    <a:pt x="111" y="194"/>
                  </a:cubicBezTo>
                  <a:cubicBezTo>
                    <a:pt x="110" y="194"/>
                    <a:pt x="109" y="196"/>
                    <a:pt x="109" y="197"/>
                  </a:cubicBezTo>
                  <a:cubicBezTo>
                    <a:pt x="108" y="199"/>
                    <a:pt x="111" y="197"/>
                    <a:pt x="111" y="198"/>
                  </a:cubicBezTo>
                  <a:cubicBezTo>
                    <a:pt x="112" y="199"/>
                    <a:pt x="110" y="200"/>
                    <a:pt x="110" y="200"/>
                  </a:cubicBezTo>
                  <a:cubicBezTo>
                    <a:pt x="110" y="200"/>
                    <a:pt x="112" y="199"/>
                    <a:pt x="113" y="201"/>
                  </a:cubicBezTo>
                  <a:cubicBezTo>
                    <a:pt x="113" y="203"/>
                    <a:pt x="115" y="204"/>
                    <a:pt x="115" y="205"/>
                  </a:cubicBezTo>
                  <a:cubicBezTo>
                    <a:pt x="114" y="207"/>
                    <a:pt x="115" y="207"/>
                    <a:pt x="117" y="209"/>
                  </a:cubicBezTo>
                  <a:cubicBezTo>
                    <a:pt x="118" y="210"/>
                    <a:pt x="119" y="212"/>
                    <a:pt x="120" y="210"/>
                  </a:cubicBezTo>
                  <a:cubicBezTo>
                    <a:pt x="120" y="210"/>
                    <a:pt x="121" y="215"/>
                    <a:pt x="122" y="215"/>
                  </a:cubicBezTo>
                  <a:cubicBezTo>
                    <a:pt x="123" y="216"/>
                    <a:pt x="122" y="215"/>
                    <a:pt x="123" y="215"/>
                  </a:cubicBezTo>
                  <a:cubicBezTo>
                    <a:pt x="124" y="216"/>
                    <a:pt x="125" y="217"/>
                    <a:pt x="126" y="218"/>
                  </a:cubicBezTo>
                  <a:cubicBezTo>
                    <a:pt x="128" y="219"/>
                    <a:pt x="130" y="220"/>
                    <a:pt x="132" y="219"/>
                  </a:cubicBezTo>
                  <a:cubicBezTo>
                    <a:pt x="133" y="219"/>
                    <a:pt x="136" y="219"/>
                    <a:pt x="136" y="218"/>
                  </a:cubicBezTo>
                  <a:cubicBezTo>
                    <a:pt x="136" y="218"/>
                    <a:pt x="136" y="221"/>
                    <a:pt x="136" y="221"/>
                  </a:cubicBezTo>
                  <a:cubicBezTo>
                    <a:pt x="136" y="221"/>
                    <a:pt x="138" y="217"/>
                    <a:pt x="138" y="218"/>
                  </a:cubicBezTo>
                  <a:cubicBezTo>
                    <a:pt x="139" y="218"/>
                    <a:pt x="138" y="219"/>
                    <a:pt x="138" y="219"/>
                  </a:cubicBezTo>
                  <a:cubicBezTo>
                    <a:pt x="138" y="220"/>
                    <a:pt x="139" y="220"/>
                    <a:pt x="139" y="220"/>
                  </a:cubicBezTo>
                  <a:cubicBezTo>
                    <a:pt x="139" y="220"/>
                    <a:pt x="136" y="221"/>
                    <a:pt x="137" y="222"/>
                  </a:cubicBezTo>
                  <a:cubicBezTo>
                    <a:pt x="138" y="222"/>
                    <a:pt x="138" y="222"/>
                    <a:pt x="139" y="221"/>
                  </a:cubicBezTo>
                  <a:cubicBezTo>
                    <a:pt x="140" y="222"/>
                    <a:pt x="139" y="223"/>
                    <a:pt x="139" y="223"/>
                  </a:cubicBezTo>
                  <a:cubicBezTo>
                    <a:pt x="139" y="224"/>
                    <a:pt x="142" y="221"/>
                    <a:pt x="142" y="222"/>
                  </a:cubicBezTo>
                  <a:cubicBezTo>
                    <a:pt x="142" y="223"/>
                    <a:pt x="140" y="224"/>
                    <a:pt x="140" y="225"/>
                  </a:cubicBezTo>
                  <a:cubicBezTo>
                    <a:pt x="140" y="224"/>
                    <a:pt x="143" y="223"/>
                    <a:pt x="142" y="225"/>
                  </a:cubicBezTo>
                  <a:cubicBezTo>
                    <a:pt x="142" y="225"/>
                    <a:pt x="142" y="225"/>
                    <a:pt x="142" y="224"/>
                  </a:cubicBezTo>
                  <a:cubicBezTo>
                    <a:pt x="142" y="226"/>
                    <a:pt x="145" y="223"/>
                    <a:pt x="145" y="223"/>
                  </a:cubicBezTo>
                  <a:cubicBezTo>
                    <a:pt x="146" y="224"/>
                    <a:pt x="145" y="226"/>
                    <a:pt x="145" y="227"/>
                  </a:cubicBezTo>
                  <a:cubicBezTo>
                    <a:pt x="144" y="225"/>
                    <a:pt x="153" y="225"/>
                    <a:pt x="147" y="222"/>
                  </a:cubicBezTo>
                  <a:cubicBezTo>
                    <a:pt x="148" y="222"/>
                    <a:pt x="153" y="222"/>
                    <a:pt x="150" y="221"/>
                  </a:cubicBezTo>
                  <a:cubicBezTo>
                    <a:pt x="147" y="219"/>
                    <a:pt x="151" y="220"/>
                    <a:pt x="152" y="218"/>
                  </a:cubicBezTo>
                  <a:cubicBezTo>
                    <a:pt x="152" y="218"/>
                    <a:pt x="149" y="218"/>
                    <a:pt x="149" y="218"/>
                  </a:cubicBezTo>
                  <a:cubicBezTo>
                    <a:pt x="150" y="217"/>
                    <a:pt x="151" y="216"/>
                    <a:pt x="152" y="216"/>
                  </a:cubicBezTo>
                  <a:cubicBezTo>
                    <a:pt x="154" y="214"/>
                    <a:pt x="151" y="215"/>
                    <a:pt x="151" y="214"/>
                  </a:cubicBezTo>
                  <a:cubicBezTo>
                    <a:pt x="151" y="214"/>
                    <a:pt x="154" y="213"/>
                    <a:pt x="154" y="212"/>
                  </a:cubicBezTo>
                  <a:cubicBezTo>
                    <a:pt x="154" y="211"/>
                    <a:pt x="154" y="209"/>
                    <a:pt x="153" y="208"/>
                  </a:cubicBezTo>
                  <a:cubicBezTo>
                    <a:pt x="152" y="208"/>
                    <a:pt x="154" y="207"/>
                    <a:pt x="153" y="206"/>
                  </a:cubicBezTo>
                  <a:cubicBezTo>
                    <a:pt x="153" y="206"/>
                    <a:pt x="151" y="205"/>
                    <a:pt x="151" y="205"/>
                  </a:cubicBezTo>
                  <a:cubicBezTo>
                    <a:pt x="151" y="205"/>
                    <a:pt x="155" y="204"/>
                    <a:pt x="156" y="204"/>
                  </a:cubicBezTo>
                  <a:cubicBezTo>
                    <a:pt x="159" y="204"/>
                    <a:pt x="156" y="203"/>
                    <a:pt x="155" y="202"/>
                  </a:cubicBezTo>
                  <a:cubicBezTo>
                    <a:pt x="155" y="202"/>
                    <a:pt x="160" y="202"/>
                    <a:pt x="160" y="202"/>
                  </a:cubicBezTo>
                  <a:cubicBezTo>
                    <a:pt x="159" y="201"/>
                    <a:pt x="157" y="201"/>
                    <a:pt x="156" y="200"/>
                  </a:cubicBezTo>
                  <a:cubicBezTo>
                    <a:pt x="156" y="200"/>
                    <a:pt x="160" y="201"/>
                    <a:pt x="160" y="200"/>
                  </a:cubicBezTo>
                  <a:cubicBezTo>
                    <a:pt x="161" y="200"/>
                    <a:pt x="160" y="200"/>
                    <a:pt x="160" y="199"/>
                  </a:cubicBezTo>
                  <a:cubicBezTo>
                    <a:pt x="161" y="199"/>
                    <a:pt x="161" y="199"/>
                    <a:pt x="161" y="199"/>
                  </a:cubicBezTo>
                  <a:cubicBezTo>
                    <a:pt x="162" y="198"/>
                    <a:pt x="158" y="197"/>
                    <a:pt x="158" y="197"/>
                  </a:cubicBezTo>
                  <a:cubicBezTo>
                    <a:pt x="158" y="197"/>
                    <a:pt x="163" y="197"/>
                    <a:pt x="162" y="196"/>
                  </a:cubicBezTo>
                  <a:cubicBezTo>
                    <a:pt x="162" y="195"/>
                    <a:pt x="163" y="195"/>
                    <a:pt x="161" y="194"/>
                  </a:cubicBezTo>
                  <a:cubicBezTo>
                    <a:pt x="161" y="194"/>
                    <a:pt x="158" y="194"/>
                    <a:pt x="158" y="193"/>
                  </a:cubicBezTo>
                  <a:cubicBezTo>
                    <a:pt x="158" y="193"/>
                    <a:pt x="163" y="192"/>
                    <a:pt x="163" y="192"/>
                  </a:cubicBezTo>
                  <a:cubicBezTo>
                    <a:pt x="165" y="192"/>
                    <a:pt x="164" y="189"/>
                    <a:pt x="162" y="189"/>
                  </a:cubicBezTo>
                  <a:cubicBezTo>
                    <a:pt x="161" y="188"/>
                    <a:pt x="158" y="187"/>
                    <a:pt x="161" y="186"/>
                  </a:cubicBezTo>
                  <a:cubicBezTo>
                    <a:pt x="163" y="186"/>
                    <a:pt x="166" y="187"/>
                    <a:pt x="167" y="185"/>
                  </a:cubicBezTo>
                  <a:cubicBezTo>
                    <a:pt x="167" y="185"/>
                    <a:pt x="165" y="183"/>
                    <a:pt x="165" y="183"/>
                  </a:cubicBezTo>
                  <a:cubicBezTo>
                    <a:pt x="165" y="182"/>
                    <a:pt x="167" y="182"/>
                    <a:pt x="167" y="182"/>
                  </a:cubicBezTo>
                  <a:cubicBezTo>
                    <a:pt x="168" y="181"/>
                    <a:pt x="170" y="181"/>
                    <a:pt x="172" y="182"/>
                  </a:cubicBezTo>
                  <a:cubicBezTo>
                    <a:pt x="172" y="182"/>
                    <a:pt x="174" y="182"/>
                    <a:pt x="174" y="182"/>
                  </a:cubicBezTo>
                  <a:cubicBezTo>
                    <a:pt x="175" y="181"/>
                    <a:pt x="173" y="180"/>
                    <a:pt x="173" y="179"/>
                  </a:cubicBezTo>
                  <a:cubicBezTo>
                    <a:pt x="174" y="178"/>
                    <a:pt x="177" y="174"/>
                    <a:pt x="179" y="176"/>
                  </a:cubicBezTo>
                  <a:cubicBezTo>
                    <a:pt x="178" y="175"/>
                    <a:pt x="175" y="181"/>
                    <a:pt x="176" y="181"/>
                  </a:cubicBezTo>
                  <a:cubicBezTo>
                    <a:pt x="177" y="182"/>
                    <a:pt x="179" y="179"/>
                    <a:pt x="181" y="179"/>
                  </a:cubicBezTo>
                  <a:cubicBezTo>
                    <a:pt x="181" y="179"/>
                    <a:pt x="183" y="180"/>
                    <a:pt x="183" y="180"/>
                  </a:cubicBezTo>
                  <a:cubicBezTo>
                    <a:pt x="183" y="180"/>
                    <a:pt x="183" y="178"/>
                    <a:pt x="183" y="178"/>
                  </a:cubicBezTo>
                  <a:cubicBezTo>
                    <a:pt x="186" y="179"/>
                    <a:pt x="186" y="178"/>
                    <a:pt x="187" y="177"/>
                  </a:cubicBezTo>
                  <a:cubicBezTo>
                    <a:pt x="188" y="176"/>
                    <a:pt x="189" y="176"/>
                    <a:pt x="190" y="176"/>
                  </a:cubicBezTo>
                  <a:cubicBezTo>
                    <a:pt x="192" y="175"/>
                    <a:pt x="192" y="174"/>
                    <a:pt x="193" y="173"/>
                  </a:cubicBezTo>
                  <a:cubicBezTo>
                    <a:pt x="194" y="172"/>
                    <a:pt x="196" y="170"/>
                    <a:pt x="197" y="168"/>
                  </a:cubicBezTo>
                  <a:cubicBezTo>
                    <a:pt x="199" y="166"/>
                    <a:pt x="199" y="165"/>
                    <a:pt x="201" y="165"/>
                  </a:cubicBezTo>
                  <a:cubicBezTo>
                    <a:pt x="202" y="164"/>
                    <a:pt x="205" y="164"/>
                    <a:pt x="205" y="162"/>
                  </a:cubicBezTo>
                  <a:cubicBezTo>
                    <a:pt x="204" y="162"/>
                    <a:pt x="203" y="157"/>
                    <a:pt x="203" y="157"/>
                  </a:cubicBezTo>
                  <a:cubicBezTo>
                    <a:pt x="204" y="157"/>
                    <a:pt x="207" y="160"/>
                    <a:pt x="208" y="160"/>
                  </a:cubicBezTo>
                  <a:cubicBezTo>
                    <a:pt x="209" y="161"/>
                    <a:pt x="210" y="161"/>
                    <a:pt x="211" y="161"/>
                  </a:cubicBezTo>
                  <a:cubicBezTo>
                    <a:pt x="211" y="161"/>
                    <a:pt x="213" y="160"/>
                    <a:pt x="213" y="160"/>
                  </a:cubicBezTo>
                  <a:cubicBezTo>
                    <a:pt x="214" y="160"/>
                    <a:pt x="215" y="161"/>
                    <a:pt x="216" y="160"/>
                  </a:cubicBezTo>
                  <a:cubicBezTo>
                    <a:pt x="216" y="160"/>
                    <a:pt x="214" y="158"/>
                    <a:pt x="217" y="159"/>
                  </a:cubicBezTo>
                  <a:cubicBezTo>
                    <a:pt x="219" y="159"/>
                    <a:pt x="221" y="159"/>
                    <a:pt x="223" y="158"/>
                  </a:cubicBezTo>
                  <a:cubicBezTo>
                    <a:pt x="228" y="157"/>
                    <a:pt x="232" y="156"/>
                    <a:pt x="237" y="154"/>
                  </a:cubicBezTo>
                  <a:cubicBezTo>
                    <a:pt x="238" y="153"/>
                    <a:pt x="254" y="143"/>
                    <a:pt x="255" y="143"/>
                  </a:cubicBezTo>
                  <a:cubicBezTo>
                    <a:pt x="254" y="143"/>
                    <a:pt x="247" y="143"/>
                    <a:pt x="246" y="143"/>
                  </a:cubicBezTo>
                  <a:cubicBezTo>
                    <a:pt x="244" y="142"/>
                    <a:pt x="242" y="141"/>
                    <a:pt x="240" y="141"/>
                  </a:cubicBezTo>
                  <a:cubicBezTo>
                    <a:pt x="238" y="141"/>
                    <a:pt x="236" y="142"/>
                    <a:pt x="235" y="142"/>
                  </a:cubicBezTo>
                  <a:cubicBezTo>
                    <a:pt x="233" y="143"/>
                    <a:pt x="233" y="141"/>
                    <a:pt x="232" y="142"/>
                  </a:cubicBezTo>
                  <a:cubicBezTo>
                    <a:pt x="231" y="142"/>
                    <a:pt x="230" y="144"/>
                    <a:pt x="229" y="144"/>
                  </a:cubicBezTo>
                  <a:cubicBezTo>
                    <a:pt x="225" y="144"/>
                    <a:pt x="232" y="140"/>
                    <a:pt x="233" y="141"/>
                  </a:cubicBezTo>
                  <a:cubicBezTo>
                    <a:pt x="232" y="140"/>
                    <a:pt x="229" y="141"/>
                    <a:pt x="228" y="141"/>
                  </a:cubicBezTo>
                  <a:cubicBezTo>
                    <a:pt x="225" y="141"/>
                    <a:pt x="223" y="140"/>
                    <a:pt x="221" y="140"/>
                  </a:cubicBezTo>
                  <a:cubicBezTo>
                    <a:pt x="222" y="140"/>
                    <a:pt x="225" y="138"/>
                    <a:pt x="226" y="137"/>
                  </a:cubicBezTo>
                  <a:cubicBezTo>
                    <a:pt x="226" y="134"/>
                    <a:pt x="228" y="135"/>
                    <a:pt x="229" y="136"/>
                  </a:cubicBezTo>
                  <a:cubicBezTo>
                    <a:pt x="231" y="136"/>
                    <a:pt x="239" y="134"/>
                    <a:pt x="240" y="133"/>
                  </a:cubicBezTo>
                  <a:cubicBezTo>
                    <a:pt x="240" y="132"/>
                    <a:pt x="235" y="131"/>
                    <a:pt x="234" y="130"/>
                  </a:cubicBezTo>
                  <a:cubicBezTo>
                    <a:pt x="235" y="131"/>
                    <a:pt x="239" y="132"/>
                    <a:pt x="240" y="132"/>
                  </a:cubicBezTo>
                  <a:cubicBezTo>
                    <a:pt x="241" y="133"/>
                    <a:pt x="245" y="133"/>
                    <a:pt x="245" y="135"/>
                  </a:cubicBezTo>
                  <a:cubicBezTo>
                    <a:pt x="244" y="138"/>
                    <a:pt x="246" y="139"/>
                    <a:pt x="248" y="139"/>
                  </a:cubicBezTo>
                  <a:cubicBezTo>
                    <a:pt x="248" y="139"/>
                    <a:pt x="254" y="139"/>
                    <a:pt x="253" y="138"/>
                  </a:cubicBezTo>
                  <a:cubicBezTo>
                    <a:pt x="253" y="138"/>
                    <a:pt x="253" y="140"/>
                    <a:pt x="254" y="140"/>
                  </a:cubicBezTo>
                  <a:cubicBezTo>
                    <a:pt x="256" y="139"/>
                    <a:pt x="257" y="136"/>
                    <a:pt x="257" y="134"/>
                  </a:cubicBezTo>
                  <a:cubicBezTo>
                    <a:pt x="257" y="133"/>
                    <a:pt x="257" y="129"/>
                    <a:pt x="255" y="130"/>
                  </a:cubicBezTo>
                  <a:cubicBezTo>
                    <a:pt x="253" y="132"/>
                    <a:pt x="254" y="130"/>
                    <a:pt x="253" y="129"/>
                  </a:cubicBezTo>
                  <a:cubicBezTo>
                    <a:pt x="251" y="127"/>
                    <a:pt x="248" y="126"/>
                    <a:pt x="245" y="124"/>
                  </a:cubicBezTo>
                  <a:cubicBezTo>
                    <a:pt x="244" y="123"/>
                    <a:pt x="243" y="123"/>
                    <a:pt x="242" y="122"/>
                  </a:cubicBezTo>
                  <a:cubicBezTo>
                    <a:pt x="242" y="122"/>
                    <a:pt x="238" y="123"/>
                    <a:pt x="238" y="124"/>
                  </a:cubicBezTo>
                  <a:cubicBezTo>
                    <a:pt x="238" y="124"/>
                    <a:pt x="239" y="123"/>
                    <a:pt x="238" y="123"/>
                  </a:cubicBezTo>
                  <a:cubicBezTo>
                    <a:pt x="238" y="123"/>
                    <a:pt x="237" y="122"/>
                    <a:pt x="237" y="122"/>
                  </a:cubicBezTo>
                  <a:cubicBezTo>
                    <a:pt x="237" y="121"/>
                    <a:pt x="241" y="122"/>
                    <a:pt x="241" y="121"/>
                  </a:cubicBezTo>
                  <a:cubicBezTo>
                    <a:pt x="241" y="119"/>
                    <a:pt x="241" y="118"/>
                    <a:pt x="238" y="118"/>
                  </a:cubicBezTo>
                  <a:cubicBezTo>
                    <a:pt x="236" y="119"/>
                    <a:pt x="235" y="121"/>
                    <a:pt x="233" y="119"/>
                  </a:cubicBezTo>
                  <a:cubicBezTo>
                    <a:pt x="233" y="119"/>
                    <a:pt x="229" y="119"/>
                    <a:pt x="229" y="118"/>
                  </a:cubicBezTo>
                  <a:cubicBezTo>
                    <a:pt x="229" y="116"/>
                    <a:pt x="234" y="119"/>
                    <a:pt x="234" y="119"/>
                  </a:cubicBezTo>
                  <a:cubicBezTo>
                    <a:pt x="235" y="119"/>
                    <a:pt x="240" y="118"/>
                    <a:pt x="240" y="117"/>
                  </a:cubicBezTo>
                  <a:cubicBezTo>
                    <a:pt x="241" y="117"/>
                    <a:pt x="236" y="115"/>
                    <a:pt x="235" y="115"/>
                  </a:cubicBezTo>
                  <a:cubicBezTo>
                    <a:pt x="233" y="115"/>
                    <a:pt x="230" y="115"/>
                    <a:pt x="228" y="116"/>
                  </a:cubicBezTo>
                  <a:cubicBezTo>
                    <a:pt x="229" y="116"/>
                    <a:pt x="233" y="113"/>
                    <a:pt x="233" y="114"/>
                  </a:cubicBezTo>
                  <a:cubicBezTo>
                    <a:pt x="233" y="113"/>
                    <a:pt x="229" y="113"/>
                    <a:pt x="229" y="112"/>
                  </a:cubicBezTo>
                  <a:cubicBezTo>
                    <a:pt x="232" y="113"/>
                    <a:pt x="235" y="115"/>
                    <a:pt x="238" y="113"/>
                  </a:cubicBezTo>
                  <a:cubicBezTo>
                    <a:pt x="238" y="113"/>
                    <a:pt x="241" y="112"/>
                    <a:pt x="241" y="111"/>
                  </a:cubicBezTo>
                  <a:cubicBezTo>
                    <a:pt x="240" y="110"/>
                    <a:pt x="238" y="109"/>
                    <a:pt x="238" y="108"/>
                  </a:cubicBezTo>
                  <a:cubicBezTo>
                    <a:pt x="238" y="109"/>
                    <a:pt x="241" y="110"/>
                    <a:pt x="242" y="110"/>
                  </a:cubicBezTo>
                  <a:cubicBezTo>
                    <a:pt x="244" y="111"/>
                    <a:pt x="243" y="109"/>
                    <a:pt x="245" y="109"/>
                  </a:cubicBezTo>
                  <a:cubicBezTo>
                    <a:pt x="246" y="109"/>
                    <a:pt x="254" y="111"/>
                    <a:pt x="254" y="111"/>
                  </a:cubicBezTo>
                  <a:cubicBezTo>
                    <a:pt x="253" y="111"/>
                    <a:pt x="246" y="110"/>
                    <a:pt x="246" y="110"/>
                  </a:cubicBezTo>
                  <a:cubicBezTo>
                    <a:pt x="248" y="114"/>
                    <a:pt x="254" y="113"/>
                    <a:pt x="257" y="113"/>
                  </a:cubicBezTo>
                  <a:cubicBezTo>
                    <a:pt x="258" y="112"/>
                    <a:pt x="261" y="113"/>
                    <a:pt x="262" y="112"/>
                  </a:cubicBezTo>
                  <a:cubicBezTo>
                    <a:pt x="265" y="111"/>
                    <a:pt x="264" y="109"/>
                    <a:pt x="262" y="108"/>
                  </a:cubicBezTo>
                  <a:cubicBezTo>
                    <a:pt x="261" y="107"/>
                    <a:pt x="258" y="106"/>
                    <a:pt x="257" y="106"/>
                  </a:cubicBezTo>
                  <a:cubicBezTo>
                    <a:pt x="256" y="106"/>
                    <a:pt x="257" y="109"/>
                    <a:pt x="257" y="110"/>
                  </a:cubicBezTo>
                  <a:cubicBezTo>
                    <a:pt x="256" y="109"/>
                    <a:pt x="256" y="108"/>
                    <a:pt x="255" y="107"/>
                  </a:cubicBezTo>
                  <a:cubicBezTo>
                    <a:pt x="255" y="106"/>
                    <a:pt x="254" y="107"/>
                    <a:pt x="253" y="106"/>
                  </a:cubicBezTo>
                  <a:cubicBezTo>
                    <a:pt x="254" y="107"/>
                    <a:pt x="256" y="101"/>
                    <a:pt x="256" y="100"/>
                  </a:cubicBezTo>
                  <a:cubicBezTo>
                    <a:pt x="256" y="100"/>
                    <a:pt x="257" y="103"/>
                    <a:pt x="257" y="103"/>
                  </a:cubicBezTo>
                  <a:cubicBezTo>
                    <a:pt x="257" y="105"/>
                    <a:pt x="257" y="106"/>
                    <a:pt x="258" y="106"/>
                  </a:cubicBezTo>
                  <a:cubicBezTo>
                    <a:pt x="261" y="106"/>
                    <a:pt x="263" y="105"/>
                    <a:pt x="265" y="105"/>
                  </a:cubicBezTo>
                  <a:cubicBezTo>
                    <a:pt x="266" y="105"/>
                    <a:pt x="272" y="103"/>
                    <a:pt x="270" y="101"/>
                  </a:cubicBezTo>
                  <a:cubicBezTo>
                    <a:pt x="268" y="100"/>
                    <a:pt x="267" y="102"/>
                    <a:pt x="266" y="101"/>
                  </a:cubicBezTo>
                  <a:cubicBezTo>
                    <a:pt x="266" y="100"/>
                    <a:pt x="266" y="100"/>
                    <a:pt x="266" y="99"/>
                  </a:cubicBezTo>
                  <a:cubicBezTo>
                    <a:pt x="267" y="98"/>
                    <a:pt x="266" y="97"/>
                    <a:pt x="265" y="97"/>
                  </a:cubicBezTo>
                  <a:cubicBezTo>
                    <a:pt x="265" y="96"/>
                    <a:pt x="262" y="96"/>
                    <a:pt x="261" y="96"/>
                  </a:cubicBezTo>
                  <a:cubicBezTo>
                    <a:pt x="259" y="96"/>
                    <a:pt x="258" y="98"/>
                    <a:pt x="256" y="96"/>
                  </a:cubicBezTo>
                  <a:cubicBezTo>
                    <a:pt x="260" y="99"/>
                    <a:pt x="262" y="91"/>
                    <a:pt x="266" y="95"/>
                  </a:cubicBezTo>
                  <a:cubicBezTo>
                    <a:pt x="267" y="97"/>
                    <a:pt x="269" y="94"/>
                    <a:pt x="269" y="92"/>
                  </a:cubicBezTo>
                  <a:cubicBezTo>
                    <a:pt x="269" y="91"/>
                    <a:pt x="266" y="88"/>
                    <a:pt x="266" y="88"/>
                  </a:cubicBezTo>
                  <a:cubicBezTo>
                    <a:pt x="266" y="87"/>
                    <a:pt x="269" y="90"/>
                    <a:pt x="269" y="91"/>
                  </a:cubicBezTo>
                  <a:cubicBezTo>
                    <a:pt x="269" y="92"/>
                    <a:pt x="271" y="90"/>
                    <a:pt x="270" y="88"/>
                  </a:cubicBezTo>
                  <a:cubicBezTo>
                    <a:pt x="269" y="87"/>
                    <a:pt x="267" y="85"/>
                    <a:pt x="266" y="84"/>
                  </a:cubicBezTo>
                  <a:cubicBezTo>
                    <a:pt x="264" y="84"/>
                    <a:pt x="261" y="85"/>
                    <a:pt x="259" y="84"/>
                  </a:cubicBezTo>
                  <a:cubicBezTo>
                    <a:pt x="258" y="83"/>
                    <a:pt x="258" y="81"/>
                    <a:pt x="256" y="81"/>
                  </a:cubicBezTo>
                  <a:cubicBezTo>
                    <a:pt x="256" y="80"/>
                    <a:pt x="252" y="81"/>
                    <a:pt x="253" y="80"/>
                  </a:cubicBezTo>
                  <a:cubicBezTo>
                    <a:pt x="254" y="78"/>
                    <a:pt x="254" y="77"/>
                    <a:pt x="256" y="79"/>
                  </a:cubicBezTo>
                  <a:cubicBezTo>
                    <a:pt x="258" y="81"/>
                    <a:pt x="260" y="78"/>
                    <a:pt x="262" y="77"/>
                  </a:cubicBezTo>
                  <a:cubicBezTo>
                    <a:pt x="265" y="75"/>
                    <a:pt x="271" y="81"/>
                    <a:pt x="274" y="78"/>
                  </a:cubicBezTo>
                  <a:cubicBezTo>
                    <a:pt x="275" y="77"/>
                    <a:pt x="275" y="72"/>
                    <a:pt x="272" y="73"/>
                  </a:cubicBezTo>
                  <a:cubicBezTo>
                    <a:pt x="271" y="73"/>
                    <a:pt x="270" y="74"/>
                    <a:pt x="269" y="73"/>
                  </a:cubicBezTo>
                  <a:cubicBezTo>
                    <a:pt x="267" y="73"/>
                    <a:pt x="265" y="72"/>
                    <a:pt x="263" y="70"/>
                  </a:cubicBezTo>
                  <a:cubicBezTo>
                    <a:pt x="260" y="68"/>
                    <a:pt x="271" y="71"/>
                    <a:pt x="271" y="70"/>
                  </a:cubicBezTo>
                  <a:cubicBezTo>
                    <a:pt x="270" y="68"/>
                    <a:pt x="265" y="67"/>
                    <a:pt x="263" y="66"/>
                  </a:cubicBezTo>
                  <a:cubicBezTo>
                    <a:pt x="260" y="65"/>
                    <a:pt x="260" y="66"/>
                    <a:pt x="259" y="68"/>
                  </a:cubicBezTo>
                  <a:cubicBezTo>
                    <a:pt x="259" y="69"/>
                    <a:pt x="257" y="70"/>
                    <a:pt x="256" y="69"/>
                  </a:cubicBezTo>
                  <a:cubicBezTo>
                    <a:pt x="255" y="69"/>
                    <a:pt x="258" y="65"/>
                    <a:pt x="258" y="64"/>
                  </a:cubicBezTo>
                  <a:cubicBezTo>
                    <a:pt x="258" y="63"/>
                    <a:pt x="259" y="61"/>
                    <a:pt x="260" y="60"/>
                  </a:cubicBezTo>
                  <a:cubicBezTo>
                    <a:pt x="260" y="59"/>
                    <a:pt x="260" y="57"/>
                    <a:pt x="261" y="57"/>
                  </a:cubicBezTo>
                  <a:cubicBezTo>
                    <a:pt x="262" y="57"/>
                    <a:pt x="264" y="57"/>
                    <a:pt x="265" y="56"/>
                  </a:cubicBezTo>
                  <a:cubicBezTo>
                    <a:pt x="265" y="56"/>
                    <a:pt x="270" y="51"/>
                    <a:pt x="270" y="52"/>
                  </a:cubicBezTo>
                  <a:cubicBezTo>
                    <a:pt x="270" y="52"/>
                    <a:pt x="268" y="51"/>
                    <a:pt x="268" y="51"/>
                  </a:cubicBezTo>
                  <a:cubicBezTo>
                    <a:pt x="268" y="50"/>
                    <a:pt x="268" y="49"/>
                    <a:pt x="268" y="48"/>
                  </a:cubicBezTo>
                  <a:cubicBezTo>
                    <a:pt x="268" y="46"/>
                    <a:pt x="269" y="46"/>
                    <a:pt x="271" y="46"/>
                  </a:cubicBezTo>
                  <a:cubicBezTo>
                    <a:pt x="273" y="46"/>
                    <a:pt x="281" y="43"/>
                    <a:pt x="276" y="43"/>
                  </a:cubicBezTo>
                  <a:cubicBezTo>
                    <a:pt x="273" y="43"/>
                    <a:pt x="268" y="42"/>
                    <a:pt x="266" y="44"/>
                  </a:cubicBezTo>
                  <a:cubicBezTo>
                    <a:pt x="265" y="45"/>
                    <a:pt x="265" y="47"/>
                    <a:pt x="263" y="46"/>
                  </a:cubicBezTo>
                  <a:cubicBezTo>
                    <a:pt x="261" y="45"/>
                    <a:pt x="263" y="43"/>
                    <a:pt x="264" y="42"/>
                  </a:cubicBezTo>
                  <a:cubicBezTo>
                    <a:pt x="266" y="39"/>
                    <a:pt x="270" y="41"/>
                    <a:pt x="273" y="41"/>
                  </a:cubicBezTo>
                  <a:cubicBezTo>
                    <a:pt x="277" y="41"/>
                    <a:pt x="281" y="42"/>
                    <a:pt x="283" y="38"/>
                  </a:cubicBezTo>
                  <a:cubicBezTo>
                    <a:pt x="284" y="38"/>
                    <a:pt x="280" y="37"/>
                    <a:pt x="280" y="37"/>
                  </a:cubicBezTo>
                  <a:cubicBezTo>
                    <a:pt x="278" y="36"/>
                    <a:pt x="276" y="37"/>
                    <a:pt x="274" y="37"/>
                  </a:cubicBezTo>
                  <a:cubicBezTo>
                    <a:pt x="272" y="37"/>
                    <a:pt x="271" y="36"/>
                    <a:pt x="269" y="36"/>
                  </a:cubicBezTo>
                  <a:cubicBezTo>
                    <a:pt x="268" y="36"/>
                    <a:pt x="266" y="36"/>
                    <a:pt x="265" y="36"/>
                  </a:cubicBezTo>
                  <a:cubicBezTo>
                    <a:pt x="266" y="37"/>
                    <a:pt x="269" y="36"/>
                    <a:pt x="271" y="36"/>
                  </a:cubicBezTo>
                  <a:cubicBezTo>
                    <a:pt x="274" y="36"/>
                    <a:pt x="276" y="35"/>
                    <a:pt x="279" y="35"/>
                  </a:cubicBezTo>
                  <a:cubicBezTo>
                    <a:pt x="283" y="36"/>
                    <a:pt x="285" y="34"/>
                    <a:pt x="288" y="34"/>
                  </a:cubicBezTo>
                  <a:cubicBezTo>
                    <a:pt x="289" y="34"/>
                    <a:pt x="291" y="34"/>
                    <a:pt x="291" y="33"/>
                  </a:cubicBezTo>
                  <a:cubicBezTo>
                    <a:pt x="291" y="33"/>
                    <a:pt x="289" y="31"/>
                    <a:pt x="290" y="31"/>
                  </a:cubicBezTo>
                  <a:cubicBezTo>
                    <a:pt x="295" y="30"/>
                    <a:pt x="300" y="29"/>
                    <a:pt x="304" y="26"/>
                  </a:cubicBezTo>
                  <a:cubicBezTo>
                    <a:pt x="305" y="25"/>
                    <a:pt x="301" y="24"/>
                    <a:pt x="301" y="24"/>
                  </a:cubicBezTo>
                  <a:cubicBezTo>
                    <a:pt x="298" y="23"/>
                    <a:pt x="295" y="22"/>
                    <a:pt x="293" y="22"/>
                  </a:cubicBezTo>
                  <a:cubicBezTo>
                    <a:pt x="287" y="21"/>
                    <a:pt x="282" y="20"/>
                    <a:pt x="277" y="25"/>
                  </a:cubicBezTo>
                  <a:cubicBezTo>
                    <a:pt x="275" y="28"/>
                    <a:pt x="273" y="26"/>
                    <a:pt x="269" y="26"/>
                  </a:cubicBezTo>
                  <a:cubicBezTo>
                    <a:pt x="268" y="26"/>
                    <a:pt x="264" y="29"/>
                    <a:pt x="265" y="26"/>
                  </a:cubicBezTo>
                  <a:cubicBezTo>
                    <a:pt x="265" y="24"/>
                    <a:pt x="260" y="27"/>
                    <a:pt x="259" y="28"/>
                  </a:cubicBezTo>
                  <a:cubicBezTo>
                    <a:pt x="257" y="29"/>
                    <a:pt x="255" y="30"/>
                    <a:pt x="253" y="31"/>
                  </a:cubicBezTo>
                  <a:cubicBezTo>
                    <a:pt x="252" y="31"/>
                    <a:pt x="244" y="37"/>
                    <a:pt x="244" y="37"/>
                  </a:cubicBezTo>
                  <a:cubicBezTo>
                    <a:pt x="242" y="35"/>
                    <a:pt x="264" y="22"/>
                    <a:pt x="251" y="19"/>
                  </a:cubicBezTo>
                  <a:cubicBezTo>
                    <a:pt x="246" y="19"/>
                    <a:pt x="247" y="22"/>
                    <a:pt x="243" y="24"/>
                  </a:cubicBezTo>
                  <a:cubicBezTo>
                    <a:pt x="240" y="25"/>
                    <a:pt x="238" y="25"/>
                    <a:pt x="235" y="26"/>
                  </a:cubicBezTo>
                  <a:cubicBezTo>
                    <a:pt x="234" y="26"/>
                    <a:pt x="229" y="28"/>
                    <a:pt x="228" y="28"/>
                  </a:cubicBezTo>
                  <a:cubicBezTo>
                    <a:pt x="226" y="25"/>
                    <a:pt x="233" y="24"/>
                    <a:pt x="235" y="24"/>
                  </a:cubicBezTo>
                  <a:cubicBezTo>
                    <a:pt x="235" y="23"/>
                    <a:pt x="241" y="22"/>
                    <a:pt x="238" y="21"/>
                  </a:cubicBezTo>
                  <a:cubicBezTo>
                    <a:pt x="235" y="20"/>
                    <a:pt x="232" y="20"/>
                    <a:pt x="229" y="20"/>
                  </a:cubicBezTo>
                  <a:cubicBezTo>
                    <a:pt x="221" y="20"/>
                    <a:pt x="213" y="21"/>
                    <a:pt x="205" y="23"/>
                  </a:cubicBezTo>
                  <a:cubicBezTo>
                    <a:pt x="205" y="23"/>
                    <a:pt x="202" y="25"/>
                    <a:pt x="201" y="24"/>
                  </a:cubicBezTo>
                  <a:cubicBezTo>
                    <a:pt x="201" y="22"/>
                    <a:pt x="200" y="22"/>
                    <a:pt x="202" y="22"/>
                  </a:cubicBezTo>
                  <a:cubicBezTo>
                    <a:pt x="206" y="20"/>
                    <a:pt x="210" y="19"/>
                    <a:pt x="214" y="18"/>
                  </a:cubicBezTo>
                  <a:cubicBezTo>
                    <a:pt x="221" y="17"/>
                    <a:pt x="229" y="18"/>
                    <a:pt x="237" y="18"/>
                  </a:cubicBezTo>
                  <a:cubicBezTo>
                    <a:pt x="239" y="18"/>
                    <a:pt x="241" y="18"/>
                    <a:pt x="243" y="18"/>
                  </a:cubicBezTo>
                  <a:cubicBezTo>
                    <a:pt x="247" y="16"/>
                    <a:pt x="252" y="16"/>
                    <a:pt x="256" y="14"/>
                  </a:cubicBezTo>
                  <a:cubicBezTo>
                    <a:pt x="258" y="14"/>
                    <a:pt x="259" y="13"/>
                    <a:pt x="256" y="12"/>
                  </a:cubicBezTo>
                  <a:cubicBezTo>
                    <a:pt x="254" y="11"/>
                    <a:pt x="250" y="10"/>
                    <a:pt x="248" y="11"/>
                  </a:cubicBezTo>
                  <a:cubicBezTo>
                    <a:pt x="246" y="11"/>
                    <a:pt x="246" y="10"/>
                    <a:pt x="244" y="9"/>
                  </a:cubicBezTo>
                  <a:cubicBezTo>
                    <a:pt x="242" y="9"/>
                    <a:pt x="240" y="11"/>
                    <a:pt x="238" y="11"/>
                  </a:cubicBezTo>
                  <a:cubicBezTo>
                    <a:pt x="238" y="11"/>
                    <a:pt x="240" y="8"/>
                    <a:pt x="241" y="8"/>
                  </a:cubicBezTo>
                  <a:cubicBezTo>
                    <a:pt x="242" y="6"/>
                    <a:pt x="238" y="6"/>
                    <a:pt x="237" y="6"/>
                  </a:cubicBezTo>
                  <a:cubicBezTo>
                    <a:pt x="231" y="7"/>
                    <a:pt x="226" y="7"/>
                    <a:pt x="220" y="6"/>
                  </a:cubicBezTo>
                  <a:cubicBezTo>
                    <a:pt x="215" y="6"/>
                    <a:pt x="211" y="8"/>
                    <a:pt x="206" y="8"/>
                  </a:cubicBezTo>
                  <a:cubicBezTo>
                    <a:pt x="204" y="8"/>
                    <a:pt x="201" y="8"/>
                    <a:pt x="199" y="8"/>
                  </a:cubicBezTo>
                  <a:cubicBezTo>
                    <a:pt x="197" y="9"/>
                    <a:pt x="194" y="8"/>
                    <a:pt x="193" y="9"/>
                  </a:cubicBezTo>
                  <a:cubicBezTo>
                    <a:pt x="196" y="8"/>
                    <a:pt x="199" y="8"/>
                    <a:pt x="202" y="7"/>
                  </a:cubicBezTo>
                  <a:cubicBezTo>
                    <a:pt x="207" y="7"/>
                    <a:pt x="211" y="6"/>
                    <a:pt x="215" y="6"/>
                  </a:cubicBezTo>
                  <a:cubicBezTo>
                    <a:pt x="217" y="6"/>
                    <a:pt x="237" y="6"/>
                    <a:pt x="237" y="4"/>
                  </a:cubicBezTo>
                  <a:cubicBezTo>
                    <a:pt x="236" y="4"/>
                    <a:pt x="233" y="3"/>
                    <a:pt x="232" y="2"/>
                  </a:cubicBezTo>
                  <a:cubicBezTo>
                    <a:pt x="229" y="2"/>
                    <a:pt x="227" y="2"/>
                    <a:pt x="224" y="2"/>
                  </a:cubicBezTo>
                  <a:cubicBezTo>
                    <a:pt x="220" y="2"/>
                    <a:pt x="216" y="1"/>
                    <a:pt x="213" y="0"/>
                  </a:cubicBezTo>
                  <a:cubicBezTo>
                    <a:pt x="206" y="0"/>
                    <a:pt x="200" y="0"/>
                    <a:pt x="194" y="0"/>
                  </a:cubicBezTo>
                  <a:cubicBezTo>
                    <a:pt x="191" y="1"/>
                    <a:pt x="188" y="1"/>
                    <a:pt x="185" y="1"/>
                  </a:cubicBezTo>
                  <a:cubicBezTo>
                    <a:pt x="184" y="1"/>
                    <a:pt x="183" y="3"/>
                    <a:pt x="183" y="3"/>
                  </a:cubicBezTo>
                  <a:cubicBezTo>
                    <a:pt x="181" y="3"/>
                    <a:pt x="179" y="2"/>
                    <a:pt x="177" y="2"/>
                  </a:cubicBezTo>
                  <a:cubicBezTo>
                    <a:pt x="176" y="2"/>
                    <a:pt x="175" y="3"/>
                    <a:pt x="173" y="3"/>
                  </a:cubicBezTo>
                  <a:cubicBezTo>
                    <a:pt x="171" y="3"/>
                    <a:pt x="171" y="4"/>
                    <a:pt x="173" y="4"/>
                  </a:cubicBezTo>
                  <a:cubicBezTo>
                    <a:pt x="176" y="5"/>
                    <a:pt x="179" y="5"/>
                    <a:pt x="181" y="6"/>
                  </a:cubicBezTo>
                  <a:cubicBezTo>
                    <a:pt x="180" y="5"/>
                    <a:pt x="174" y="7"/>
                    <a:pt x="173" y="8"/>
                  </a:cubicBezTo>
                  <a:cubicBezTo>
                    <a:pt x="173" y="8"/>
                    <a:pt x="170" y="8"/>
                    <a:pt x="170" y="8"/>
                  </a:cubicBezTo>
                  <a:cubicBezTo>
                    <a:pt x="170" y="8"/>
                    <a:pt x="172" y="10"/>
                    <a:pt x="172" y="10"/>
                  </a:cubicBezTo>
                  <a:cubicBezTo>
                    <a:pt x="171" y="10"/>
                    <a:pt x="169" y="9"/>
                    <a:pt x="168" y="8"/>
                  </a:cubicBezTo>
                  <a:cubicBezTo>
                    <a:pt x="167" y="7"/>
                    <a:pt x="164" y="8"/>
                    <a:pt x="163" y="8"/>
                  </a:cubicBezTo>
                  <a:cubicBezTo>
                    <a:pt x="160" y="7"/>
                    <a:pt x="157" y="6"/>
                    <a:pt x="154" y="5"/>
                  </a:cubicBezTo>
                  <a:cubicBezTo>
                    <a:pt x="152" y="4"/>
                    <a:pt x="150" y="6"/>
                    <a:pt x="147" y="6"/>
                  </a:cubicBezTo>
                  <a:cubicBezTo>
                    <a:pt x="146" y="6"/>
                    <a:pt x="140" y="5"/>
                    <a:pt x="140" y="7"/>
                  </a:cubicBezTo>
                  <a:cubicBezTo>
                    <a:pt x="139" y="7"/>
                    <a:pt x="153" y="9"/>
                    <a:pt x="155" y="10"/>
                  </a:cubicBezTo>
                  <a:cubicBezTo>
                    <a:pt x="158" y="10"/>
                    <a:pt x="161" y="10"/>
                    <a:pt x="163" y="11"/>
                  </a:cubicBezTo>
                  <a:cubicBezTo>
                    <a:pt x="164" y="11"/>
                    <a:pt x="165" y="11"/>
                    <a:pt x="166" y="12"/>
                  </a:cubicBezTo>
                  <a:cubicBezTo>
                    <a:pt x="166" y="12"/>
                    <a:pt x="166" y="15"/>
                    <a:pt x="166" y="15"/>
                  </a:cubicBezTo>
                  <a:cubicBezTo>
                    <a:pt x="166" y="16"/>
                    <a:pt x="165" y="14"/>
                    <a:pt x="165" y="13"/>
                  </a:cubicBezTo>
                  <a:cubicBezTo>
                    <a:pt x="164" y="12"/>
                    <a:pt x="161" y="12"/>
                    <a:pt x="160" y="11"/>
                  </a:cubicBezTo>
                  <a:cubicBezTo>
                    <a:pt x="160" y="11"/>
                    <a:pt x="157" y="11"/>
                    <a:pt x="157" y="11"/>
                  </a:cubicBezTo>
                  <a:cubicBezTo>
                    <a:pt x="157" y="12"/>
                    <a:pt x="158" y="14"/>
                    <a:pt x="158" y="14"/>
                  </a:cubicBezTo>
                  <a:cubicBezTo>
                    <a:pt x="156" y="14"/>
                    <a:pt x="155" y="11"/>
                    <a:pt x="154" y="11"/>
                  </a:cubicBezTo>
                  <a:cubicBezTo>
                    <a:pt x="152" y="11"/>
                    <a:pt x="150" y="11"/>
                    <a:pt x="148" y="10"/>
                  </a:cubicBezTo>
                  <a:cubicBezTo>
                    <a:pt x="147" y="10"/>
                    <a:pt x="139" y="10"/>
                    <a:pt x="139" y="10"/>
                  </a:cubicBezTo>
                  <a:cubicBezTo>
                    <a:pt x="138" y="12"/>
                    <a:pt x="151" y="17"/>
                    <a:pt x="151" y="17"/>
                  </a:cubicBezTo>
                  <a:cubicBezTo>
                    <a:pt x="151" y="18"/>
                    <a:pt x="146" y="17"/>
                    <a:pt x="146" y="17"/>
                  </a:cubicBezTo>
                  <a:cubicBezTo>
                    <a:pt x="143" y="17"/>
                    <a:pt x="142" y="16"/>
                    <a:pt x="143" y="19"/>
                  </a:cubicBezTo>
                  <a:cubicBezTo>
                    <a:pt x="142" y="19"/>
                    <a:pt x="141" y="18"/>
                    <a:pt x="140" y="17"/>
                  </a:cubicBezTo>
                  <a:cubicBezTo>
                    <a:pt x="140" y="16"/>
                    <a:pt x="142" y="17"/>
                    <a:pt x="143" y="16"/>
                  </a:cubicBezTo>
                  <a:cubicBezTo>
                    <a:pt x="143" y="16"/>
                    <a:pt x="141" y="14"/>
                    <a:pt x="140" y="14"/>
                  </a:cubicBezTo>
                  <a:cubicBezTo>
                    <a:pt x="138" y="13"/>
                    <a:pt x="136" y="12"/>
                    <a:pt x="133" y="12"/>
                  </a:cubicBezTo>
                  <a:cubicBezTo>
                    <a:pt x="132" y="12"/>
                    <a:pt x="130" y="11"/>
                    <a:pt x="129" y="12"/>
                  </a:cubicBezTo>
                  <a:cubicBezTo>
                    <a:pt x="128" y="12"/>
                    <a:pt x="131" y="15"/>
                    <a:pt x="131" y="15"/>
                  </a:cubicBezTo>
                  <a:cubicBezTo>
                    <a:pt x="134" y="17"/>
                    <a:pt x="138" y="17"/>
                    <a:pt x="142" y="20"/>
                  </a:cubicBezTo>
                  <a:cubicBezTo>
                    <a:pt x="143" y="20"/>
                    <a:pt x="144" y="21"/>
                    <a:pt x="143" y="22"/>
                  </a:cubicBezTo>
                  <a:cubicBezTo>
                    <a:pt x="141" y="24"/>
                    <a:pt x="139" y="22"/>
                    <a:pt x="137" y="21"/>
                  </a:cubicBezTo>
                  <a:cubicBezTo>
                    <a:pt x="132" y="18"/>
                    <a:pt x="126" y="16"/>
                    <a:pt x="120" y="15"/>
                  </a:cubicBezTo>
                  <a:cubicBezTo>
                    <a:pt x="117" y="14"/>
                    <a:pt x="114" y="13"/>
                    <a:pt x="111" y="14"/>
                  </a:cubicBezTo>
                  <a:cubicBezTo>
                    <a:pt x="110" y="14"/>
                    <a:pt x="113" y="17"/>
                    <a:pt x="113" y="18"/>
                  </a:cubicBezTo>
                  <a:cubicBezTo>
                    <a:pt x="113" y="18"/>
                    <a:pt x="117" y="21"/>
                    <a:pt x="117" y="21"/>
                  </a:cubicBezTo>
                  <a:cubicBezTo>
                    <a:pt x="117" y="22"/>
                    <a:pt x="111" y="21"/>
                    <a:pt x="111" y="21"/>
                  </a:cubicBezTo>
                  <a:cubicBezTo>
                    <a:pt x="111" y="23"/>
                    <a:pt x="115" y="22"/>
                    <a:pt x="115" y="24"/>
                  </a:cubicBezTo>
                  <a:cubicBezTo>
                    <a:pt x="115" y="24"/>
                    <a:pt x="111" y="23"/>
                    <a:pt x="110" y="22"/>
                  </a:cubicBezTo>
                  <a:cubicBezTo>
                    <a:pt x="108" y="21"/>
                    <a:pt x="106" y="21"/>
                    <a:pt x="103" y="20"/>
                  </a:cubicBezTo>
                  <a:cubicBezTo>
                    <a:pt x="101" y="19"/>
                    <a:pt x="101" y="20"/>
                    <a:pt x="101" y="22"/>
                  </a:cubicBezTo>
                  <a:cubicBezTo>
                    <a:pt x="100" y="23"/>
                    <a:pt x="99" y="23"/>
                    <a:pt x="98" y="23"/>
                  </a:cubicBezTo>
                  <a:cubicBezTo>
                    <a:pt x="98" y="24"/>
                    <a:pt x="98" y="26"/>
                    <a:pt x="97" y="26"/>
                  </a:cubicBezTo>
                  <a:cubicBezTo>
                    <a:pt x="97" y="27"/>
                    <a:pt x="97" y="24"/>
                    <a:pt x="97" y="23"/>
                  </a:cubicBezTo>
                  <a:cubicBezTo>
                    <a:pt x="97" y="22"/>
                    <a:pt x="98" y="21"/>
                    <a:pt x="98" y="20"/>
                  </a:cubicBezTo>
                  <a:cubicBezTo>
                    <a:pt x="97" y="16"/>
                    <a:pt x="93" y="16"/>
                    <a:pt x="90" y="16"/>
                  </a:cubicBezTo>
                  <a:cubicBezTo>
                    <a:pt x="86" y="17"/>
                    <a:pt x="82" y="18"/>
                    <a:pt x="78" y="18"/>
                  </a:cubicBezTo>
                  <a:cubicBezTo>
                    <a:pt x="77" y="19"/>
                    <a:pt x="75" y="19"/>
                    <a:pt x="74" y="19"/>
                  </a:cubicBezTo>
                  <a:cubicBezTo>
                    <a:pt x="74" y="19"/>
                    <a:pt x="69" y="20"/>
                    <a:pt x="69" y="20"/>
                  </a:cubicBezTo>
                  <a:cubicBezTo>
                    <a:pt x="70" y="21"/>
                    <a:pt x="72" y="21"/>
                    <a:pt x="73" y="21"/>
                  </a:cubicBezTo>
                  <a:cubicBezTo>
                    <a:pt x="74" y="22"/>
                    <a:pt x="75" y="23"/>
                    <a:pt x="77" y="24"/>
                  </a:cubicBezTo>
                  <a:cubicBezTo>
                    <a:pt x="77" y="24"/>
                    <a:pt x="81" y="27"/>
                    <a:pt x="81" y="27"/>
                  </a:cubicBezTo>
                  <a:cubicBezTo>
                    <a:pt x="80" y="27"/>
                    <a:pt x="76" y="25"/>
                    <a:pt x="75" y="25"/>
                  </a:cubicBezTo>
                  <a:cubicBezTo>
                    <a:pt x="73" y="24"/>
                    <a:pt x="72" y="22"/>
                    <a:pt x="70" y="22"/>
                  </a:cubicBezTo>
                  <a:cubicBezTo>
                    <a:pt x="67" y="21"/>
                    <a:pt x="64" y="22"/>
                    <a:pt x="61" y="22"/>
                  </a:cubicBezTo>
                  <a:cubicBezTo>
                    <a:pt x="58" y="23"/>
                    <a:pt x="58" y="22"/>
                    <a:pt x="60" y="25"/>
                  </a:cubicBezTo>
                  <a:cubicBezTo>
                    <a:pt x="60" y="26"/>
                    <a:pt x="60" y="29"/>
                    <a:pt x="60" y="30"/>
                  </a:cubicBezTo>
                  <a:cubicBezTo>
                    <a:pt x="60" y="32"/>
                    <a:pt x="56" y="30"/>
                    <a:pt x="55" y="30"/>
                  </a:cubicBezTo>
                  <a:cubicBezTo>
                    <a:pt x="54" y="30"/>
                    <a:pt x="51" y="28"/>
                    <a:pt x="50" y="30"/>
                  </a:cubicBezTo>
                  <a:cubicBezTo>
                    <a:pt x="49" y="31"/>
                    <a:pt x="50" y="34"/>
                    <a:pt x="50" y="34"/>
                  </a:cubicBezTo>
                  <a:cubicBezTo>
                    <a:pt x="49" y="35"/>
                    <a:pt x="48" y="33"/>
                    <a:pt x="47" y="32"/>
                  </a:cubicBezTo>
                  <a:cubicBezTo>
                    <a:pt x="45" y="31"/>
                    <a:pt x="43" y="31"/>
                    <a:pt x="42" y="32"/>
                  </a:cubicBezTo>
                  <a:cubicBezTo>
                    <a:pt x="39" y="34"/>
                    <a:pt x="36" y="36"/>
                    <a:pt x="32" y="37"/>
                  </a:cubicBezTo>
                  <a:cubicBezTo>
                    <a:pt x="31" y="38"/>
                    <a:pt x="34" y="37"/>
                    <a:pt x="32" y="37"/>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403" name="Freeform 777">
              <a:extLst>
                <a:ext uri="{FF2B5EF4-FFF2-40B4-BE49-F238E27FC236}">
                  <a16:creationId xmlns:a16="http://schemas.microsoft.com/office/drawing/2014/main" id="{A88DBAC6-9714-ED44-831E-2F7F73C5E6CF}"/>
                </a:ext>
              </a:extLst>
            </p:cNvPr>
            <p:cNvSpPr>
              <a:spLocks/>
            </p:cNvSpPr>
            <p:nvPr/>
          </p:nvSpPr>
          <p:spPr bwMode="auto">
            <a:xfrm>
              <a:off x="9136497" y="5038398"/>
              <a:ext cx="149682" cy="105124"/>
            </a:xfrm>
            <a:custGeom>
              <a:avLst/>
              <a:gdLst>
                <a:gd name="T0" fmla="*/ 16 w 16"/>
                <a:gd name="T1" fmla="*/ 6 h 11"/>
                <a:gd name="T2" fmla="*/ 11 w 16"/>
                <a:gd name="T3" fmla="*/ 3 h 11"/>
                <a:gd name="T4" fmla="*/ 5 w 16"/>
                <a:gd name="T5" fmla="*/ 1 h 11"/>
                <a:gd name="T6" fmla="*/ 1 w 16"/>
                <a:gd name="T7" fmla="*/ 1 h 11"/>
                <a:gd name="T8" fmla="*/ 3 w 16"/>
                <a:gd name="T9" fmla="*/ 3 h 11"/>
                <a:gd name="T10" fmla="*/ 1 w 16"/>
                <a:gd name="T11" fmla="*/ 7 h 11"/>
                <a:gd name="T12" fmla="*/ 5 w 16"/>
                <a:gd name="T13" fmla="*/ 7 h 11"/>
                <a:gd name="T14" fmla="*/ 5 w 16"/>
                <a:gd name="T15" fmla="*/ 9 h 11"/>
                <a:gd name="T16" fmla="*/ 16 w 16"/>
                <a:gd name="T17" fmla="*/ 6 h 11"/>
                <a:gd name="T18" fmla="*/ 16 w 16"/>
                <a:gd name="T19"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1">
                  <a:moveTo>
                    <a:pt x="16" y="6"/>
                  </a:moveTo>
                  <a:cubicBezTo>
                    <a:pt x="15" y="5"/>
                    <a:pt x="11" y="3"/>
                    <a:pt x="11" y="3"/>
                  </a:cubicBezTo>
                  <a:cubicBezTo>
                    <a:pt x="9" y="2"/>
                    <a:pt x="7" y="1"/>
                    <a:pt x="5" y="1"/>
                  </a:cubicBezTo>
                  <a:cubicBezTo>
                    <a:pt x="4" y="1"/>
                    <a:pt x="2" y="0"/>
                    <a:pt x="1" y="1"/>
                  </a:cubicBezTo>
                  <a:cubicBezTo>
                    <a:pt x="0" y="2"/>
                    <a:pt x="3" y="3"/>
                    <a:pt x="3" y="3"/>
                  </a:cubicBezTo>
                  <a:cubicBezTo>
                    <a:pt x="2" y="3"/>
                    <a:pt x="0" y="6"/>
                    <a:pt x="1" y="7"/>
                  </a:cubicBezTo>
                  <a:cubicBezTo>
                    <a:pt x="2" y="7"/>
                    <a:pt x="4" y="6"/>
                    <a:pt x="5" y="7"/>
                  </a:cubicBezTo>
                  <a:cubicBezTo>
                    <a:pt x="7" y="8"/>
                    <a:pt x="5" y="8"/>
                    <a:pt x="5" y="9"/>
                  </a:cubicBezTo>
                  <a:cubicBezTo>
                    <a:pt x="5" y="11"/>
                    <a:pt x="16" y="8"/>
                    <a:pt x="16" y="6"/>
                  </a:cubicBezTo>
                  <a:cubicBezTo>
                    <a:pt x="15" y="5"/>
                    <a:pt x="16" y="7"/>
                    <a:pt x="16" y="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404" name="Freeform 778">
              <a:extLst>
                <a:ext uri="{FF2B5EF4-FFF2-40B4-BE49-F238E27FC236}">
                  <a16:creationId xmlns:a16="http://schemas.microsoft.com/office/drawing/2014/main" id="{D848893A-D827-B94A-9919-28B9D0776151}"/>
                </a:ext>
              </a:extLst>
            </p:cNvPr>
            <p:cNvSpPr>
              <a:spLocks/>
            </p:cNvSpPr>
            <p:nvPr/>
          </p:nvSpPr>
          <p:spPr bwMode="auto">
            <a:xfrm>
              <a:off x="9184270" y="4965129"/>
              <a:ext cx="38217" cy="19114"/>
            </a:xfrm>
            <a:custGeom>
              <a:avLst/>
              <a:gdLst>
                <a:gd name="T0" fmla="*/ 2 w 4"/>
                <a:gd name="T1" fmla="*/ 2 h 2"/>
                <a:gd name="T2" fmla="*/ 2 w 4"/>
                <a:gd name="T3" fmla="*/ 0 h 2"/>
                <a:gd name="T4" fmla="*/ 2 w 4"/>
                <a:gd name="T5" fmla="*/ 2 h 2"/>
              </a:gdLst>
              <a:ahLst/>
              <a:cxnLst>
                <a:cxn ang="0">
                  <a:pos x="T0" y="T1"/>
                </a:cxn>
                <a:cxn ang="0">
                  <a:pos x="T2" y="T3"/>
                </a:cxn>
                <a:cxn ang="0">
                  <a:pos x="T4" y="T5"/>
                </a:cxn>
              </a:cxnLst>
              <a:rect l="0" t="0" r="r" b="b"/>
              <a:pathLst>
                <a:path w="4" h="2">
                  <a:moveTo>
                    <a:pt x="2" y="2"/>
                  </a:moveTo>
                  <a:cubicBezTo>
                    <a:pt x="0" y="2"/>
                    <a:pt x="1" y="0"/>
                    <a:pt x="2" y="0"/>
                  </a:cubicBezTo>
                  <a:cubicBezTo>
                    <a:pt x="3" y="0"/>
                    <a:pt x="4" y="2"/>
                    <a:pt x="2"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405" name="Freeform 779">
              <a:extLst>
                <a:ext uri="{FF2B5EF4-FFF2-40B4-BE49-F238E27FC236}">
                  <a16:creationId xmlns:a16="http://schemas.microsoft.com/office/drawing/2014/main" id="{BBB2F494-15D4-0348-9A43-84157BB7AE42}"/>
                </a:ext>
              </a:extLst>
            </p:cNvPr>
            <p:cNvSpPr>
              <a:spLocks/>
            </p:cNvSpPr>
            <p:nvPr/>
          </p:nvSpPr>
          <p:spPr bwMode="auto">
            <a:xfrm>
              <a:off x="9212932" y="3859745"/>
              <a:ext cx="101909" cy="57338"/>
            </a:xfrm>
            <a:custGeom>
              <a:avLst/>
              <a:gdLst>
                <a:gd name="T0" fmla="*/ 9 w 11"/>
                <a:gd name="T1" fmla="*/ 4 h 6"/>
                <a:gd name="T2" fmla="*/ 9 w 11"/>
                <a:gd name="T3" fmla="*/ 5 h 6"/>
                <a:gd name="T4" fmla="*/ 3 w 11"/>
                <a:gd name="T5" fmla="*/ 4 h 6"/>
                <a:gd name="T6" fmla="*/ 2 w 11"/>
                <a:gd name="T7" fmla="*/ 1 h 6"/>
                <a:gd name="T8" fmla="*/ 9 w 11"/>
                <a:gd name="T9" fmla="*/ 4 h 6"/>
                <a:gd name="T10" fmla="*/ 9 w 11"/>
                <a:gd name="T11" fmla="*/ 4 h 6"/>
              </a:gdLst>
              <a:ahLst/>
              <a:cxnLst>
                <a:cxn ang="0">
                  <a:pos x="T0" y="T1"/>
                </a:cxn>
                <a:cxn ang="0">
                  <a:pos x="T2" y="T3"/>
                </a:cxn>
                <a:cxn ang="0">
                  <a:pos x="T4" y="T5"/>
                </a:cxn>
                <a:cxn ang="0">
                  <a:pos x="T6" y="T7"/>
                </a:cxn>
                <a:cxn ang="0">
                  <a:pos x="T8" y="T9"/>
                </a:cxn>
                <a:cxn ang="0">
                  <a:pos x="T10" y="T11"/>
                </a:cxn>
              </a:cxnLst>
              <a:rect l="0" t="0" r="r" b="b"/>
              <a:pathLst>
                <a:path w="11" h="6">
                  <a:moveTo>
                    <a:pt x="9" y="4"/>
                  </a:moveTo>
                  <a:cubicBezTo>
                    <a:pt x="11" y="5"/>
                    <a:pt x="11" y="6"/>
                    <a:pt x="9" y="5"/>
                  </a:cubicBezTo>
                  <a:cubicBezTo>
                    <a:pt x="7" y="5"/>
                    <a:pt x="4" y="4"/>
                    <a:pt x="3" y="4"/>
                  </a:cubicBezTo>
                  <a:cubicBezTo>
                    <a:pt x="2" y="3"/>
                    <a:pt x="0" y="0"/>
                    <a:pt x="2" y="1"/>
                  </a:cubicBezTo>
                  <a:cubicBezTo>
                    <a:pt x="4" y="2"/>
                    <a:pt x="7" y="3"/>
                    <a:pt x="9" y="4"/>
                  </a:cubicBezTo>
                  <a:cubicBezTo>
                    <a:pt x="11" y="5"/>
                    <a:pt x="7" y="3"/>
                    <a:pt x="9"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406" name="Freeform 780">
              <a:extLst>
                <a:ext uri="{FF2B5EF4-FFF2-40B4-BE49-F238E27FC236}">
                  <a16:creationId xmlns:a16="http://schemas.microsoft.com/office/drawing/2014/main" id="{DCBC6947-4E6D-7245-A2B5-CF5937DAFF60}"/>
                </a:ext>
              </a:extLst>
            </p:cNvPr>
            <p:cNvSpPr>
              <a:spLocks/>
            </p:cNvSpPr>
            <p:nvPr/>
          </p:nvSpPr>
          <p:spPr bwMode="auto">
            <a:xfrm>
              <a:off x="9528218" y="3776918"/>
              <a:ext cx="76432" cy="44598"/>
            </a:xfrm>
            <a:custGeom>
              <a:avLst/>
              <a:gdLst>
                <a:gd name="T0" fmla="*/ 8 w 8"/>
                <a:gd name="T1" fmla="*/ 3 h 5"/>
                <a:gd name="T2" fmla="*/ 0 w 8"/>
                <a:gd name="T3" fmla="*/ 2 h 5"/>
                <a:gd name="T4" fmla="*/ 8 w 8"/>
                <a:gd name="T5" fmla="*/ 3 h 5"/>
              </a:gdLst>
              <a:ahLst/>
              <a:cxnLst>
                <a:cxn ang="0">
                  <a:pos x="T0" y="T1"/>
                </a:cxn>
                <a:cxn ang="0">
                  <a:pos x="T2" y="T3"/>
                </a:cxn>
                <a:cxn ang="0">
                  <a:pos x="T4" y="T5"/>
                </a:cxn>
              </a:cxnLst>
              <a:rect l="0" t="0" r="r" b="b"/>
              <a:pathLst>
                <a:path w="8" h="5">
                  <a:moveTo>
                    <a:pt x="8" y="3"/>
                  </a:moveTo>
                  <a:cubicBezTo>
                    <a:pt x="8" y="5"/>
                    <a:pt x="0" y="4"/>
                    <a:pt x="0" y="2"/>
                  </a:cubicBezTo>
                  <a:cubicBezTo>
                    <a:pt x="0" y="0"/>
                    <a:pt x="8" y="1"/>
                    <a:pt x="8"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407" name="Freeform 782">
              <a:extLst>
                <a:ext uri="{FF2B5EF4-FFF2-40B4-BE49-F238E27FC236}">
                  <a16:creationId xmlns:a16="http://schemas.microsoft.com/office/drawing/2014/main" id="{D8AF3C24-71FA-814F-B00E-D4BF325F2E2E}"/>
                </a:ext>
              </a:extLst>
            </p:cNvPr>
            <p:cNvSpPr>
              <a:spLocks/>
            </p:cNvSpPr>
            <p:nvPr/>
          </p:nvSpPr>
          <p:spPr bwMode="auto">
            <a:xfrm>
              <a:off x="10735225" y="3897972"/>
              <a:ext cx="54142" cy="38227"/>
            </a:xfrm>
            <a:custGeom>
              <a:avLst/>
              <a:gdLst>
                <a:gd name="T0" fmla="*/ 5 w 6"/>
                <a:gd name="T1" fmla="*/ 3 h 4"/>
                <a:gd name="T2" fmla="*/ 1 w 6"/>
                <a:gd name="T3" fmla="*/ 0 h 4"/>
                <a:gd name="T4" fmla="*/ 5 w 6"/>
                <a:gd name="T5" fmla="*/ 3 h 4"/>
              </a:gdLst>
              <a:ahLst/>
              <a:cxnLst>
                <a:cxn ang="0">
                  <a:pos x="T0" y="T1"/>
                </a:cxn>
                <a:cxn ang="0">
                  <a:pos x="T2" y="T3"/>
                </a:cxn>
                <a:cxn ang="0">
                  <a:pos x="T4" y="T5"/>
                </a:cxn>
              </a:cxnLst>
              <a:rect l="0" t="0" r="r" b="b"/>
              <a:pathLst>
                <a:path w="6" h="4">
                  <a:moveTo>
                    <a:pt x="5" y="3"/>
                  </a:moveTo>
                  <a:cubicBezTo>
                    <a:pt x="4" y="4"/>
                    <a:pt x="0" y="0"/>
                    <a:pt x="1" y="0"/>
                  </a:cubicBezTo>
                  <a:cubicBezTo>
                    <a:pt x="2" y="0"/>
                    <a:pt x="6" y="2"/>
                    <a:pt x="5"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408" name="Freeform 783">
              <a:extLst>
                <a:ext uri="{FF2B5EF4-FFF2-40B4-BE49-F238E27FC236}">
                  <a16:creationId xmlns:a16="http://schemas.microsoft.com/office/drawing/2014/main" id="{B9E53F6E-4F36-754D-A872-BF5D8EF877BD}"/>
                </a:ext>
              </a:extLst>
            </p:cNvPr>
            <p:cNvSpPr>
              <a:spLocks/>
            </p:cNvSpPr>
            <p:nvPr/>
          </p:nvSpPr>
          <p:spPr bwMode="auto">
            <a:xfrm>
              <a:off x="10808475" y="3936197"/>
              <a:ext cx="47770" cy="9558"/>
            </a:xfrm>
            <a:custGeom>
              <a:avLst/>
              <a:gdLst>
                <a:gd name="T0" fmla="*/ 4 w 5"/>
                <a:gd name="T1" fmla="*/ 1 h 1"/>
                <a:gd name="T2" fmla="*/ 2 w 5"/>
                <a:gd name="T3" fmla="*/ 0 h 1"/>
                <a:gd name="T4" fmla="*/ 4 w 5"/>
                <a:gd name="T5" fmla="*/ 1 h 1"/>
              </a:gdLst>
              <a:ahLst/>
              <a:cxnLst>
                <a:cxn ang="0">
                  <a:pos x="T0" y="T1"/>
                </a:cxn>
                <a:cxn ang="0">
                  <a:pos x="T2" y="T3"/>
                </a:cxn>
                <a:cxn ang="0">
                  <a:pos x="T4" y="T5"/>
                </a:cxn>
              </a:cxnLst>
              <a:rect l="0" t="0" r="r" b="b"/>
              <a:pathLst>
                <a:path w="5" h="1">
                  <a:moveTo>
                    <a:pt x="4" y="1"/>
                  </a:moveTo>
                  <a:cubicBezTo>
                    <a:pt x="2" y="1"/>
                    <a:pt x="0" y="0"/>
                    <a:pt x="2" y="0"/>
                  </a:cubicBezTo>
                  <a:cubicBezTo>
                    <a:pt x="3" y="0"/>
                    <a:pt x="5" y="1"/>
                    <a:pt x="4"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409" name="Freeform 784">
              <a:extLst>
                <a:ext uri="{FF2B5EF4-FFF2-40B4-BE49-F238E27FC236}">
                  <a16:creationId xmlns:a16="http://schemas.microsoft.com/office/drawing/2014/main" id="{DE6FBEB6-DB92-D54D-8BAA-72A4A2659830}"/>
                </a:ext>
              </a:extLst>
            </p:cNvPr>
            <p:cNvSpPr>
              <a:spLocks/>
            </p:cNvSpPr>
            <p:nvPr/>
          </p:nvSpPr>
          <p:spPr bwMode="auto">
            <a:xfrm>
              <a:off x="10808475" y="4468183"/>
              <a:ext cx="38217" cy="66896"/>
            </a:xfrm>
            <a:custGeom>
              <a:avLst/>
              <a:gdLst>
                <a:gd name="T0" fmla="*/ 2 w 4"/>
                <a:gd name="T1" fmla="*/ 0 h 7"/>
                <a:gd name="T2" fmla="*/ 4 w 4"/>
                <a:gd name="T3" fmla="*/ 7 h 7"/>
                <a:gd name="T4" fmla="*/ 2 w 4"/>
                <a:gd name="T5" fmla="*/ 0 h 7"/>
              </a:gdLst>
              <a:ahLst/>
              <a:cxnLst>
                <a:cxn ang="0">
                  <a:pos x="T0" y="T1"/>
                </a:cxn>
                <a:cxn ang="0">
                  <a:pos x="T2" y="T3"/>
                </a:cxn>
                <a:cxn ang="0">
                  <a:pos x="T4" y="T5"/>
                </a:cxn>
              </a:cxnLst>
              <a:rect l="0" t="0" r="r" b="b"/>
              <a:pathLst>
                <a:path w="4" h="7">
                  <a:moveTo>
                    <a:pt x="2" y="0"/>
                  </a:moveTo>
                  <a:cubicBezTo>
                    <a:pt x="0" y="0"/>
                    <a:pt x="3" y="7"/>
                    <a:pt x="4" y="7"/>
                  </a:cubicBezTo>
                  <a:cubicBezTo>
                    <a:pt x="4" y="7"/>
                    <a:pt x="3" y="0"/>
                    <a:pt x="2"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410" name="Freeform 785">
              <a:extLst>
                <a:ext uri="{FF2B5EF4-FFF2-40B4-BE49-F238E27FC236}">
                  <a16:creationId xmlns:a16="http://schemas.microsoft.com/office/drawing/2014/main" id="{D2DAEAD6-3654-C645-9C63-EA7B2C08C6E3}"/>
                </a:ext>
              </a:extLst>
            </p:cNvPr>
            <p:cNvSpPr>
              <a:spLocks/>
            </p:cNvSpPr>
            <p:nvPr/>
          </p:nvSpPr>
          <p:spPr bwMode="auto">
            <a:xfrm>
              <a:off x="10827583" y="4589232"/>
              <a:ext cx="63695" cy="38227"/>
            </a:xfrm>
            <a:custGeom>
              <a:avLst/>
              <a:gdLst>
                <a:gd name="T0" fmla="*/ 1 w 7"/>
                <a:gd name="T1" fmla="*/ 0 h 4"/>
                <a:gd name="T2" fmla="*/ 1 w 7"/>
                <a:gd name="T3" fmla="*/ 4 h 4"/>
                <a:gd name="T4" fmla="*/ 5 w 7"/>
                <a:gd name="T5" fmla="*/ 4 h 4"/>
                <a:gd name="T6" fmla="*/ 1 w 7"/>
                <a:gd name="T7" fmla="*/ 0 h 4"/>
                <a:gd name="T8" fmla="*/ 1 w 7"/>
                <a:gd name="T9" fmla="*/ 0 h 4"/>
              </a:gdLst>
              <a:ahLst/>
              <a:cxnLst>
                <a:cxn ang="0">
                  <a:pos x="T0" y="T1"/>
                </a:cxn>
                <a:cxn ang="0">
                  <a:pos x="T2" y="T3"/>
                </a:cxn>
                <a:cxn ang="0">
                  <a:pos x="T4" y="T5"/>
                </a:cxn>
                <a:cxn ang="0">
                  <a:pos x="T6" y="T7"/>
                </a:cxn>
                <a:cxn ang="0">
                  <a:pos x="T8" y="T9"/>
                </a:cxn>
              </a:cxnLst>
              <a:rect l="0" t="0" r="r" b="b"/>
              <a:pathLst>
                <a:path w="7" h="4">
                  <a:moveTo>
                    <a:pt x="1" y="0"/>
                  </a:moveTo>
                  <a:cubicBezTo>
                    <a:pt x="0" y="1"/>
                    <a:pt x="0" y="3"/>
                    <a:pt x="1" y="4"/>
                  </a:cubicBezTo>
                  <a:cubicBezTo>
                    <a:pt x="2" y="4"/>
                    <a:pt x="3" y="4"/>
                    <a:pt x="5" y="4"/>
                  </a:cubicBezTo>
                  <a:cubicBezTo>
                    <a:pt x="7" y="4"/>
                    <a:pt x="1" y="0"/>
                    <a:pt x="1" y="0"/>
                  </a:cubicBezTo>
                  <a:cubicBezTo>
                    <a:pt x="0" y="1"/>
                    <a:pt x="1" y="0"/>
                    <a:pt x="1"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411" name="Freeform 786">
              <a:extLst>
                <a:ext uri="{FF2B5EF4-FFF2-40B4-BE49-F238E27FC236}">
                  <a16:creationId xmlns:a16="http://schemas.microsoft.com/office/drawing/2014/main" id="{B3935AA6-338A-2D41-B30D-9631AE4C85F9}"/>
                </a:ext>
              </a:extLst>
            </p:cNvPr>
            <p:cNvSpPr>
              <a:spLocks/>
            </p:cNvSpPr>
            <p:nvPr/>
          </p:nvSpPr>
          <p:spPr bwMode="auto">
            <a:xfrm>
              <a:off x="10566434" y="4796294"/>
              <a:ext cx="159235" cy="92380"/>
            </a:xfrm>
            <a:custGeom>
              <a:avLst/>
              <a:gdLst>
                <a:gd name="T0" fmla="*/ 0 w 17"/>
                <a:gd name="T1" fmla="*/ 4 h 10"/>
                <a:gd name="T2" fmla="*/ 10 w 17"/>
                <a:gd name="T3" fmla="*/ 2 h 10"/>
                <a:gd name="T4" fmla="*/ 8 w 17"/>
                <a:gd name="T5" fmla="*/ 4 h 10"/>
                <a:gd name="T6" fmla="*/ 12 w 17"/>
                <a:gd name="T7" fmla="*/ 7 h 10"/>
                <a:gd name="T8" fmla="*/ 9 w 17"/>
                <a:gd name="T9" fmla="*/ 7 h 10"/>
                <a:gd name="T10" fmla="*/ 11 w 17"/>
                <a:gd name="T11" fmla="*/ 10 h 10"/>
                <a:gd name="T12" fmla="*/ 8 w 17"/>
                <a:gd name="T13" fmla="*/ 9 h 10"/>
                <a:gd name="T14" fmla="*/ 0 w 17"/>
                <a:gd name="T15" fmla="*/ 4 h 10"/>
                <a:gd name="T16" fmla="*/ 0 w 17"/>
                <a:gd name="T17"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0">
                  <a:moveTo>
                    <a:pt x="0" y="4"/>
                  </a:moveTo>
                  <a:cubicBezTo>
                    <a:pt x="1" y="0"/>
                    <a:pt x="7" y="2"/>
                    <a:pt x="10" y="2"/>
                  </a:cubicBezTo>
                  <a:cubicBezTo>
                    <a:pt x="17" y="3"/>
                    <a:pt x="8" y="4"/>
                    <a:pt x="8" y="4"/>
                  </a:cubicBezTo>
                  <a:cubicBezTo>
                    <a:pt x="8" y="6"/>
                    <a:pt x="12" y="5"/>
                    <a:pt x="12" y="7"/>
                  </a:cubicBezTo>
                  <a:cubicBezTo>
                    <a:pt x="12" y="7"/>
                    <a:pt x="10" y="6"/>
                    <a:pt x="9" y="7"/>
                  </a:cubicBezTo>
                  <a:cubicBezTo>
                    <a:pt x="9" y="7"/>
                    <a:pt x="12" y="10"/>
                    <a:pt x="11" y="10"/>
                  </a:cubicBezTo>
                  <a:cubicBezTo>
                    <a:pt x="10" y="10"/>
                    <a:pt x="9" y="9"/>
                    <a:pt x="8" y="9"/>
                  </a:cubicBezTo>
                  <a:cubicBezTo>
                    <a:pt x="6" y="8"/>
                    <a:pt x="0" y="7"/>
                    <a:pt x="0" y="4"/>
                  </a:cubicBezTo>
                  <a:cubicBezTo>
                    <a:pt x="0" y="3"/>
                    <a:pt x="0" y="7"/>
                    <a:pt x="0"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412" name="Freeform 787">
              <a:extLst>
                <a:ext uri="{FF2B5EF4-FFF2-40B4-BE49-F238E27FC236}">
                  <a16:creationId xmlns:a16="http://schemas.microsoft.com/office/drawing/2014/main" id="{D9F050F4-FF6E-B041-982B-F1C6B8949E4C}"/>
                </a:ext>
              </a:extLst>
            </p:cNvPr>
            <p:cNvSpPr>
              <a:spLocks/>
            </p:cNvSpPr>
            <p:nvPr/>
          </p:nvSpPr>
          <p:spPr bwMode="auto">
            <a:xfrm>
              <a:off x="10537774" y="4777183"/>
              <a:ext cx="82803" cy="28672"/>
            </a:xfrm>
            <a:custGeom>
              <a:avLst/>
              <a:gdLst>
                <a:gd name="T0" fmla="*/ 8 w 9"/>
                <a:gd name="T1" fmla="*/ 1 h 3"/>
                <a:gd name="T2" fmla="*/ 5 w 9"/>
                <a:gd name="T3" fmla="*/ 0 h 3"/>
                <a:gd name="T4" fmla="*/ 0 w 9"/>
                <a:gd name="T5" fmla="*/ 0 h 3"/>
                <a:gd name="T6" fmla="*/ 8 w 9"/>
                <a:gd name="T7" fmla="*/ 1 h 3"/>
                <a:gd name="T8" fmla="*/ 8 w 9"/>
                <a:gd name="T9" fmla="*/ 1 h 3"/>
              </a:gdLst>
              <a:ahLst/>
              <a:cxnLst>
                <a:cxn ang="0">
                  <a:pos x="T0" y="T1"/>
                </a:cxn>
                <a:cxn ang="0">
                  <a:pos x="T2" y="T3"/>
                </a:cxn>
                <a:cxn ang="0">
                  <a:pos x="T4" y="T5"/>
                </a:cxn>
                <a:cxn ang="0">
                  <a:pos x="T6" y="T7"/>
                </a:cxn>
                <a:cxn ang="0">
                  <a:pos x="T8" y="T9"/>
                </a:cxn>
              </a:cxnLst>
              <a:rect l="0" t="0" r="r" b="b"/>
              <a:pathLst>
                <a:path w="9" h="3">
                  <a:moveTo>
                    <a:pt x="8" y="1"/>
                  </a:moveTo>
                  <a:cubicBezTo>
                    <a:pt x="9" y="1"/>
                    <a:pt x="5" y="0"/>
                    <a:pt x="5" y="0"/>
                  </a:cubicBezTo>
                  <a:cubicBezTo>
                    <a:pt x="3" y="0"/>
                    <a:pt x="1" y="0"/>
                    <a:pt x="0" y="0"/>
                  </a:cubicBezTo>
                  <a:cubicBezTo>
                    <a:pt x="2" y="0"/>
                    <a:pt x="6" y="3"/>
                    <a:pt x="8" y="1"/>
                  </a:cubicBezTo>
                  <a:cubicBezTo>
                    <a:pt x="9" y="1"/>
                    <a:pt x="7" y="2"/>
                    <a:pt x="8"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413" name="Freeform 788">
              <a:extLst>
                <a:ext uri="{FF2B5EF4-FFF2-40B4-BE49-F238E27FC236}">
                  <a16:creationId xmlns:a16="http://schemas.microsoft.com/office/drawing/2014/main" id="{F0FBF315-82F1-DE43-B75B-D73BD2E0A4ED}"/>
                </a:ext>
              </a:extLst>
            </p:cNvPr>
            <p:cNvSpPr>
              <a:spLocks/>
            </p:cNvSpPr>
            <p:nvPr/>
          </p:nvSpPr>
          <p:spPr bwMode="auto">
            <a:xfrm>
              <a:off x="10407201" y="4974685"/>
              <a:ext cx="121018" cy="63711"/>
            </a:xfrm>
            <a:custGeom>
              <a:avLst/>
              <a:gdLst>
                <a:gd name="T0" fmla="*/ 12 w 13"/>
                <a:gd name="T1" fmla="*/ 4 h 7"/>
                <a:gd name="T2" fmla="*/ 12 w 13"/>
                <a:gd name="T3" fmla="*/ 1 h 7"/>
                <a:gd name="T4" fmla="*/ 7 w 13"/>
                <a:gd name="T5" fmla="*/ 2 h 7"/>
                <a:gd name="T6" fmla="*/ 3 w 13"/>
                <a:gd name="T7" fmla="*/ 3 h 7"/>
                <a:gd name="T8" fmla="*/ 0 w 13"/>
                <a:gd name="T9" fmla="*/ 5 h 7"/>
                <a:gd name="T10" fmla="*/ 12 w 13"/>
                <a:gd name="T11" fmla="*/ 4 h 7"/>
                <a:gd name="T12" fmla="*/ 12 w 13"/>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13" h="7">
                  <a:moveTo>
                    <a:pt x="12" y="4"/>
                  </a:moveTo>
                  <a:cubicBezTo>
                    <a:pt x="13" y="3"/>
                    <a:pt x="13" y="2"/>
                    <a:pt x="12" y="1"/>
                  </a:cubicBezTo>
                  <a:cubicBezTo>
                    <a:pt x="11" y="0"/>
                    <a:pt x="8" y="1"/>
                    <a:pt x="7" y="2"/>
                  </a:cubicBezTo>
                  <a:cubicBezTo>
                    <a:pt x="6" y="2"/>
                    <a:pt x="4" y="2"/>
                    <a:pt x="3" y="3"/>
                  </a:cubicBezTo>
                  <a:cubicBezTo>
                    <a:pt x="3" y="3"/>
                    <a:pt x="0" y="5"/>
                    <a:pt x="0" y="5"/>
                  </a:cubicBezTo>
                  <a:cubicBezTo>
                    <a:pt x="3" y="7"/>
                    <a:pt x="10" y="6"/>
                    <a:pt x="12" y="4"/>
                  </a:cubicBezTo>
                  <a:cubicBezTo>
                    <a:pt x="13" y="3"/>
                    <a:pt x="9" y="6"/>
                    <a:pt x="12"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414" name="Freeform 789">
              <a:extLst>
                <a:ext uri="{FF2B5EF4-FFF2-40B4-BE49-F238E27FC236}">
                  <a16:creationId xmlns:a16="http://schemas.microsoft.com/office/drawing/2014/main" id="{8BF025C8-2916-F642-A67B-C333810EB434}"/>
                </a:ext>
              </a:extLst>
            </p:cNvPr>
            <p:cNvSpPr>
              <a:spLocks/>
            </p:cNvSpPr>
            <p:nvPr/>
          </p:nvSpPr>
          <p:spPr bwMode="auto">
            <a:xfrm>
              <a:off x="9305288" y="5067067"/>
              <a:ext cx="38217" cy="57338"/>
            </a:xfrm>
            <a:custGeom>
              <a:avLst/>
              <a:gdLst>
                <a:gd name="T0" fmla="*/ 3 w 4"/>
                <a:gd name="T1" fmla="*/ 2 h 6"/>
                <a:gd name="T2" fmla="*/ 1 w 4"/>
                <a:gd name="T3" fmla="*/ 3 h 6"/>
                <a:gd name="T4" fmla="*/ 3 w 4"/>
                <a:gd name="T5" fmla="*/ 2 h 6"/>
                <a:gd name="T6" fmla="*/ 3 w 4"/>
                <a:gd name="T7" fmla="*/ 2 h 6"/>
              </a:gdLst>
              <a:ahLst/>
              <a:cxnLst>
                <a:cxn ang="0">
                  <a:pos x="T0" y="T1"/>
                </a:cxn>
                <a:cxn ang="0">
                  <a:pos x="T2" y="T3"/>
                </a:cxn>
                <a:cxn ang="0">
                  <a:pos x="T4" y="T5"/>
                </a:cxn>
                <a:cxn ang="0">
                  <a:pos x="T6" y="T7"/>
                </a:cxn>
              </a:cxnLst>
              <a:rect l="0" t="0" r="r" b="b"/>
              <a:pathLst>
                <a:path w="4" h="6">
                  <a:moveTo>
                    <a:pt x="3" y="2"/>
                  </a:moveTo>
                  <a:cubicBezTo>
                    <a:pt x="2" y="0"/>
                    <a:pt x="1" y="1"/>
                    <a:pt x="1" y="3"/>
                  </a:cubicBezTo>
                  <a:cubicBezTo>
                    <a:pt x="0" y="6"/>
                    <a:pt x="4" y="4"/>
                    <a:pt x="3" y="2"/>
                  </a:cubicBezTo>
                  <a:cubicBezTo>
                    <a:pt x="3" y="2"/>
                    <a:pt x="4" y="3"/>
                    <a:pt x="3"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415" name="Freeform 790">
              <a:extLst>
                <a:ext uri="{FF2B5EF4-FFF2-40B4-BE49-F238E27FC236}">
                  <a16:creationId xmlns:a16="http://schemas.microsoft.com/office/drawing/2014/main" id="{8DFAC838-0CAA-F147-9113-3DA3182894CE}"/>
                </a:ext>
              </a:extLst>
            </p:cNvPr>
            <p:cNvSpPr>
              <a:spLocks/>
            </p:cNvSpPr>
            <p:nvPr/>
          </p:nvSpPr>
          <p:spPr bwMode="auto">
            <a:xfrm>
              <a:off x="9222485" y="4946016"/>
              <a:ext cx="35033" cy="38227"/>
            </a:xfrm>
            <a:custGeom>
              <a:avLst/>
              <a:gdLst>
                <a:gd name="T0" fmla="*/ 4 w 4"/>
                <a:gd name="T1" fmla="*/ 2 h 4"/>
                <a:gd name="T2" fmla="*/ 1 w 4"/>
                <a:gd name="T3" fmla="*/ 1 h 4"/>
                <a:gd name="T4" fmla="*/ 4 w 4"/>
                <a:gd name="T5" fmla="*/ 2 h 4"/>
                <a:gd name="T6" fmla="*/ 4 w 4"/>
                <a:gd name="T7" fmla="*/ 2 h 4"/>
              </a:gdLst>
              <a:ahLst/>
              <a:cxnLst>
                <a:cxn ang="0">
                  <a:pos x="T0" y="T1"/>
                </a:cxn>
                <a:cxn ang="0">
                  <a:pos x="T2" y="T3"/>
                </a:cxn>
                <a:cxn ang="0">
                  <a:pos x="T4" y="T5"/>
                </a:cxn>
                <a:cxn ang="0">
                  <a:pos x="T6" y="T7"/>
                </a:cxn>
              </a:cxnLst>
              <a:rect l="0" t="0" r="r" b="b"/>
              <a:pathLst>
                <a:path w="4" h="4">
                  <a:moveTo>
                    <a:pt x="4" y="2"/>
                  </a:moveTo>
                  <a:cubicBezTo>
                    <a:pt x="3" y="2"/>
                    <a:pt x="1" y="0"/>
                    <a:pt x="1" y="1"/>
                  </a:cubicBezTo>
                  <a:cubicBezTo>
                    <a:pt x="0" y="4"/>
                    <a:pt x="4" y="2"/>
                    <a:pt x="4" y="2"/>
                  </a:cubicBezTo>
                  <a:cubicBezTo>
                    <a:pt x="3" y="2"/>
                    <a:pt x="4" y="2"/>
                    <a:pt x="4"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416" name="Freeform 791">
              <a:extLst>
                <a:ext uri="{FF2B5EF4-FFF2-40B4-BE49-F238E27FC236}">
                  <a16:creationId xmlns:a16="http://schemas.microsoft.com/office/drawing/2014/main" id="{BEF3421D-0EF7-EC42-96E1-DEAD3D23CAA1}"/>
                </a:ext>
              </a:extLst>
            </p:cNvPr>
            <p:cNvSpPr>
              <a:spLocks/>
            </p:cNvSpPr>
            <p:nvPr/>
          </p:nvSpPr>
          <p:spPr bwMode="auto">
            <a:xfrm>
              <a:off x="10865798" y="4347133"/>
              <a:ext cx="19109" cy="19114"/>
            </a:xfrm>
            <a:custGeom>
              <a:avLst/>
              <a:gdLst>
                <a:gd name="T0" fmla="*/ 2 w 2"/>
                <a:gd name="T1" fmla="*/ 1 h 2"/>
                <a:gd name="T2" fmla="*/ 0 w 2"/>
                <a:gd name="T3" fmla="*/ 2 h 2"/>
                <a:gd name="T4" fmla="*/ 2 w 2"/>
                <a:gd name="T5" fmla="*/ 1 h 2"/>
              </a:gdLst>
              <a:ahLst/>
              <a:cxnLst>
                <a:cxn ang="0">
                  <a:pos x="T0" y="T1"/>
                </a:cxn>
                <a:cxn ang="0">
                  <a:pos x="T2" y="T3"/>
                </a:cxn>
                <a:cxn ang="0">
                  <a:pos x="T4" y="T5"/>
                </a:cxn>
              </a:cxnLst>
              <a:rect l="0" t="0" r="r" b="b"/>
              <a:pathLst>
                <a:path w="2" h="2">
                  <a:moveTo>
                    <a:pt x="2" y="1"/>
                  </a:moveTo>
                  <a:cubicBezTo>
                    <a:pt x="2" y="0"/>
                    <a:pt x="0" y="1"/>
                    <a:pt x="0" y="2"/>
                  </a:cubicBezTo>
                  <a:cubicBezTo>
                    <a:pt x="1" y="2"/>
                    <a:pt x="2" y="2"/>
                    <a:pt x="2"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417" name="Freeform 792">
              <a:extLst>
                <a:ext uri="{FF2B5EF4-FFF2-40B4-BE49-F238E27FC236}">
                  <a16:creationId xmlns:a16="http://schemas.microsoft.com/office/drawing/2014/main" id="{E224410F-2847-6849-A22A-C72E03BBFDAA}"/>
                </a:ext>
              </a:extLst>
            </p:cNvPr>
            <p:cNvSpPr>
              <a:spLocks/>
            </p:cNvSpPr>
            <p:nvPr/>
          </p:nvSpPr>
          <p:spPr bwMode="auto">
            <a:xfrm>
              <a:off x="10789366" y="4245195"/>
              <a:ext cx="28664" cy="15928"/>
            </a:xfrm>
            <a:custGeom>
              <a:avLst/>
              <a:gdLst>
                <a:gd name="T0" fmla="*/ 2 w 3"/>
                <a:gd name="T1" fmla="*/ 0 h 2"/>
                <a:gd name="T2" fmla="*/ 1 w 3"/>
                <a:gd name="T3" fmla="*/ 1 h 2"/>
                <a:gd name="T4" fmla="*/ 2 w 3"/>
                <a:gd name="T5" fmla="*/ 0 h 2"/>
              </a:gdLst>
              <a:ahLst/>
              <a:cxnLst>
                <a:cxn ang="0">
                  <a:pos x="T0" y="T1"/>
                </a:cxn>
                <a:cxn ang="0">
                  <a:pos x="T2" y="T3"/>
                </a:cxn>
                <a:cxn ang="0">
                  <a:pos x="T4" y="T5"/>
                </a:cxn>
              </a:cxnLst>
              <a:rect l="0" t="0" r="r" b="b"/>
              <a:pathLst>
                <a:path w="3" h="2">
                  <a:moveTo>
                    <a:pt x="2" y="0"/>
                  </a:moveTo>
                  <a:cubicBezTo>
                    <a:pt x="1" y="0"/>
                    <a:pt x="0" y="1"/>
                    <a:pt x="1" y="1"/>
                  </a:cubicBezTo>
                  <a:cubicBezTo>
                    <a:pt x="2" y="2"/>
                    <a:pt x="3" y="1"/>
                    <a:pt x="2"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418" name="Freeform 793">
              <a:extLst>
                <a:ext uri="{FF2B5EF4-FFF2-40B4-BE49-F238E27FC236}">
                  <a16:creationId xmlns:a16="http://schemas.microsoft.com/office/drawing/2014/main" id="{26C6B8C8-46A7-924C-B342-F3D46BA9A886}"/>
                </a:ext>
              </a:extLst>
            </p:cNvPr>
            <p:cNvSpPr>
              <a:spLocks/>
            </p:cNvSpPr>
            <p:nvPr/>
          </p:nvSpPr>
          <p:spPr bwMode="auto">
            <a:xfrm>
              <a:off x="10865798" y="4206968"/>
              <a:ext cx="25477" cy="28672"/>
            </a:xfrm>
            <a:custGeom>
              <a:avLst/>
              <a:gdLst>
                <a:gd name="T0" fmla="*/ 2 w 3"/>
                <a:gd name="T1" fmla="*/ 1 h 3"/>
                <a:gd name="T2" fmla="*/ 1 w 3"/>
                <a:gd name="T3" fmla="*/ 2 h 3"/>
                <a:gd name="T4" fmla="*/ 2 w 3"/>
                <a:gd name="T5" fmla="*/ 1 h 3"/>
              </a:gdLst>
              <a:ahLst/>
              <a:cxnLst>
                <a:cxn ang="0">
                  <a:pos x="T0" y="T1"/>
                </a:cxn>
                <a:cxn ang="0">
                  <a:pos x="T2" y="T3"/>
                </a:cxn>
                <a:cxn ang="0">
                  <a:pos x="T4" y="T5"/>
                </a:cxn>
              </a:cxnLst>
              <a:rect l="0" t="0" r="r" b="b"/>
              <a:pathLst>
                <a:path w="3" h="3">
                  <a:moveTo>
                    <a:pt x="2" y="1"/>
                  </a:moveTo>
                  <a:cubicBezTo>
                    <a:pt x="2" y="0"/>
                    <a:pt x="0" y="1"/>
                    <a:pt x="1" y="2"/>
                  </a:cubicBezTo>
                  <a:cubicBezTo>
                    <a:pt x="1" y="3"/>
                    <a:pt x="3" y="1"/>
                    <a:pt x="2"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419" name="Freeform 794">
              <a:extLst>
                <a:ext uri="{FF2B5EF4-FFF2-40B4-BE49-F238E27FC236}">
                  <a16:creationId xmlns:a16="http://schemas.microsoft.com/office/drawing/2014/main" id="{CE51CACD-7866-6640-8F48-B2548FD82484}"/>
                </a:ext>
              </a:extLst>
            </p:cNvPr>
            <p:cNvSpPr>
              <a:spLocks/>
            </p:cNvSpPr>
            <p:nvPr/>
          </p:nvSpPr>
          <p:spPr bwMode="auto">
            <a:xfrm>
              <a:off x="8314841" y="4394916"/>
              <a:ext cx="47770" cy="6370"/>
            </a:xfrm>
            <a:custGeom>
              <a:avLst/>
              <a:gdLst>
                <a:gd name="T0" fmla="*/ 5 w 5"/>
                <a:gd name="T1" fmla="*/ 1 h 1"/>
                <a:gd name="T2" fmla="*/ 1 w 5"/>
                <a:gd name="T3" fmla="*/ 0 h 1"/>
                <a:gd name="T4" fmla="*/ 5 w 5"/>
                <a:gd name="T5" fmla="*/ 1 h 1"/>
              </a:gdLst>
              <a:ahLst/>
              <a:cxnLst>
                <a:cxn ang="0">
                  <a:pos x="T0" y="T1"/>
                </a:cxn>
                <a:cxn ang="0">
                  <a:pos x="T2" y="T3"/>
                </a:cxn>
                <a:cxn ang="0">
                  <a:pos x="T4" y="T5"/>
                </a:cxn>
              </a:cxnLst>
              <a:rect l="0" t="0" r="r" b="b"/>
              <a:pathLst>
                <a:path w="5" h="1">
                  <a:moveTo>
                    <a:pt x="5" y="1"/>
                  </a:moveTo>
                  <a:cubicBezTo>
                    <a:pt x="4" y="0"/>
                    <a:pt x="0" y="0"/>
                    <a:pt x="1" y="0"/>
                  </a:cubicBezTo>
                  <a:cubicBezTo>
                    <a:pt x="2" y="1"/>
                    <a:pt x="5" y="1"/>
                    <a:pt x="5"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420" name="Freeform 795">
              <a:extLst>
                <a:ext uri="{FF2B5EF4-FFF2-40B4-BE49-F238E27FC236}">
                  <a16:creationId xmlns:a16="http://schemas.microsoft.com/office/drawing/2014/main" id="{767E1D3D-2FBB-FB4C-AB2A-51D818A834E3}"/>
                </a:ext>
              </a:extLst>
            </p:cNvPr>
            <p:cNvSpPr>
              <a:spLocks/>
            </p:cNvSpPr>
            <p:nvPr/>
          </p:nvSpPr>
          <p:spPr bwMode="auto">
            <a:xfrm>
              <a:off x="8372164" y="4394916"/>
              <a:ext cx="57323" cy="0"/>
            </a:xfrm>
            <a:custGeom>
              <a:avLst/>
              <a:gdLst>
                <a:gd name="T0" fmla="*/ 5 w 6"/>
                <a:gd name="T1" fmla="*/ 1 w 6"/>
                <a:gd name="T2" fmla="*/ 5 w 6"/>
              </a:gdLst>
              <a:ahLst/>
              <a:cxnLst>
                <a:cxn ang="0">
                  <a:pos x="T0" y="0"/>
                </a:cxn>
                <a:cxn ang="0">
                  <a:pos x="T1" y="0"/>
                </a:cxn>
                <a:cxn ang="0">
                  <a:pos x="T2" y="0"/>
                </a:cxn>
              </a:cxnLst>
              <a:rect l="0" t="0" r="r" b="b"/>
              <a:pathLst>
                <a:path w="6">
                  <a:moveTo>
                    <a:pt x="5" y="0"/>
                  </a:moveTo>
                  <a:cubicBezTo>
                    <a:pt x="4" y="0"/>
                    <a:pt x="0" y="0"/>
                    <a:pt x="1" y="0"/>
                  </a:cubicBezTo>
                  <a:cubicBezTo>
                    <a:pt x="2" y="0"/>
                    <a:pt x="6" y="0"/>
                    <a:pt x="5"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421" name="Freeform 796">
              <a:extLst>
                <a:ext uri="{FF2B5EF4-FFF2-40B4-BE49-F238E27FC236}">
                  <a16:creationId xmlns:a16="http://schemas.microsoft.com/office/drawing/2014/main" id="{BD78888A-4582-A342-A8BF-8E32E8CDABB3}"/>
                </a:ext>
              </a:extLst>
            </p:cNvPr>
            <p:cNvSpPr>
              <a:spLocks/>
            </p:cNvSpPr>
            <p:nvPr/>
          </p:nvSpPr>
          <p:spPr bwMode="auto">
            <a:xfrm>
              <a:off x="9445417" y="3802407"/>
              <a:ext cx="38217" cy="19114"/>
            </a:xfrm>
            <a:custGeom>
              <a:avLst/>
              <a:gdLst>
                <a:gd name="T0" fmla="*/ 3 w 4"/>
                <a:gd name="T1" fmla="*/ 2 h 2"/>
                <a:gd name="T2" fmla="*/ 2 w 4"/>
                <a:gd name="T3" fmla="*/ 0 h 2"/>
                <a:gd name="T4" fmla="*/ 3 w 4"/>
                <a:gd name="T5" fmla="*/ 2 h 2"/>
              </a:gdLst>
              <a:ahLst/>
              <a:cxnLst>
                <a:cxn ang="0">
                  <a:pos x="T0" y="T1"/>
                </a:cxn>
                <a:cxn ang="0">
                  <a:pos x="T2" y="T3"/>
                </a:cxn>
                <a:cxn ang="0">
                  <a:pos x="T4" y="T5"/>
                </a:cxn>
              </a:cxnLst>
              <a:rect l="0" t="0" r="r" b="b"/>
              <a:pathLst>
                <a:path w="4" h="2">
                  <a:moveTo>
                    <a:pt x="3" y="2"/>
                  </a:moveTo>
                  <a:cubicBezTo>
                    <a:pt x="1" y="2"/>
                    <a:pt x="0" y="0"/>
                    <a:pt x="2" y="0"/>
                  </a:cubicBezTo>
                  <a:cubicBezTo>
                    <a:pt x="3" y="0"/>
                    <a:pt x="4" y="2"/>
                    <a:pt x="3"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sp>
          <p:nvSpPr>
            <p:cNvPr id="422" name="Freeform 797">
              <a:extLst>
                <a:ext uri="{FF2B5EF4-FFF2-40B4-BE49-F238E27FC236}">
                  <a16:creationId xmlns:a16="http://schemas.microsoft.com/office/drawing/2014/main" id="{87C75789-DD49-2245-9CB9-3701052C2E8D}"/>
                </a:ext>
              </a:extLst>
            </p:cNvPr>
            <p:cNvSpPr>
              <a:spLocks/>
            </p:cNvSpPr>
            <p:nvPr/>
          </p:nvSpPr>
          <p:spPr bwMode="auto">
            <a:xfrm>
              <a:off x="5467694" y="6086410"/>
              <a:ext cx="85988" cy="111494"/>
            </a:xfrm>
            <a:custGeom>
              <a:avLst/>
              <a:gdLst>
                <a:gd name="T0" fmla="*/ 9 w 9"/>
                <a:gd name="T1" fmla="*/ 11 h 12"/>
                <a:gd name="T2" fmla="*/ 5 w 9"/>
                <a:gd name="T3" fmla="*/ 2 h 12"/>
                <a:gd name="T4" fmla="*/ 2 w 9"/>
                <a:gd name="T5" fmla="*/ 2 h 12"/>
                <a:gd name="T6" fmla="*/ 0 w 9"/>
                <a:gd name="T7" fmla="*/ 3 h 12"/>
                <a:gd name="T8" fmla="*/ 3 w 9"/>
                <a:gd name="T9" fmla="*/ 5 h 12"/>
                <a:gd name="T10" fmla="*/ 3 w 9"/>
                <a:gd name="T11" fmla="*/ 7 h 12"/>
                <a:gd name="T12" fmla="*/ 4 w 9"/>
                <a:gd name="T13" fmla="*/ 7 h 12"/>
                <a:gd name="T14" fmla="*/ 3 w 9"/>
                <a:gd name="T15" fmla="*/ 8 h 12"/>
                <a:gd name="T16" fmla="*/ 6 w 9"/>
                <a:gd name="T17" fmla="*/ 11 h 12"/>
                <a:gd name="T18" fmla="*/ 6 w 9"/>
                <a:gd name="T19" fmla="*/ 9 h 12"/>
                <a:gd name="T20" fmla="*/ 9 w 9"/>
                <a:gd name="T21" fmla="*/ 11 h 12"/>
                <a:gd name="T22" fmla="*/ 9 w 9"/>
                <a:gd name="T23"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12">
                  <a:moveTo>
                    <a:pt x="9" y="11"/>
                  </a:moveTo>
                  <a:cubicBezTo>
                    <a:pt x="8" y="8"/>
                    <a:pt x="7" y="4"/>
                    <a:pt x="5" y="2"/>
                  </a:cubicBezTo>
                  <a:cubicBezTo>
                    <a:pt x="4" y="1"/>
                    <a:pt x="3" y="0"/>
                    <a:pt x="2" y="2"/>
                  </a:cubicBezTo>
                  <a:cubicBezTo>
                    <a:pt x="2" y="2"/>
                    <a:pt x="0" y="2"/>
                    <a:pt x="0" y="3"/>
                  </a:cubicBezTo>
                  <a:cubicBezTo>
                    <a:pt x="1" y="4"/>
                    <a:pt x="3" y="3"/>
                    <a:pt x="3" y="5"/>
                  </a:cubicBezTo>
                  <a:cubicBezTo>
                    <a:pt x="3" y="6"/>
                    <a:pt x="3" y="6"/>
                    <a:pt x="3" y="7"/>
                  </a:cubicBezTo>
                  <a:cubicBezTo>
                    <a:pt x="3" y="8"/>
                    <a:pt x="4" y="7"/>
                    <a:pt x="4" y="7"/>
                  </a:cubicBezTo>
                  <a:cubicBezTo>
                    <a:pt x="5" y="8"/>
                    <a:pt x="3" y="8"/>
                    <a:pt x="3" y="8"/>
                  </a:cubicBezTo>
                  <a:cubicBezTo>
                    <a:pt x="3" y="9"/>
                    <a:pt x="5" y="11"/>
                    <a:pt x="6" y="11"/>
                  </a:cubicBezTo>
                  <a:cubicBezTo>
                    <a:pt x="6" y="11"/>
                    <a:pt x="2" y="7"/>
                    <a:pt x="6" y="9"/>
                  </a:cubicBezTo>
                  <a:cubicBezTo>
                    <a:pt x="7" y="9"/>
                    <a:pt x="9" y="12"/>
                    <a:pt x="9" y="11"/>
                  </a:cubicBezTo>
                  <a:cubicBezTo>
                    <a:pt x="8" y="10"/>
                    <a:pt x="9" y="12"/>
                    <a:pt x="9" y="1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Source Sans Pro Light" panose="020B0403030403020204" pitchFamily="34" charset="0"/>
              </a:endParaRPr>
            </a:p>
          </p:txBody>
        </p:sp>
      </p:grpSp>
      <p:sp>
        <p:nvSpPr>
          <p:cNvPr id="435" name="TextBox 434">
            <a:extLst>
              <a:ext uri="{FF2B5EF4-FFF2-40B4-BE49-F238E27FC236}">
                <a16:creationId xmlns:a16="http://schemas.microsoft.com/office/drawing/2014/main" id="{0967769A-FA85-B545-B405-4580F7F110B5}"/>
              </a:ext>
            </a:extLst>
          </p:cNvPr>
          <p:cNvSpPr txBox="1"/>
          <p:nvPr/>
        </p:nvSpPr>
        <p:spPr>
          <a:xfrm>
            <a:off x="9277072" y="1368903"/>
            <a:ext cx="5827236" cy="1200329"/>
          </a:xfrm>
          <a:prstGeom prst="rect">
            <a:avLst/>
          </a:prstGeom>
          <a:noFill/>
        </p:spPr>
        <p:txBody>
          <a:bodyPr wrap="none" rtlCol="0" anchor="t">
            <a:spAutoFit/>
          </a:bodyPr>
          <a:lstStyle/>
          <a:p>
            <a:pPr algn="ctr"/>
            <a:r>
              <a:rPr lang="en-US" sz="7200" spc="900" dirty="0">
                <a:solidFill>
                  <a:schemeClr val="tx2"/>
                </a:solidFill>
                <a:latin typeface="Oswald Medium" panose="02000603000000000000" pitchFamily="2" charset="77"/>
              </a:rPr>
              <a:t>WORLD MAP</a:t>
            </a:r>
          </a:p>
        </p:txBody>
      </p:sp>
      <p:sp>
        <p:nvSpPr>
          <p:cNvPr id="436" name="Subtitle 2">
            <a:extLst>
              <a:ext uri="{FF2B5EF4-FFF2-40B4-BE49-F238E27FC236}">
                <a16:creationId xmlns:a16="http://schemas.microsoft.com/office/drawing/2014/main" id="{9F3D425B-933D-4544-98C6-F0F41B518742}"/>
              </a:ext>
            </a:extLst>
          </p:cNvPr>
          <p:cNvSpPr txBox="1">
            <a:spLocks/>
          </p:cNvSpPr>
          <p:nvPr/>
        </p:nvSpPr>
        <p:spPr>
          <a:xfrm>
            <a:off x="9393203" y="692988"/>
            <a:ext cx="5594801" cy="400110"/>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2000" spc="1500" dirty="0">
                <a:solidFill>
                  <a:schemeClr val="tx1"/>
                </a:solidFill>
                <a:latin typeface="Oswald Light" panose="02000303000000000000" pitchFamily="2" charset="77"/>
                <a:ea typeface="Source Sans Pro Light" panose="020B0403030403020204" pitchFamily="34" charset="0"/>
                <a:cs typeface="Mukta ExtraLight" panose="020B0000000000000000" pitchFamily="34" charset="77"/>
              </a:rPr>
              <a:t>YOUR SUBTITLE HERE</a:t>
            </a:r>
          </a:p>
        </p:txBody>
      </p:sp>
      <p:sp>
        <p:nvSpPr>
          <p:cNvPr id="2" name="Oval 1">
            <a:extLst>
              <a:ext uri="{FF2B5EF4-FFF2-40B4-BE49-F238E27FC236}">
                <a16:creationId xmlns:a16="http://schemas.microsoft.com/office/drawing/2014/main" id="{D2ED3365-2373-834B-87C5-8BC007084950}"/>
              </a:ext>
            </a:extLst>
          </p:cNvPr>
          <p:cNvSpPr/>
          <p:nvPr/>
        </p:nvSpPr>
        <p:spPr>
          <a:xfrm>
            <a:off x="5074920" y="7884691"/>
            <a:ext cx="731520" cy="7315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Light" panose="020B0403030403020204" pitchFamily="34" charset="0"/>
            </a:endParaRPr>
          </a:p>
        </p:txBody>
      </p:sp>
      <p:sp>
        <p:nvSpPr>
          <p:cNvPr id="3" name="Oval 2">
            <a:extLst>
              <a:ext uri="{FF2B5EF4-FFF2-40B4-BE49-F238E27FC236}">
                <a16:creationId xmlns:a16="http://schemas.microsoft.com/office/drawing/2014/main" id="{ADE2F881-475D-6E41-8810-03E1F6B21DA3}"/>
              </a:ext>
            </a:extLst>
          </p:cNvPr>
          <p:cNvSpPr/>
          <p:nvPr/>
        </p:nvSpPr>
        <p:spPr>
          <a:xfrm>
            <a:off x="5074920" y="6461760"/>
            <a:ext cx="1889760" cy="188976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Light" panose="020B0403030403020204" pitchFamily="34" charset="0"/>
            </a:endParaRPr>
          </a:p>
        </p:txBody>
      </p:sp>
      <p:sp>
        <p:nvSpPr>
          <p:cNvPr id="4" name="TextBox 3">
            <a:extLst>
              <a:ext uri="{FF2B5EF4-FFF2-40B4-BE49-F238E27FC236}">
                <a16:creationId xmlns:a16="http://schemas.microsoft.com/office/drawing/2014/main" id="{DA06C031-2062-8A43-B526-33C2F9A20253}"/>
              </a:ext>
            </a:extLst>
          </p:cNvPr>
          <p:cNvSpPr txBox="1"/>
          <p:nvPr/>
        </p:nvSpPr>
        <p:spPr>
          <a:xfrm>
            <a:off x="5320730" y="6991141"/>
            <a:ext cx="1398140" cy="830997"/>
          </a:xfrm>
          <a:prstGeom prst="rect">
            <a:avLst/>
          </a:prstGeom>
          <a:noFill/>
        </p:spPr>
        <p:txBody>
          <a:bodyPr wrap="none" rtlCol="0" anchor="ctr">
            <a:spAutoFit/>
          </a:bodyPr>
          <a:lstStyle/>
          <a:p>
            <a:pPr algn="ctr"/>
            <a:r>
              <a:rPr lang="en-US" sz="4800" dirty="0">
                <a:solidFill>
                  <a:schemeClr val="accent1"/>
                </a:solidFill>
                <a:latin typeface="Oswald Medium" panose="02000603000000000000" pitchFamily="2" charset="77"/>
              </a:rPr>
              <a:t>65%</a:t>
            </a:r>
          </a:p>
        </p:txBody>
      </p:sp>
      <p:sp>
        <p:nvSpPr>
          <p:cNvPr id="437" name="TextBox 436">
            <a:extLst>
              <a:ext uri="{FF2B5EF4-FFF2-40B4-BE49-F238E27FC236}">
                <a16:creationId xmlns:a16="http://schemas.microsoft.com/office/drawing/2014/main" id="{5497F544-A566-0447-BD63-F93328345697}"/>
              </a:ext>
            </a:extLst>
          </p:cNvPr>
          <p:cNvSpPr txBox="1"/>
          <p:nvPr/>
        </p:nvSpPr>
        <p:spPr>
          <a:xfrm>
            <a:off x="5087057" y="8019616"/>
            <a:ext cx="707245" cy="461665"/>
          </a:xfrm>
          <a:prstGeom prst="rect">
            <a:avLst/>
          </a:prstGeom>
          <a:noFill/>
        </p:spPr>
        <p:txBody>
          <a:bodyPr wrap="none" rtlCol="0" anchor="ctr">
            <a:spAutoFit/>
          </a:bodyPr>
          <a:lstStyle/>
          <a:p>
            <a:pPr algn="ctr"/>
            <a:r>
              <a:rPr lang="en-US" sz="2400" dirty="0">
                <a:solidFill>
                  <a:schemeClr val="bg1"/>
                </a:solidFill>
                <a:latin typeface="Oswald Light" panose="02000303000000000000" pitchFamily="2" charset="77"/>
              </a:rPr>
              <a:t>35%</a:t>
            </a:r>
          </a:p>
        </p:txBody>
      </p:sp>
      <p:sp>
        <p:nvSpPr>
          <p:cNvPr id="438" name="TextBox 437">
            <a:extLst>
              <a:ext uri="{FF2B5EF4-FFF2-40B4-BE49-F238E27FC236}">
                <a16:creationId xmlns:a16="http://schemas.microsoft.com/office/drawing/2014/main" id="{B46D4027-0A44-064A-BCCA-49CF16871403}"/>
              </a:ext>
            </a:extLst>
          </p:cNvPr>
          <p:cNvSpPr txBox="1"/>
          <p:nvPr/>
        </p:nvSpPr>
        <p:spPr>
          <a:xfrm>
            <a:off x="4915172" y="8678764"/>
            <a:ext cx="2209259" cy="1077218"/>
          </a:xfrm>
          <a:prstGeom prst="rect">
            <a:avLst/>
          </a:prstGeom>
          <a:noFill/>
        </p:spPr>
        <p:txBody>
          <a:bodyPr wrap="none" rtlCol="0" anchor="t" anchorCtr="0">
            <a:spAutoFit/>
          </a:bodyPr>
          <a:lstStyle/>
          <a:p>
            <a:pPr algn="ctr"/>
            <a:r>
              <a:rPr lang="en-US" sz="3200" spc="600" dirty="0">
                <a:solidFill>
                  <a:schemeClr val="tx2"/>
                </a:solidFill>
                <a:latin typeface="Oswald Medium" panose="02000603000000000000" pitchFamily="2" charset="77"/>
                <a:ea typeface="League Spartan" charset="0"/>
                <a:cs typeface="Poppins" pitchFamily="2" charset="77"/>
              </a:rPr>
              <a:t>NORTH</a:t>
            </a:r>
          </a:p>
          <a:p>
            <a:pPr algn="ctr"/>
            <a:r>
              <a:rPr lang="en-US" sz="3200" spc="600" dirty="0">
                <a:solidFill>
                  <a:schemeClr val="tx2"/>
                </a:solidFill>
                <a:latin typeface="Oswald Medium" panose="02000603000000000000" pitchFamily="2" charset="77"/>
                <a:ea typeface="League Spartan" charset="0"/>
                <a:cs typeface="Poppins" pitchFamily="2" charset="77"/>
              </a:rPr>
              <a:t>AMERICA</a:t>
            </a:r>
          </a:p>
        </p:txBody>
      </p:sp>
      <p:sp>
        <p:nvSpPr>
          <p:cNvPr id="439" name="Oval 438">
            <a:extLst>
              <a:ext uri="{FF2B5EF4-FFF2-40B4-BE49-F238E27FC236}">
                <a16:creationId xmlns:a16="http://schemas.microsoft.com/office/drawing/2014/main" id="{156C233E-B635-1A42-8EDB-136D8AFFCD82}"/>
              </a:ext>
            </a:extLst>
          </p:cNvPr>
          <p:cNvSpPr/>
          <p:nvPr/>
        </p:nvSpPr>
        <p:spPr>
          <a:xfrm>
            <a:off x="11243942" y="10101695"/>
            <a:ext cx="731520" cy="7315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Light" panose="020B0403030403020204" pitchFamily="34" charset="0"/>
            </a:endParaRPr>
          </a:p>
        </p:txBody>
      </p:sp>
      <p:sp>
        <p:nvSpPr>
          <p:cNvPr id="440" name="Oval 439">
            <a:extLst>
              <a:ext uri="{FF2B5EF4-FFF2-40B4-BE49-F238E27FC236}">
                <a16:creationId xmlns:a16="http://schemas.microsoft.com/office/drawing/2014/main" id="{9FF33D36-78FA-1947-9285-2CA2667BC732}"/>
              </a:ext>
            </a:extLst>
          </p:cNvPr>
          <p:cNvSpPr/>
          <p:nvPr/>
        </p:nvSpPr>
        <p:spPr>
          <a:xfrm>
            <a:off x="11243942" y="8678764"/>
            <a:ext cx="1889760" cy="188976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Light" panose="020B0403030403020204" pitchFamily="34" charset="0"/>
            </a:endParaRPr>
          </a:p>
        </p:txBody>
      </p:sp>
      <p:sp>
        <p:nvSpPr>
          <p:cNvPr id="441" name="TextBox 440">
            <a:extLst>
              <a:ext uri="{FF2B5EF4-FFF2-40B4-BE49-F238E27FC236}">
                <a16:creationId xmlns:a16="http://schemas.microsoft.com/office/drawing/2014/main" id="{FA90B75E-ACC9-0C45-A561-7B07FE0E1739}"/>
              </a:ext>
            </a:extLst>
          </p:cNvPr>
          <p:cNvSpPr txBox="1"/>
          <p:nvPr/>
        </p:nvSpPr>
        <p:spPr>
          <a:xfrm>
            <a:off x="11492157" y="9208145"/>
            <a:ext cx="1393330" cy="830997"/>
          </a:xfrm>
          <a:prstGeom prst="rect">
            <a:avLst/>
          </a:prstGeom>
          <a:noFill/>
        </p:spPr>
        <p:txBody>
          <a:bodyPr wrap="none" rtlCol="0" anchor="ctr">
            <a:spAutoFit/>
          </a:bodyPr>
          <a:lstStyle/>
          <a:p>
            <a:pPr algn="ctr"/>
            <a:r>
              <a:rPr lang="en-US" sz="4800" dirty="0">
                <a:solidFill>
                  <a:schemeClr val="accent1"/>
                </a:solidFill>
                <a:latin typeface="Oswald Medium" panose="02000603000000000000" pitchFamily="2" charset="77"/>
              </a:rPr>
              <a:t>51%</a:t>
            </a:r>
          </a:p>
        </p:txBody>
      </p:sp>
      <p:sp>
        <p:nvSpPr>
          <p:cNvPr id="442" name="TextBox 441">
            <a:extLst>
              <a:ext uri="{FF2B5EF4-FFF2-40B4-BE49-F238E27FC236}">
                <a16:creationId xmlns:a16="http://schemas.microsoft.com/office/drawing/2014/main" id="{F648F83C-18DB-064D-9B02-DC6EAB91AE85}"/>
              </a:ext>
            </a:extLst>
          </p:cNvPr>
          <p:cNvSpPr txBox="1"/>
          <p:nvPr/>
        </p:nvSpPr>
        <p:spPr>
          <a:xfrm>
            <a:off x="11252872" y="10236620"/>
            <a:ext cx="713658" cy="461665"/>
          </a:xfrm>
          <a:prstGeom prst="rect">
            <a:avLst/>
          </a:prstGeom>
          <a:noFill/>
        </p:spPr>
        <p:txBody>
          <a:bodyPr wrap="none" rtlCol="0" anchor="ctr">
            <a:spAutoFit/>
          </a:bodyPr>
          <a:lstStyle/>
          <a:p>
            <a:pPr algn="ctr"/>
            <a:r>
              <a:rPr lang="en-US" sz="2400" dirty="0">
                <a:solidFill>
                  <a:schemeClr val="bg1"/>
                </a:solidFill>
                <a:latin typeface="Oswald Light" panose="02000303000000000000" pitchFamily="2" charset="77"/>
              </a:rPr>
              <a:t>49%</a:t>
            </a:r>
          </a:p>
        </p:txBody>
      </p:sp>
      <p:sp>
        <p:nvSpPr>
          <p:cNvPr id="443" name="TextBox 442">
            <a:extLst>
              <a:ext uri="{FF2B5EF4-FFF2-40B4-BE49-F238E27FC236}">
                <a16:creationId xmlns:a16="http://schemas.microsoft.com/office/drawing/2014/main" id="{C82FF176-4D73-424F-8707-9D044786F680}"/>
              </a:ext>
            </a:extLst>
          </p:cNvPr>
          <p:cNvSpPr txBox="1"/>
          <p:nvPr/>
        </p:nvSpPr>
        <p:spPr>
          <a:xfrm>
            <a:off x="11268541" y="10895768"/>
            <a:ext cx="1840568" cy="584775"/>
          </a:xfrm>
          <a:prstGeom prst="rect">
            <a:avLst/>
          </a:prstGeom>
          <a:noFill/>
        </p:spPr>
        <p:txBody>
          <a:bodyPr wrap="none" rtlCol="0" anchor="t" anchorCtr="0">
            <a:spAutoFit/>
          </a:bodyPr>
          <a:lstStyle/>
          <a:p>
            <a:pPr algn="ctr"/>
            <a:r>
              <a:rPr lang="en-US" sz="3200" spc="600" dirty="0">
                <a:solidFill>
                  <a:schemeClr val="tx2"/>
                </a:solidFill>
                <a:latin typeface="Oswald Medium" panose="02000603000000000000" pitchFamily="2" charset="77"/>
                <a:ea typeface="League Spartan" charset="0"/>
                <a:cs typeface="Poppins" pitchFamily="2" charset="77"/>
              </a:rPr>
              <a:t>AFRICA</a:t>
            </a:r>
          </a:p>
        </p:txBody>
      </p:sp>
      <p:sp>
        <p:nvSpPr>
          <p:cNvPr id="444" name="Oval 443">
            <a:extLst>
              <a:ext uri="{FF2B5EF4-FFF2-40B4-BE49-F238E27FC236}">
                <a16:creationId xmlns:a16="http://schemas.microsoft.com/office/drawing/2014/main" id="{ED4242A4-F490-8542-A3E8-402DF70F36C1}"/>
              </a:ext>
            </a:extLst>
          </p:cNvPr>
          <p:cNvSpPr/>
          <p:nvPr/>
        </p:nvSpPr>
        <p:spPr>
          <a:xfrm>
            <a:off x="17468735" y="6995753"/>
            <a:ext cx="731520" cy="7315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Light" panose="020B0403030403020204" pitchFamily="34" charset="0"/>
            </a:endParaRPr>
          </a:p>
        </p:txBody>
      </p:sp>
      <p:sp>
        <p:nvSpPr>
          <p:cNvPr id="445" name="Oval 444">
            <a:extLst>
              <a:ext uri="{FF2B5EF4-FFF2-40B4-BE49-F238E27FC236}">
                <a16:creationId xmlns:a16="http://schemas.microsoft.com/office/drawing/2014/main" id="{C7A39EF1-E781-0045-B823-DA98C580107D}"/>
              </a:ext>
            </a:extLst>
          </p:cNvPr>
          <p:cNvSpPr/>
          <p:nvPr/>
        </p:nvSpPr>
        <p:spPr>
          <a:xfrm>
            <a:off x="17468735" y="5572822"/>
            <a:ext cx="1889760" cy="188976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Light" panose="020B0403030403020204" pitchFamily="34" charset="0"/>
            </a:endParaRPr>
          </a:p>
        </p:txBody>
      </p:sp>
      <p:sp>
        <p:nvSpPr>
          <p:cNvPr id="446" name="TextBox 445">
            <a:extLst>
              <a:ext uri="{FF2B5EF4-FFF2-40B4-BE49-F238E27FC236}">
                <a16:creationId xmlns:a16="http://schemas.microsoft.com/office/drawing/2014/main" id="{A19C3A6B-C0AE-E341-97FE-DA6C25128DAC}"/>
              </a:ext>
            </a:extLst>
          </p:cNvPr>
          <p:cNvSpPr txBox="1"/>
          <p:nvPr/>
        </p:nvSpPr>
        <p:spPr>
          <a:xfrm>
            <a:off x="17718553" y="6102203"/>
            <a:ext cx="1390124" cy="830997"/>
          </a:xfrm>
          <a:prstGeom prst="rect">
            <a:avLst/>
          </a:prstGeom>
          <a:noFill/>
        </p:spPr>
        <p:txBody>
          <a:bodyPr wrap="none" rtlCol="0" anchor="ctr">
            <a:spAutoFit/>
          </a:bodyPr>
          <a:lstStyle/>
          <a:p>
            <a:pPr algn="ctr"/>
            <a:r>
              <a:rPr lang="en-US" sz="4800" dirty="0">
                <a:solidFill>
                  <a:schemeClr val="accent1"/>
                </a:solidFill>
                <a:latin typeface="Oswald Medium" panose="02000603000000000000" pitchFamily="2" charset="77"/>
              </a:rPr>
              <a:t>83%</a:t>
            </a:r>
          </a:p>
        </p:txBody>
      </p:sp>
      <p:sp>
        <p:nvSpPr>
          <p:cNvPr id="447" name="TextBox 446">
            <a:extLst>
              <a:ext uri="{FF2B5EF4-FFF2-40B4-BE49-F238E27FC236}">
                <a16:creationId xmlns:a16="http://schemas.microsoft.com/office/drawing/2014/main" id="{CD5A7A71-3DE1-0340-84D0-897CDDB716FB}"/>
              </a:ext>
            </a:extLst>
          </p:cNvPr>
          <p:cNvSpPr txBox="1"/>
          <p:nvPr/>
        </p:nvSpPr>
        <p:spPr>
          <a:xfrm>
            <a:off x="17496902" y="7130678"/>
            <a:ext cx="675185" cy="461665"/>
          </a:xfrm>
          <a:prstGeom prst="rect">
            <a:avLst/>
          </a:prstGeom>
          <a:noFill/>
        </p:spPr>
        <p:txBody>
          <a:bodyPr wrap="none" rtlCol="0" anchor="ctr">
            <a:spAutoFit/>
          </a:bodyPr>
          <a:lstStyle/>
          <a:p>
            <a:pPr algn="ctr"/>
            <a:r>
              <a:rPr lang="en-US" sz="2400" dirty="0">
                <a:solidFill>
                  <a:schemeClr val="bg1"/>
                </a:solidFill>
                <a:latin typeface="Oswald Light" panose="02000303000000000000" pitchFamily="2" charset="77"/>
              </a:rPr>
              <a:t>17%</a:t>
            </a:r>
          </a:p>
        </p:txBody>
      </p:sp>
      <p:sp>
        <p:nvSpPr>
          <p:cNvPr id="448" name="TextBox 447">
            <a:extLst>
              <a:ext uri="{FF2B5EF4-FFF2-40B4-BE49-F238E27FC236}">
                <a16:creationId xmlns:a16="http://schemas.microsoft.com/office/drawing/2014/main" id="{A8388A00-8211-9149-8684-68AB97AB2098}"/>
              </a:ext>
            </a:extLst>
          </p:cNvPr>
          <p:cNvSpPr txBox="1"/>
          <p:nvPr/>
        </p:nvSpPr>
        <p:spPr>
          <a:xfrm>
            <a:off x="17785080" y="7789826"/>
            <a:ext cx="1257075" cy="584775"/>
          </a:xfrm>
          <a:prstGeom prst="rect">
            <a:avLst/>
          </a:prstGeom>
          <a:noFill/>
        </p:spPr>
        <p:txBody>
          <a:bodyPr wrap="none" rtlCol="0" anchor="t" anchorCtr="0">
            <a:spAutoFit/>
          </a:bodyPr>
          <a:lstStyle/>
          <a:p>
            <a:pPr algn="ctr"/>
            <a:r>
              <a:rPr lang="en-US" sz="3200" spc="600" dirty="0">
                <a:solidFill>
                  <a:schemeClr val="tx2"/>
                </a:solidFill>
                <a:latin typeface="Oswald Medium" panose="02000603000000000000" pitchFamily="2" charset="77"/>
                <a:ea typeface="League Spartan" charset="0"/>
                <a:cs typeface="Poppins" pitchFamily="2" charset="77"/>
              </a:rPr>
              <a:t>ASIA</a:t>
            </a:r>
          </a:p>
        </p:txBody>
      </p:sp>
    </p:spTree>
    <p:extLst>
      <p:ext uri="{BB962C8B-B14F-4D97-AF65-F5344CB8AC3E}">
        <p14:creationId xmlns:p14="http://schemas.microsoft.com/office/powerpoint/2010/main" val="15495315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6762042-BA89-964D-8C31-AECF5CCD6984}"/>
              </a:ext>
            </a:extLst>
          </p:cNvPr>
          <p:cNvGrpSpPr/>
          <p:nvPr/>
        </p:nvGrpSpPr>
        <p:grpSpPr>
          <a:xfrm>
            <a:off x="11958729" y="4305301"/>
            <a:ext cx="10898096" cy="7124700"/>
            <a:chOff x="5157992" y="1665629"/>
            <a:chExt cx="2936367" cy="1919171"/>
          </a:xfrm>
          <a:solidFill>
            <a:schemeClr val="bg1">
              <a:lumMod val="85000"/>
            </a:schemeClr>
          </a:solidFill>
        </p:grpSpPr>
        <p:sp>
          <p:nvSpPr>
            <p:cNvPr id="5" name="Freeform 5">
              <a:extLst>
                <a:ext uri="{FF2B5EF4-FFF2-40B4-BE49-F238E27FC236}">
                  <a16:creationId xmlns:a16="http://schemas.microsoft.com/office/drawing/2014/main" id="{4BE5FADB-4F77-BB44-9FA2-CB7C2D8141C7}"/>
                </a:ext>
              </a:extLst>
            </p:cNvPr>
            <p:cNvSpPr>
              <a:spLocks/>
            </p:cNvSpPr>
            <p:nvPr/>
          </p:nvSpPr>
          <p:spPr bwMode="auto">
            <a:xfrm>
              <a:off x="5379188" y="1665629"/>
              <a:ext cx="365958" cy="271518"/>
            </a:xfrm>
            <a:custGeom>
              <a:avLst/>
              <a:gdLst>
                <a:gd name="T0" fmla="*/ 228 w 257"/>
                <a:gd name="T1" fmla="*/ 167 h 190"/>
                <a:gd name="T2" fmla="*/ 227 w 257"/>
                <a:gd name="T3" fmla="*/ 190 h 190"/>
                <a:gd name="T4" fmla="*/ 150 w 257"/>
                <a:gd name="T5" fmla="*/ 172 h 190"/>
                <a:gd name="T6" fmla="*/ 141 w 257"/>
                <a:gd name="T7" fmla="*/ 172 h 190"/>
                <a:gd name="T8" fmla="*/ 108 w 257"/>
                <a:gd name="T9" fmla="*/ 174 h 190"/>
                <a:gd name="T10" fmla="*/ 102 w 257"/>
                <a:gd name="T11" fmla="*/ 173 h 190"/>
                <a:gd name="T12" fmla="*/ 97 w 257"/>
                <a:gd name="T13" fmla="*/ 174 h 190"/>
                <a:gd name="T14" fmla="*/ 94 w 257"/>
                <a:gd name="T15" fmla="*/ 172 h 190"/>
                <a:gd name="T16" fmla="*/ 86 w 257"/>
                <a:gd name="T17" fmla="*/ 171 h 190"/>
                <a:gd name="T18" fmla="*/ 85 w 257"/>
                <a:gd name="T19" fmla="*/ 168 h 190"/>
                <a:gd name="T20" fmla="*/ 73 w 257"/>
                <a:gd name="T21" fmla="*/ 165 h 190"/>
                <a:gd name="T22" fmla="*/ 66 w 257"/>
                <a:gd name="T23" fmla="*/ 162 h 190"/>
                <a:gd name="T24" fmla="*/ 51 w 257"/>
                <a:gd name="T25" fmla="*/ 165 h 190"/>
                <a:gd name="T26" fmla="*/ 33 w 257"/>
                <a:gd name="T27" fmla="*/ 156 h 190"/>
                <a:gd name="T28" fmla="*/ 29 w 257"/>
                <a:gd name="T29" fmla="*/ 128 h 190"/>
                <a:gd name="T30" fmla="*/ 20 w 257"/>
                <a:gd name="T31" fmla="*/ 126 h 190"/>
                <a:gd name="T32" fmla="*/ 10 w 257"/>
                <a:gd name="T33" fmla="*/ 120 h 190"/>
                <a:gd name="T34" fmla="*/ 0 w 257"/>
                <a:gd name="T35" fmla="*/ 116 h 190"/>
                <a:gd name="T36" fmla="*/ 3 w 257"/>
                <a:gd name="T37" fmla="*/ 103 h 190"/>
                <a:gd name="T38" fmla="*/ 5 w 257"/>
                <a:gd name="T39" fmla="*/ 105 h 190"/>
                <a:gd name="T40" fmla="*/ 7 w 257"/>
                <a:gd name="T41" fmla="*/ 105 h 190"/>
                <a:gd name="T42" fmla="*/ 11 w 257"/>
                <a:gd name="T43" fmla="*/ 99 h 190"/>
                <a:gd name="T44" fmla="*/ 9 w 257"/>
                <a:gd name="T45" fmla="*/ 96 h 190"/>
                <a:gd name="T46" fmla="*/ 7 w 257"/>
                <a:gd name="T47" fmla="*/ 88 h 190"/>
                <a:gd name="T48" fmla="*/ 16 w 257"/>
                <a:gd name="T49" fmla="*/ 85 h 190"/>
                <a:gd name="T50" fmla="*/ 8 w 257"/>
                <a:gd name="T51" fmla="*/ 78 h 190"/>
                <a:gd name="T52" fmla="*/ 6 w 257"/>
                <a:gd name="T53" fmla="*/ 60 h 190"/>
                <a:gd name="T54" fmla="*/ 8 w 257"/>
                <a:gd name="T55" fmla="*/ 41 h 190"/>
                <a:gd name="T56" fmla="*/ 3 w 257"/>
                <a:gd name="T57" fmla="*/ 23 h 190"/>
                <a:gd name="T58" fmla="*/ 10 w 257"/>
                <a:gd name="T59" fmla="*/ 10 h 190"/>
                <a:gd name="T60" fmla="*/ 33 w 257"/>
                <a:gd name="T61" fmla="*/ 30 h 190"/>
                <a:gd name="T62" fmla="*/ 49 w 257"/>
                <a:gd name="T63" fmla="*/ 36 h 190"/>
                <a:gd name="T64" fmla="*/ 55 w 257"/>
                <a:gd name="T65" fmla="*/ 36 h 190"/>
                <a:gd name="T66" fmla="*/ 65 w 257"/>
                <a:gd name="T67" fmla="*/ 42 h 190"/>
                <a:gd name="T68" fmla="*/ 63 w 257"/>
                <a:gd name="T69" fmla="*/ 56 h 190"/>
                <a:gd name="T70" fmla="*/ 48 w 257"/>
                <a:gd name="T71" fmla="*/ 69 h 190"/>
                <a:gd name="T72" fmla="*/ 48 w 257"/>
                <a:gd name="T73" fmla="*/ 74 h 190"/>
                <a:gd name="T74" fmla="*/ 55 w 257"/>
                <a:gd name="T75" fmla="*/ 66 h 190"/>
                <a:gd name="T76" fmla="*/ 70 w 257"/>
                <a:gd name="T77" fmla="*/ 57 h 190"/>
                <a:gd name="T78" fmla="*/ 66 w 257"/>
                <a:gd name="T79" fmla="*/ 64 h 190"/>
                <a:gd name="T80" fmla="*/ 52 w 257"/>
                <a:gd name="T81" fmla="*/ 80 h 190"/>
                <a:gd name="T82" fmla="*/ 46 w 257"/>
                <a:gd name="T83" fmla="*/ 91 h 190"/>
                <a:gd name="T84" fmla="*/ 55 w 257"/>
                <a:gd name="T85" fmla="*/ 87 h 190"/>
                <a:gd name="T86" fmla="*/ 65 w 257"/>
                <a:gd name="T87" fmla="*/ 82 h 190"/>
                <a:gd name="T88" fmla="*/ 71 w 257"/>
                <a:gd name="T89" fmla="*/ 68 h 190"/>
                <a:gd name="T90" fmla="*/ 80 w 257"/>
                <a:gd name="T91" fmla="*/ 54 h 190"/>
                <a:gd name="T92" fmla="*/ 78 w 257"/>
                <a:gd name="T93" fmla="*/ 42 h 190"/>
                <a:gd name="T94" fmla="*/ 75 w 257"/>
                <a:gd name="T95" fmla="*/ 35 h 190"/>
                <a:gd name="T96" fmla="*/ 74 w 257"/>
                <a:gd name="T97" fmla="*/ 46 h 190"/>
                <a:gd name="T98" fmla="*/ 76 w 257"/>
                <a:gd name="T99" fmla="*/ 54 h 190"/>
                <a:gd name="T100" fmla="*/ 72 w 257"/>
                <a:gd name="T101" fmla="*/ 51 h 190"/>
                <a:gd name="T102" fmla="*/ 68 w 257"/>
                <a:gd name="T103" fmla="*/ 41 h 190"/>
                <a:gd name="T104" fmla="*/ 73 w 257"/>
                <a:gd name="T105" fmla="*/ 32 h 190"/>
                <a:gd name="T106" fmla="*/ 74 w 257"/>
                <a:gd name="T107" fmla="*/ 24 h 190"/>
                <a:gd name="T108" fmla="*/ 80 w 257"/>
                <a:gd name="T109" fmla="*/ 30 h 190"/>
                <a:gd name="T110" fmla="*/ 79 w 257"/>
                <a:gd name="T111" fmla="*/ 15 h 190"/>
                <a:gd name="T112" fmla="*/ 77 w 257"/>
                <a:gd name="T113" fmla="*/ 11 h 190"/>
                <a:gd name="T114" fmla="*/ 145 w 257"/>
                <a:gd name="T115" fmla="*/ 19 h 190"/>
                <a:gd name="T116" fmla="*/ 246 w 257"/>
                <a:gd name="T117" fmla="*/ 4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7" h="190">
                  <a:moveTo>
                    <a:pt x="257" y="47"/>
                  </a:moveTo>
                  <a:cubicBezTo>
                    <a:pt x="257" y="47"/>
                    <a:pt x="233" y="161"/>
                    <a:pt x="228" y="167"/>
                  </a:cubicBezTo>
                  <a:cubicBezTo>
                    <a:pt x="224" y="174"/>
                    <a:pt x="229" y="172"/>
                    <a:pt x="229" y="179"/>
                  </a:cubicBezTo>
                  <a:cubicBezTo>
                    <a:pt x="229" y="185"/>
                    <a:pt x="227" y="190"/>
                    <a:pt x="227" y="190"/>
                  </a:cubicBezTo>
                  <a:cubicBezTo>
                    <a:pt x="161" y="173"/>
                    <a:pt x="161" y="173"/>
                    <a:pt x="161" y="173"/>
                  </a:cubicBezTo>
                  <a:cubicBezTo>
                    <a:pt x="150" y="172"/>
                    <a:pt x="150" y="172"/>
                    <a:pt x="150" y="172"/>
                  </a:cubicBezTo>
                  <a:cubicBezTo>
                    <a:pt x="146" y="173"/>
                    <a:pt x="146" y="173"/>
                    <a:pt x="146" y="173"/>
                  </a:cubicBezTo>
                  <a:cubicBezTo>
                    <a:pt x="141" y="172"/>
                    <a:pt x="141" y="172"/>
                    <a:pt x="141" y="172"/>
                  </a:cubicBezTo>
                  <a:cubicBezTo>
                    <a:pt x="137" y="173"/>
                    <a:pt x="137" y="173"/>
                    <a:pt x="137" y="173"/>
                  </a:cubicBezTo>
                  <a:cubicBezTo>
                    <a:pt x="108" y="174"/>
                    <a:pt x="108" y="174"/>
                    <a:pt x="108" y="174"/>
                  </a:cubicBezTo>
                  <a:cubicBezTo>
                    <a:pt x="105" y="172"/>
                    <a:pt x="105" y="172"/>
                    <a:pt x="105" y="172"/>
                  </a:cubicBezTo>
                  <a:cubicBezTo>
                    <a:pt x="102" y="173"/>
                    <a:pt x="102" y="173"/>
                    <a:pt x="102" y="173"/>
                  </a:cubicBezTo>
                  <a:cubicBezTo>
                    <a:pt x="99" y="174"/>
                    <a:pt x="99" y="174"/>
                    <a:pt x="99" y="174"/>
                  </a:cubicBezTo>
                  <a:cubicBezTo>
                    <a:pt x="97" y="174"/>
                    <a:pt x="97" y="174"/>
                    <a:pt x="97" y="174"/>
                  </a:cubicBezTo>
                  <a:cubicBezTo>
                    <a:pt x="94" y="173"/>
                    <a:pt x="94" y="173"/>
                    <a:pt x="94" y="173"/>
                  </a:cubicBezTo>
                  <a:cubicBezTo>
                    <a:pt x="94" y="172"/>
                    <a:pt x="94" y="172"/>
                    <a:pt x="94" y="172"/>
                  </a:cubicBezTo>
                  <a:cubicBezTo>
                    <a:pt x="89" y="172"/>
                    <a:pt x="89" y="172"/>
                    <a:pt x="89" y="172"/>
                  </a:cubicBezTo>
                  <a:cubicBezTo>
                    <a:pt x="86" y="171"/>
                    <a:pt x="86" y="171"/>
                    <a:pt x="86" y="171"/>
                  </a:cubicBezTo>
                  <a:cubicBezTo>
                    <a:pt x="85" y="169"/>
                    <a:pt x="85" y="169"/>
                    <a:pt x="85" y="169"/>
                  </a:cubicBezTo>
                  <a:cubicBezTo>
                    <a:pt x="85" y="168"/>
                    <a:pt x="85" y="168"/>
                    <a:pt x="85" y="168"/>
                  </a:cubicBezTo>
                  <a:cubicBezTo>
                    <a:pt x="81" y="167"/>
                    <a:pt x="81" y="167"/>
                    <a:pt x="81" y="167"/>
                  </a:cubicBezTo>
                  <a:cubicBezTo>
                    <a:pt x="73" y="165"/>
                    <a:pt x="73" y="165"/>
                    <a:pt x="73" y="165"/>
                  </a:cubicBezTo>
                  <a:cubicBezTo>
                    <a:pt x="68" y="163"/>
                    <a:pt x="68" y="163"/>
                    <a:pt x="68" y="163"/>
                  </a:cubicBezTo>
                  <a:cubicBezTo>
                    <a:pt x="66" y="162"/>
                    <a:pt x="66" y="162"/>
                    <a:pt x="66" y="162"/>
                  </a:cubicBezTo>
                  <a:cubicBezTo>
                    <a:pt x="60" y="163"/>
                    <a:pt x="60" y="163"/>
                    <a:pt x="60" y="163"/>
                  </a:cubicBezTo>
                  <a:cubicBezTo>
                    <a:pt x="51" y="165"/>
                    <a:pt x="51" y="165"/>
                    <a:pt x="51" y="165"/>
                  </a:cubicBezTo>
                  <a:cubicBezTo>
                    <a:pt x="40" y="162"/>
                    <a:pt x="40" y="162"/>
                    <a:pt x="40" y="162"/>
                  </a:cubicBezTo>
                  <a:cubicBezTo>
                    <a:pt x="33" y="156"/>
                    <a:pt x="33" y="156"/>
                    <a:pt x="33" y="156"/>
                  </a:cubicBezTo>
                  <a:cubicBezTo>
                    <a:pt x="33" y="156"/>
                    <a:pt x="36" y="149"/>
                    <a:pt x="35" y="140"/>
                  </a:cubicBezTo>
                  <a:cubicBezTo>
                    <a:pt x="34" y="130"/>
                    <a:pt x="29" y="128"/>
                    <a:pt x="29" y="128"/>
                  </a:cubicBezTo>
                  <a:cubicBezTo>
                    <a:pt x="24" y="128"/>
                    <a:pt x="24" y="128"/>
                    <a:pt x="24" y="128"/>
                  </a:cubicBezTo>
                  <a:cubicBezTo>
                    <a:pt x="20" y="126"/>
                    <a:pt x="20" y="126"/>
                    <a:pt x="20" y="126"/>
                  </a:cubicBezTo>
                  <a:cubicBezTo>
                    <a:pt x="20" y="126"/>
                    <a:pt x="20" y="120"/>
                    <a:pt x="15" y="120"/>
                  </a:cubicBezTo>
                  <a:cubicBezTo>
                    <a:pt x="10" y="120"/>
                    <a:pt x="10" y="120"/>
                    <a:pt x="10" y="120"/>
                  </a:cubicBezTo>
                  <a:cubicBezTo>
                    <a:pt x="4" y="119"/>
                    <a:pt x="4" y="119"/>
                    <a:pt x="4" y="119"/>
                  </a:cubicBezTo>
                  <a:cubicBezTo>
                    <a:pt x="0" y="116"/>
                    <a:pt x="0" y="116"/>
                    <a:pt x="0" y="116"/>
                  </a:cubicBezTo>
                  <a:cubicBezTo>
                    <a:pt x="1" y="109"/>
                    <a:pt x="1" y="109"/>
                    <a:pt x="1" y="109"/>
                  </a:cubicBezTo>
                  <a:cubicBezTo>
                    <a:pt x="3" y="103"/>
                    <a:pt x="3" y="103"/>
                    <a:pt x="3" y="103"/>
                  </a:cubicBezTo>
                  <a:cubicBezTo>
                    <a:pt x="4" y="102"/>
                    <a:pt x="4" y="102"/>
                    <a:pt x="4" y="102"/>
                  </a:cubicBezTo>
                  <a:cubicBezTo>
                    <a:pt x="5" y="105"/>
                    <a:pt x="5" y="105"/>
                    <a:pt x="5" y="105"/>
                  </a:cubicBezTo>
                  <a:cubicBezTo>
                    <a:pt x="6" y="106"/>
                    <a:pt x="6" y="106"/>
                    <a:pt x="6" y="106"/>
                  </a:cubicBezTo>
                  <a:cubicBezTo>
                    <a:pt x="7" y="105"/>
                    <a:pt x="7" y="105"/>
                    <a:pt x="7" y="105"/>
                  </a:cubicBezTo>
                  <a:cubicBezTo>
                    <a:pt x="7" y="101"/>
                    <a:pt x="7" y="101"/>
                    <a:pt x="7" y="101"/>
                  </a:cubicBezTo>
                  <a:cubicBezTo>
                    <a:pt x="11" y="99"/>
                    <a:pt x="11" y="99"/>
                    <a:pt x="11" y="99"/>
                  </a:cubicBezTo>
                  <a:cubicBezTo>
                    <a:pt x="11" y="98"/>
                    <a:pt x="11" y="98"/>
                    <a:pt x="11" y="98"/>
                  </a:cubicBezTo>
                  <a:cubicBezTo>
                    <a:pt x="9" y="96"/>
                    <a:pt x="9" y="96"/>
                    <a:pt x="9" y="96"/>
                  </a:cubicBezTo>
                  <a:cubicBezTo>
                    <a:pt x="8" y="95"/>
                    <a:pt x="8" y="95"/>
                    <a:pt x="8" y="95"/>
                  </a:cubicBezTo>
                  <a:cubicBezTo>
                    <a:pt x="7" y="88"/>
                    <a:pt x="7" y="88"/>
                    <a:pt x="7" y="88"/>
                  </a:cubicBezTo>
                  <a:cubicBezTo>
                    <a:pt x="14" y="87"/>
                    <a:pt x="14" y="87"/>
                    <a:pt x="14" y="87"/>
                  </a:cubicBezTo>
                  <a:cubicBezTo>
                    <a:pt x="16" y="85"/>
                    <a:pt x="16" y="85"/>
                    <a:pt x="16" y="85"/>
                  </a:cubicBezTo>
                  <a:cubicBezTo>
                    <a:pt x="10" y="80"/>
                    <a:pt x="10" y="80"/>
                    <a:pt x="10" y="80"/>
                  </a:cubicBezTo>
                  <a:cubicBezTo>
                    <a:pt x="8" y="78"/>
                    <a:pt x="8" y="78"/>
                    <a:pt x="8" y="78"/>
                  </a:cubicBezTo>
                  <a:cubicBezTo>
                    <a:pt x="6" y="64"/>
                    <a:pt x="6" y="64"/>
                    <a:pt x="6" y="64"/>
                  </a:cubicBezTo>
                  <a:cubicBezTo>
                    <a:pt x="6" y="60"/>
                    <a:pt x="6" y="60"/>
                    <a:pt x="6" y="60"/>
                  </a:cubicBezTo>
                  <a:cubicBezTo>
                    <a:pt x="8" y="59"/>
                    <a:pt x="8" y="59"/>
                    <a:pt x="8" y="59"/>
                  </a:cubicBezTo>
                  <a:cubicBezTo>
                    <a:pt x="8" y="41"/>
                    <a:pt x="8" y="41"/>
                    <a:pt x="8" y="41"/>
                  </a:cubicBezTo>
                  <a:cubicBezTo>
                    <a:pt x="3" y="37"/>
                    <a:pt x="3" y="37"/>
                    <a:pt x="3" y="37"/>
                  </a:cubicBezTo>
                  <a:cubicBezTo>
                    <a:pt x="3" y="23"/>
                    <a:pt x="3" y="23"/>
                    <a:pt x="3" y="23"/>
                  </a:cubicBezTo>
                  <a:cubicBezTo>
                    <a:pt x="8" y="17"/>
                    <a:pt x="8" y="17"/>
                    <a:pt x="8" y="17"/>
                  </a:cubicBezTo>
                  <a:cubicBezTo>
                    <a:pt x="10" y="10"/>
                    <a:pt x="10" y="10"/>
                    <a:pt x="10" y="10"/>
                  </a:cubicBezTo>
                  <a:cubicBezTo>
                    <a:pt x="21" y="21"/>
                    <a:pt x="21" y="21"/>
                    <a:pt x="21" y="21"/>
                  </a:cubicBezTo>
                  <a:cubicBezTo>
                    <a:pt x="33" y="30"/>
                    <a:pt x="33" y="30"/>
                    <a:pt x="33" y="30"/>
                  </a:cubicBezTo>
                  <a:cubicBezTo>
                    <a:pt x="42" y="34"/>
                    <a:pt x="42" y="34"/>
                    <a:pt x="42" y="34"/>
                  </a:cubicBezTo>
                  <a:cubicBezTo>
                    <a:pt x="49" y="36"/>
                    <a:pt x="49" y="36"/>
                    <a:pt x="49" y="36"/>
                  </a:cubicBezTo>
                  <a:cubicBezTo>
                    <a:pt x="52" y="36"/>
                    <a:pt x="52" y="36"/>
                    <a:pt x="52" y="36"/>
                  </a:cubicBezTo>
                  <a:cubicBezTo>
                    <a:pt x="55" y="36"/>
                    <a:pt x="55" y="36"/>
                    <a:pt x="55" y="36"/>
                  </a:cubicBezTo>
                  <a:cubicBezTo>
                    <a:pt x="57" y="43"/>
                    <a:pt x="57" y="43"/>
                    <a:pt x="57" y="43"/>
                  </a:cubicBezTo>
                  <a:cubicBezTo>
                    <a:pt x="65" y="42"/>
                    <a:pt x="65" y="42"/>
                    <a:pt x="65" y="42"/>
                  </a:cubicBezTo>
                  <a:cubicBezTo>
                    <a:pt x="66" y="52"/>
                    <a:pt x="66" y="52"/>
                    <a:pt x="66" y="52"/>
                  </a:cubicBezTo>
                  <a:cubicBezTo>
                    <a:pt x="63" y="56"/>
                    <a:pt x="63" y="56"/>
                    <a:pt x="63" y="56"/>
                  </a:cubicBezTo>
                  <a:cubicBezTo>
                    <a:pt x="54" y="61"/>
                    <a:pt x="54" y="61"/>
                    <a:pt x="54" y="61"/>
                  </a:cubicBezTo>
                  <a:cubicBezTo>
                    <a:pt x="48" y="69"/>
                    <a:pt x="48" y="69"/>
                    <a:pt x="48" y="69"/>
                  </a:cubicBezTo>
                  <a:cubicBezTo>
                    <a:pt x="46" y="73"/>
                    <a:pt x="46" y="73"/>
                    <a:pt x="46" y="73"/>
                  </a:cubicBezTo>
                  <a:cubicBezTo>
                    <a:pt x="48" y="74"/>
                    <a:pt x="48" y="74"/>
                    <a:pt x="48" y="74"/>
                  </a:cubicBezTo>
                  <a:cubicBezTo>
                    <a:pt x="52" y="70"/>
                    <a:pt x="52" y="70"/>
                    <a:pt x="52" y="70"/>
                  </a:cubicBezTo>
                  <a:cubicBezTo>
                    <a:pt x="55" y="66"/>
                    <a:pt x="55" y="66"/>
                    <a:pt x="55" y="66"/>
                  </a:cubicBezTo>
                  <a:cubicBezTo>
                    <a:pt x="64" y="60"/>
                    <a:pt x="64" y="60"/>
                    <a:pt x="64" y="60"/>
                  </a:cubicBezTo>
                  <a:cubicBezTo>
                    <a:pt x="70" y="57"/>
                    <a:pt x="70" y="57"/>
                    <a:pt x="70" y="57"/>
                  </a:cubicBezTo>
                  <a:cubicBezTo>
                    <a:pt x="69" y="61"/>
                    <a:pt x="69" y="61"/>
                    <a:pt x="69" y="61"/>
                  </a:cubicBezTo>
                  <a:cubicBezTo>
                    <a:pt x="66" y="64"/>
                    <a:pt x="66" y="64"/>
                    <a:pt x="66" y="64"/>
                  </a:cubicBezTo>
                  <a:cubicBezTo>
                    <a:pt x="62" y="74"/>
                    <a:pt x="62" y="74"/>
                    <a:pt x="62" y="74"/>
                  </a:cubicBezTo>
                  <a:cubicBezTo>
                    <a:pt x="52" y="80"/>
                    <a:pt x="52" y="80"/>
                    <a:pt x="52" y="80"/>
                  </a:cubicBezTo>
                  <a:cubicBezTo>
                    <a:pt x="46" y="86"/>
                    <a:pt x="46" y="86"/>
                    <a:pt x="46" y="86"/>
                  </a:cubicBezTo>
                  <a:cubicBezTo>
                    <a:pt x="46" y="91"/>
                    <a:pt x="46" y="91"/>
                    <a:pt x="46" y="91"/>
                  </a:cubicBezTo>
                  <a:cubicBezTo>
                    <a:pt x="50" y="92"/>
                    <a:pt x="50" y="92"/>
                    <a:pt x="50" y="92"/>
                  </a:cubicBezTo>
                  <a:cubicBezTo>
                    <a:pt x="55" y="87"/>
                    <a:pt x="55" y="87"/>
                    <a:pt x="55" y="87"/>
                  </a:cubicBezTo>
                  <a:cubicBezTo>
                    <a:pt x="60" y="83"/>
                    <a:pt x="60" y="83"/>
                    <a:pt x="60" y="83"/>
                  </a:cubicBezTo>
                  <a:cubicBezTo>
                    <a:pt x="65" y="82"/>
                    <a:pt x="65" y="82"/>
                    <a:pt x="65" y="82"/>
                  </a:cubicBezTo>
                  <a:cubicBezTo>
                    <a:pt x="69" y="78"/>
                    <a:pt x="69" y="78"/>
                    <a:pt x="69" y="78"/>
                  </a:cubicBezTo>
                  <a:cubicBezTo>
                    <a:pt x="71" y="68"/>
                    <a:pt x="71" y="68"/>
                    <a:pt x="71" y="68"/>
                  </a:cubicBezTo>
                  <a:cubicBezTo>
                    <a:pt x="75" y="60"/>
                    <a:pt x="75" y="60"/>
                    <a:pt x="75" y="60"/>
                  </a:cubicBezTo>
                  <a:cubicBezTo>
                    <a:pt x="80" y="54"/>
                    <a:pt x="80" y="54"/>
                    <a:pt x="80" y="54"/>
                  </a:cubicBezTo>
                  <a:cubicBezTo>
                    <a:pt x="81" y="50"/>
                    <a:pt x="81" y="50"/>
                    <a:pt x="81" y="50"/>
                  </a:cubicBezTo>
                  <a:cubicBezTo>
                    <a:pt x="78" y="42"/>
                    <a:pt x="78" y="42"/>
                    <a:pt x="78" y="42"/>
                  </a:cubicBezTo>
                  <a:cubicBezTo>
                    <a:pt x="78" y="34"/>
                    <a:pt x="78" y="34"/>
                    <a:pt x="78" y="34"/>
                  </a:cubicBezTo>
                  <a:cubicBezTo>
                    <a:pt x="75" y="35"/>
                    <a:pt x="75" y="35"/>
                    <a:pt x="75" y="35"/>
                  </a:cubicBezTo>
                  <a:cubicBezTo>
                    <a:pt x="73" y="38"/>
                    <a:pt x="73" y="38"/>
                    <a:pt x="73" y="38"/>
                  </a:cubicBezTo>
                  <a:cubicBezTo>
                    <a:pt x="74" y="46"/>
                    <a:pt x="74" y="46"/>
                    <a:pt x="74" y="46"/>
                  </a:cubicBezTo>
                  <a:cubicBezTo>
                    <a:pt x="76" y="52"/>
                    <a:pt x="76" y="52"/>
                    <a:pt x="76" y="52"/>
                  </a:cubicBezTo>
                  <a:cubicBezTo>
                    <a:pt x="76" y="54"/>
                    <a:pt x="76" y="54"/>
                    <a:pt x="76" y="54"/>
                  </a:cubicBezTo>
                  <a:cubicBezTo>
                    <a:pt x="74" y="53"/>
                    <a:pt x="74" y="53"/>
                    <a:pt x="74" y="53"/>
                  </a:cubicBezTo>
                  <a:cubicBezTo>
                    <a:pt x="72" y="51"/>
                    <a:pt x="72" y="51"/>
                    <a:pt x="72" y="51"/>
                  </a:cubicBezTo>
                  <a:cubicBezTo>
                    <a:pt x="70" y="46"/>
                    <a:pt x="70" y="46"/>
                    <a:pt x="70" y="46"/>
                  </a:cubicBezTo>
                  <a:cubicBezTo>
                    <a:pt x="68" y="41"/>
                    <a:pt x="68" y="41"/>
                    <a:pt x="68" y="41"/>
                  </a:cubicBezTo>
                  <a:cubicBezTo>
                    <a:pt x="68" y="37"/>
                    <a:pt x="68" y="37"/>
                    <a:pt x="68" y="37"/>
                  </a:cubicBezTo>
                  <a:cubicBezTo>
                    <a:pt x="73" y="32"/>
                    <a:pt x="73" y="32"/>
                    <a:pt x="73" y="32"/>
                  </a:cubicBezTo>
                  <a:cubicBezTo>
                    <a:pt x="75" y="28"/>
                    <a:pt x="75" y="28"/>
                    <a:pt x="75" y="28"/>
                  </a:cubicBezTo>
                  <a:cubicBezTo>
                    <a:pt x="74" y="24"/>
                    <a:pt x="74" y="24"/>
                    <a:pt x="74" y="24"/>
                  </a:cubicBezTo>
                  <a:cubicBezTo>
                    <a:pt x="79" y="29"/>
                    <a:pt x="79" y="29"/>
                    <a:pt x="79" y="29"/>
                  </a:cubicBezTo>
                  <a:cubicBezTo>
                    <a:pt x="80" y="30"/>
                    <a:pt x="80" y="30"/>
                    <a:pt x="80" y="30"/>
                  </a:cubicBezTo>
                  <a:cubicBezTo>
                    <a:pt x="81" y="24"/>
                    <a:pt x="81" y="24"/>
                    <a:pt x="81" y="24"/>
                  </a:cubicBezTo>
                  <a:cubicBezTo>
                    <a:pt x="79" y="15"/>
                    <a:pt x="79" y="15"/>
                    <a:pt x="79" y="15"/>
                  </a:cubicBezTo>
                  <a:cubicBezTo>
                    <a:pt x="80" y="12"/>
                    <a:pt x="80" y="12"/>
                    <a:pt x="80" y="12"/>
                  </a:cubicBezTo>
                  <a:cubicBezTo>
                    <a:pt x="77" y="11"/>
                    <a:pt x="77" y="11"/>
                    <a:pt x="77" y="11"/>
                  </a:cubicBezTo>
                  <a:cubicBezTo>
                    <a:pt x="76" y="0"/>
                    <a:pt x="76" y="0"/>
                    <a:pt x="76" y="0"/>
                  </a:cubicBezTo>
                  <a:cubicBezTo>
                    <a:pt x="76" y="0"/>
                    <a:pt x="133" y="16"/>
                    <a:pt x="145" y="19"/>
                  </a:cubicBezTo>
                  <a:cubicBezTo>
                    <a:pt x="156" y="22"/>
                    <a:pt x="230" y="42"/>
                    <a:pt x="235" y="43"/>
                  </a:cubicBezTo>
                  <a:cubicBezTo>
                    <a:pt x="240" y="45"/>
                    <a:pt x="246" y="45"/>
                    <a:pt x="246" y="45"/>
                  </a:cubicBezTo>
                  <a:lnTo>
                    <a:pt x="257" y="47"/>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6" name="Freeform 6">
              <a:extLst>
                <a:ext uri="{FF2B5EF4-FFF2-40B4-BE49-F238E27FC236}">
                  <a16:creationId xmlns:a16="http://schemas.microsoft.com/office/drawing/2014/main" id="{59C3C1A2-5316-7B47-AB73-5086F359CB87}"/>
                </a:ext>
              </a:extLst>
            </p:cNvPr>
            <p:cNvSpPr>
              <a:spLocks/>
            </p:cNvSpPr>
            <p:nvPr/>
          </p:nvSpPr>
          <p:spPr bwMode="auto">
            <a:xfrm>
              <a:off x="5925595" y="2621841"/>
              <a:ext cx="384509" cy="394627"/>
            </a:xfrm>
            <a:custGeom>
              <a:avLst/>
              <a:gdLst>
                <a:gd name="T0" fmla="*/ 34 w 228"/>
                <a:gd name="T1" fmla="*/ 0 h 234"/>
                <a:gd name="T2" fmla="*/ 228 w 228"/>
                <a:gd name="T3" fmla="*/ 23 h 234"/>
                <a:gd name="T4" fmla="*/ 227 w 228"/>
                <a:gd name="T5" fmla="*/ 44 h 234"/>
                <a:gd name="T6" fmla="*/ 224 w 228"/>
                <a:gd name="T7" fmla="*/ 44 h 234"/>
                <a:gd name="T8" fmla="*/ 210 w 228"/>
                <a:gd name="T9" fmla="*/ 226 h 234"/>
                <a:gd name="T10" fmla="*/ 91 w 228"/>
                <a:gd name="T11" fmla="*/ 215 h 234"/>
                <a:gd name="T12" fmla="*/ 90 w 228"/>
                <a:gd name="T13" fmla="*/ 224 h 234"/>
                <a:gd name="T14" fmla="*/ 32 w 228"/>
                <a:gd name="T15" fmla="*/ 218 h 234"/>
                <a:gd name="T16" fmla="*/ 29 w 228"/>
                <a:gd name="T17" fmla="*/ 234 h 234"/>
                <a:gd name="T18" fmla="*/ 0 w 228"/>
                <a:gd name="T19" fmla="*/ 230 h 234"/>
                <a:gd name="T20" fmla="*/ 34 w 228"/>
                <a:gd name="T21" fmla="*/ 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8" h="234">
                  <a:moveTo>
                    <a:pt x="34" y="0"/>
                  </a:moveTo>
                  <a:lnTo>
                    <a:pt x="228" y="23"/>
                  </a:lnTo>
                  <a:lnTo>
                    <a:pt x="227" y="44"/>
                  </a:lnTo>
                  <a:lnTo>
                    <a:pt x="224" y="44"/>
                  </a:lnTo>
                  <a:lnTo>
                    <a:pt x="210" y="226"/>
                  </a:lnTo>
                  <a:lnTo>
                    <a:pt x="91" y="215"/>
                  </a:lnTo>
                  <a:lnTo>
                    <a:pt x="90" y="224"/>
                  </a:lnTo>
                  <a:lnTo>
                    <a:pt x="32" y="218"/>
                  </a:lnTo>
                  <a:lnTo>
                    <a:pt x="29" y="234"/>
                  </a:lnTo>
                  <a:lnTo>
                    <a:pt x="0" y="230"/>
                  </a:lnTo>
                  <a:lnTo>
                    <a:pt x="34" y="0"/>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7" name="Freeform 7">
              <a:extLst>
                <a:ext uri="{FF2B5EF4-FFF2-40B4-BE49-F238E27FC236}">
                  <a16:creationId xmlns:a16="http://schemas.microsoft.com/office/drawing/2014/main" id="{C9E323D1-FCE9-6E46-9A7D-A779BA991A6F}"/>
                </a:ext>
              </a:extLst>
            </p:cNvPr>
            <p:cNvSpPr>
              <a:spLocks/>
            </p:cNvSpPr>
            <p:nvPr/>
          </p:nvSpPr>
          <p:spPr bwMode="auto">
            <a:xfrm>
              <a:off x="6068941" y="2696045"/>
              <a:ext cx="762272" cy="752153"/>
            </a:xfrm>
            <a:custGeom>
              <a:avLst/>
              <a:gdLst>
                <a:gd name="T0" fmla="*/ 450 w 452"/>
                <a:gd name="T1" fmla="*/ 234 h 446"/>
                <a:gd name="T2" fmla="*/ 446 w 452"/>
                <a:gd name="T3" fmla="*/ 215 h 446"/>
                <a:gd name="T4" fmla="*/ 435 w 452"/>
                <a:gd name="T5" fmla="*/ 131 h 446"/>
                <a:gd name="T6" fmla="*/ 417 w 452"/>
                <a:gd name="T7" fmla="*/ 128 h 446"/>
                <a:gd name="T8" fmla="*/ 398 w 452"/>
                <a:gd name="T9" fmla="*/ 117 h 446"/>
                <a:gd name="T10" fmla="*/ 378 w 452"/>
                <a:gd name="T11" fmla="*/ 116 h 446"/>
                <a:gd name="T12" fmla="*/ 365 w 452"/>
                <a:gd name="T13" fmla="*/ 118 h 446"/>
                <a:gd name="T14" fmla="*/ 352 w 452"/>
                <a:gd name="T15" fmla="*/ 122 h 446"/>
                <a:gd name="T16" fmla="*/ 332 w 452"/>
                <a:gd name="T17" fmla="*/ 118 h 446"/>
                <a:gd name="T18" fmla="*/ 325 w 452"/>
                <a:gd name="T19" fmla="*/ 116 h 446"/>
                <a:gd name="T20" fmla="*/ 310 w 452"/>
                <a:gd name="T21" fmla="*/ 112 h 446"/>
                <a:gd name="T22" fmla="*/ 301 w 452"/>
                <a:gd name="T23" fmla="*/ 111 h 446"/>
                <a:gd name="T24" fmla="*/ 284 w 452"/>
                <a:gd name="T25" fmla="*/ 107 h 446"/>
                <a:gd name="T26" fmla="*/ 269 w 452"/>
                <a:gd name="T27" fmla="*/ 101 h 446"/>
                <a:gd name="T28" fmla="*/ 253 w 452"/>
                <a:gd name="T29" fmla="*/ 93 h 446"/>
                <a:gd name="T30" fmla="*/ 242 w 452"/>
                <a:gd name="T31" fmla="*/ 90 h 446"/>
                <a:gd name="T32" fmla="*/ 125 w 452"/>
                <a:gd name="T33" fmla="*/ 182 h 446"/>
                <a:gd name="T34" fmla="*/ 2 w 452"/>
                <a:gd name="T35" fmla="*/ 183 h 446"/>
                <a:gd name="T36" fmla="*/ 13 w 452"/>
                <a:gd name="T37" fmla="*/ 197 h 446"/>
                <a:gd name="T38" fmla="*/ 22 w 452"/>
                <a:gd name="T39" fmla="*/ 205 h 446"/>
                <a:gd name="T40" fmla="*/ 41 w 452"/>
                <a:gd name="T41" fmla="*/ 224 h 446"/>
                <a:gd name="T42" fmla="*/ 55 w 452"/>
                <a:gd name="T43" fmla="*/ 238 h 446"/>
                <a:gd name="T44" fmla="*/ 59 w 452"/>
                <a:gd name="T45" fmla="*/ 259 h 446"/>
                <a:gd name="T46" fmla="*/ 66 w 452"/>
                <a:gd name="T47" fmla="*/ 278 h 446"/>
                <a:gd name="T48" fmla="*/ 74 w 452"/>
                <a:gd name="T49" fmla="*/ 286 h 446"/>
                <a:gd name="T50" fmla="*/ 88 w 452"/>
                <a:gd name="T51" fmla="*/ 296 h 446"/>
                <a:gd name="T52" fmla="*/ 109 w 452"/>
                <a:gd name="T53" fmla="*/ 307 h 446"/>
                <a:gd name="T54" fmla="*/ 120 w 452"/>
                <a:gd name="T55" fmla="*/ 298 h 446"/>
                <a:gd name="T56" fmla="*/ 127 w 452"/>
                <a:gd name="T57" fmla="*/ 283 h 446"/>
                <a:gd name="T58" fmla="*/ 148 w 452"/>
                <a:gd name="T59" fmla="*/ 275 h 446"/>
                <a:gd name="T60" fmla="*/ 170 w 452"/>
                <a:gd name="T61" fmla="*/ 279 h 446"/>
                <a:gd name="T62" fmla="*/ 183 w 452"/>
                <a:gd name="T63" fmla="*/ 292 h 446"/>
                <a:gd name="T64" fmla="*/ 200 w 452"/>
                <a:gd name="T65" fmla="*/ 320 h 446"/>
                <a:gd name="T66" fmla="*/ 210 w 452"/>
                <a:gd name="T67" fmla="*/ 343 h 446"/>
                <a:gd name="T68" fmla="*/ 235 w 452"/>
                <a:gd name="T69" fmla="*/ 372 h 446"/>
                <a:gd name="T70" fmla="*/ 237 w 452"/>
                <a:gd name="T71" fmla="*/ 388 h 446"/>
                <a:gd name="T72" fmla="*/ 249 w 452"/>
                <a:gd name="T73" fmla="*/ 416 h 446"/>
                <a:gd name="T74" fmla="*/ 273 w 452"/>
                <a:gd name="T75" fmla="*/ 427 h 446"/>
                <a:gd name="T76" fmla="*/ 291 w 452"/>
                <a:gd name="T77" fmla="*/ 438 h 446"/>
                <a:gd name="T78" fmla="*/ 305 w 452"/>
                <a:gd name="T79" fmla="*/ 442 h 446"/>
                <a:gd name="T80" fmla="*/ 321 w 452"/>
                <a:gd name="T81" fmla="*/ 441 h 446"/>
                <a:gd name="T82" fmla="*/ 317 w 452"/>
                <a:gd name="T83" fmla="*/ 425 h 446"/>
                <a:gd name="T84" fmla="*/ 308 w 452"/>
                <a:gd name="T85" fmla="*/ 404 h 446"/>
                <a:gd name="T86" fmla="*/ 318 w 452"/>
                <a:gd name="T87" fmla="*/ 370 h 446"/>
                <a:gd name="T88" fmla="*/ 311 w 452"/>
                <a:gd name="T89" fmla="*/ 361 h 446"/>
                <a:gd name="T90" fmla="*/ 326 w 452"/>
                <a:gd name="T91" fmla="*/ 355 h 446"/>
                <a:gd name="T92" fmla="*/ 324 w 452"/>
                <a:gd name="T93" fmla="*/ 350 h 446"/>
                <a:gd name="T94" fmla="*/ 338 w 452"/>
                <a:gd name="T95" fmla="*/ 350 h 446"/>
                <a:gd name="T96" fmla="*/ 336 w 452"/>
                <a:gd name="T97" fmla="*/ 345 h 446"/>
                <a:gd name="T98" fmla="*/ 347 w 452"/>
                <a:gd name="T99" fmla="*/ 342 h 446"/>
                <a:gd name="T100" fmla="*/ 346 w 452"/>
                <a:gd name="T101" fmla="*/ 331 h 446"/>
                <a:gd name="T102" fmla="*/ 357 w 452"/>
                <a:gd name="T103" fmla="*/ 329 h 446"/>
                <a:gd name="T104" fmla="*/ 367 w 452"/>
                <a:gd name="T105" fmla="*/ 329 h 446"/>
                <a:gd name="T106" fmla="*/ 395 w 452"/>
                <a:gd name="T107" fmla="*/ 314 h 446"/>
                <a:gd name="T108" fmla="*/ 403 w 452"/>
                <a:gd name="T109" fmla="*/ 305 h 446"/>
                <a:gd name="T110" fmla="*/ 403 w 452"/>
                <a:gd name="T111" fmla="*/ 296 h 446"/>
                <a:gd name="T112" fmla="*/ 410 w 452"/>
                <a:gd name="T113" fmla="*/ 286 h 446"/>
                <a:gd name="T114" fmla="*/ 412 w 452"/>
                <a:gd name="T115" fmla="*/ 299 h 446"/>
                <a:gd name="T116" fmla="*/ 439 w 452"/>
                <a:gd name="T117" fmla="*/ 288 h 446"/>
                <a:gd name="T118" fmla="*/ 447 w 452"/>
                <a:gd name="T119" fmla="*/ 268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52" h="446">
                  <a:moveTo>
                    <a:pt x="446" y="253"/>
                  </a:moveTo>
                  <a:lnTo>
                    <a:pt x="448" y="245"/>
                  </a:lnTo>
                  <a:lnTo>
                    <a:pt x="452" y="240"/>
                  </a:lnTo>
                  <a:lnTo>
                    <a:pt x="450" y="234"/>
                  </a:lnTo>
                  <a:lnTo>
                    <a:pt x="448" y="226"/>
                  </a:lnTo>
                  <a:lnTo>
                    <a:pt x="447" y="223"/>
                  </a:lnTo>
                  <a:lnTo>
                    <a:pt x="447" y="217"/>
                  </a:lnTo>
                  <a:lnTo>
                    <a:pt x="446" y="215"/>
                  </a:lnTo>
                  <a:lnTo>
                    <a:pt x="442" y="206"/>
                  </a:lnTo>
                  <a:lnTo>
                    <a:pt x="442" y="204"/>
                  </a:lnTo>
                  <a:lnTo>
                    <a:pt x="435" y="198"/>
                  </a:lnTo>
                  <a:lnTo>
                    <a:pt x="435" y="131"/>
                  </a:lnTo>
                  <a:lnTo>
                    <a:pt x="425" y="130"/>
                  </a:lnTo>
                  <a:lnTo>
                    <a:pt x="423" y="132"/>
                  </a:lnTo>
                  <a:lnTo>
                    <a:pt x="420" y="131"/>
                  </a:lnTo>
                  <a:lnTo>
                    <a:pt x="417" y="128"/>
                  </a:lnTo>
                  <a:lnTo>
                    <a:pt x="413" y="126"/>
                  </a:lnTo>
                  <a:lnTo>
                    <a:pt x="408" y="126"/>
                  </a:lnTo>
                  <a:lnTo>
                    <a:pt x="402" y="122"/>
                  </a:lnTo>
                  <a:lnTo>
                    <a:pt x="398" y="117"/>
                  </a:lnTo>
                  <a:lnTo>
                    <a:pt x="393" y="116"/>
                  </a:lnTo>
                  <a:lnTo>
                    <a:pt x="385" y="118"/>
                  </a:lnTo>
                  <a:lnTo>
                    <a:pt x="383" y="117"/>
                  </a:lnTo>
                  <a:lnTo>
                    <a:pt x="378" y="116"/>
                  </a:lnTo>
                  <a:lnTo>
                    <a:pt x="374" y="119"/>
                  </a:lnTo>
                  <a:lnTo>
                    <a:pt x="372" y="120"/>
                  </a:lnTo>
                  <a:lnTo>
                    <a:pt x="369" y="118"/>
                  </a:lnTo>
                  <a:lnTo>
                    <a:pt x="365" y="118"/>
                  </a:lnTo>
                  <a:lnTo>
                    <a:pt x="363" y="121"/>
                  </a:lnTo>
                  <a:lnTo>
                    <a:pt x="358" y="124"/>
                  </a:lnTo>
                  <a:lnTo>
                    <a:pt x="354" y="125"/>
                  </a:lnTo>
                  <a:lnTo>
                    <a:pt x="352" y="122"/>
                  </a:lnTo>
                  <a:lnTo>
                    <a:pt x="349" y="119"/>
                  </a:lnTo>
                  <a:lnTo>
                    <a:pt x="341" y="120"/>
                  </a:lnTo>
                  <a:lnTo>
                    <a:pt x="336" y="117"/>
                  </a:lnTo>
                  <a:lnTo>
                    <a:pt x="332" y="118"/>
                  </a:lnTo>
                  <a:lnTo>
                    <a:pt x="330" y="122"/>
                  </a:lnTo>
                  <a:lnTo>
                    <a:pt x="328" y="123"/>
                  </a:lnTo>
                  <a:lnTo>
                    <a:pt x="327" y="118"/>
                  </a:lnTo>
                  <a:lnTo>
                    <a:pt x="325" y="116"/>
                  </a:lnTo>
                  <a:lnTo>
                    <a:pt x="319" y="120"/>
                  </a:lnTo>
                  <a:lnTo>
                    <a:pt x="318" y="116"/>
                  </a:lnTo>
                  <a:lnTo>
                    <a:pt x="312" y="112"/>
                  </a:lnTo>
                  <a:lnTo>
                    <a:pt x="310" y="112"/>
                  </a:lnTo>
                  <a:lnTo>
                    <a:pt x="308" y="115"/>
                  </a:lnTo>
                  <a:lnTo>
                    <a:pt x="305" y="117"/>
                  </a:lnTo>
                  <a:lnTo>
                    <a:pt x="302" y="116"/>
                  </a:lnTo>
                  <a:lnTo>
                    <a:pt x="301" y="111"/>
                  </a:lnTo>
                  <a:lnTo>
                    <a:pt x="298" y="111"/>
                  </a:lnTo>
                  <a:lnTo>
                    <a:pt x="295" y="105"/>
                  </a:lnTo>
                  <a:lnTo>
                    <a:pt x="287" y="105"/>
                  </a:lnTo>
                  <a:lnTo>
                    <a:pt x="284" y="107"/>
                  </a:lnTo>
                  <a:lnTo>
                    <a:pt x="281" y="104"/>
                  </a:lnTo>
                  <a:lnTo>
                    <a:pt x="280" y="104"/>
                  </a:lnTo>
                  <a:lnTo>
                    <a:pt x="275" y="105"/>
                  </a:lnTo>
                  <a:lnTo>
                    <a:pt x="269" y="101"/>
                  </a:lnTo>
                  <a:lnTo>
                    <a:pt x="261" y="101"/>
                  </a:lnTo>
                  <a:lnTo>
                    <a:pt x="259" y="94"/>
                  </a:lnTo>
                  <a:lnTo>
                    <a:pt x="255" y="92"/>
                  </a:lnTo>
                  <a:lnTo>
                    <a:pt x="253" y="93"/>
                  </a:lnTo>
                  <a:lnTo>
                    <a:pt x="250" y="92"/>
                  </a:lnTo>
                  <a:lnTo>
                    <a:pt x="247" y="93"/>
                  </a:lnTo>
                  <a:lnTo>
                    <a:pt x="244" y="93"/>
                  </a:lnTo>
                  <a:lnTo>
                    <a:pt x="242" y="90"/>
                  </a:lnTo>
                  <a:lnTo>
                    <a:pt x="235" y="83"/>
                  </a:lnTo>
                  <a:lnTo>
                    <a:pt x="239" y="6"/>
                  </a:lnTo>
                  <a:lnTo>
                    <a:pt x="139" y="0"/>
                  </a:lnTo>
                  <a:lnTo>
                    <a:pt x="125" y="182"/>
                  </a:lnTo>
                  <a:lnTo>
                    <a:pt x="6" y="171"/>
                  </a:lnTo>
                  <a:lnTo>
                    <a:pt x="5" y="180"/>
                  </a:lnTo>
                  <a:lnTo>
                    <a:pt x="0" y="180"/>
                  </a:lnTo>
                  <a:lnTo>
                    <a:pt x="2" y="183"/>
                  </a:lnTo>
                  <a:lnTo>
                    <a:pt x="7" y="186"/>
                  </a:lnTo>
                  <a:lnTo>
                    <a:pt x="10" y="190"/>
                  </a:lnTo>
                  <a:lnTo>
                    <a:pt x="11" y="193"/>
                  </a:lnTo>
                  <a:lnTo>
                    <a:pt x="13" y="197"/>
                  </a:lnTo>
                  <a:lnTo>
                    <a:pt x="15" y="198"/>
                  </a:lnTo>
                  <a:lnTo>
                    <a:pt x="18" y="200"/>
                  </a:lnTo>
                  <a:lnTo>
                    <a:pt x="21" y="202"/>
                  </a:lnTo>
                  <a:lnTo>
                    <a:pt x="22" y="205"/>
                  </a:lnTo>
                  <a:lnTo>
                    <a:pt x="26" y="210"/>
                  </a:lnTo>
                  <a:lnTo>
                    <a:pt x="30" y="213"/>
                  </a:lnTo>
                  <a:lnTo>
                    <a:pt x="38" y="224"/>
                  </a:lnTo>
                  <a:lnTo>
                    <a:pt x="41" y="224"/>
                  </a:lnTo>
                  <a:lnTo>
                    <a:pt x="44" y="227"/>
                  </a:lnTo>
                  <a:lnTo>
                    <a:pt x="48" y="230"/>
                  </a:lnTo>
                  <a:lnTo>
                    <a:pt x="53" y="234"/>
                  </a:lnTo>
                  <a:lnTo>
                    <a:pt x="55" y="238"/>
                  </a:lnTo>
                  <a:lnTo>
                    <a:pt x="55" y="245"/>
                  </a:lnTo>
                  <a:lnTo>
                    <a:pt x="59" y="251"/>
                  </a:lnTo>
                  <a:lnTo>
                    <a:pt x="60" y="255"/>
                  </a:lnTo>
                  <a:lnTo>
                    <a:pt x="59" y="259"/>
                  </a:lnTo>
                  <a:lnTo>
                    <a:pt x="59" y="264"/>
                  </a:lnTo>
                  <a:lnTo>
                    <a:pt x="60" y="270"/>
                  </a:lnTo>
                  <a:lnTo>
                    <a:pt x="65" y="275"/>
                  </a:lnTo>
                  <a:lnTo>
                    <a:pt x="66" y="278"/>
                  </a:lnTo>
                  <a:lnTo>
                    <a:pt x="67" y="279"/>
                  </a:lnTo>
                  <a:lnTo>
                    <a:pt x="69" y="281"/>
                  </a:lnTo>
                  <a:lnTo>
                    <a:pt x="71" y="283"/>
                  </a:lnTo>
                  <a:lnTo>
                    <a:pt x="74" y="286"/>
                  </a:lnTo>
                  <a:lnTo>
                    <a:pt x="78" y="289"/>
                  </a:lnTo>
                  <a:lnTo>
                    <a:pt x="81" y="292"/>
                  </a:lnTo>
                  <a:lnTo>
                    <a:pt x="84" y="293"/>
                  </a:lnTo>
                  <a:lnTo>
                    <a:pt x="88" y="296"/>
                  </a:lnTo>
                  <a:lnTo>
                    <a:pt x="94" y="299"/>
                  </a:lnTo>
                  <a:lnTo>
                    <a:pt x="101" y="304"/>
                  </a:lnTo>
                  <a:lnTo>
                    <a:pt x="104" y="305"/>
                  </a:lnTo>
                  <a:lnTo>
                    <a:pt x="109" y="307"/>
                  </a:lnTo>
                  <a:lnTo>
                    <a:pt x="113" y="307"/>
                  </a:lnTo>
                  <a:lnTo>
                    <a:pt x="115" y="303"/>
                  </a:lnTo>
                  <a:lnTo>
                    <a:pt x="118" y="300"/>
                  </a:lnTo>
                  <a:lnTo>
                    <a:pt x="120" y="298"/>
                  </a:lnTo>
                  <a:lnTo>
                    <a:pt x="123" y="297"/>
                  </a:lnTo>
                  <a:lnTo>
                    <a:pt x="123" y="292"/>
                  </a:lnTo>
                  <a:lnTo>
                    <a:pt x="125" y="288"/>
                  </a:lnTo>
                  <a:lnTo>
                    <a:pt x="127" y="283"/>
                  </a:lnTo>
                  <a:lnTo>
                    <a:pt x="132" y="277"/>
                  </a:lnTo>
                  <a:lnTo>
                    <a:pt x="139" y="276"/>
                  </a:lnTo>
                  <a:lnTo>
                    <a:pt x="143" y="275"/>
                  </a:lnTo>
                  <a:lnTo>
                    <a:pt x="148" y="275"/>
                  </a:lnTo>
                  <a:lnTo>
                    <a:pt x="153" y="277"/>
                  </a:lnTo>
                  <a:lnTo>
                    <a:pt x="159" y="278"/>
                  </a:lnTo>
                  <a:lnTo>
                    <a:pt x="162" y="278"/>
                  </a:lnTo>
                  <a:lnTo>
                    <a:pt x="170" y="279"/>
                  </a:lnTo>
                  <a:lnTo>
                    <a:pt x="173" y="281"/>
                  </a:lnTo>
                  <a:lnTo>
                    <a:pt x="176" y="287"/>
                  </a:lnTo>
                  <a:lnTo>
                    <a:pt x="178" y="287"/>
                  </a:lnTo>
                  <a:lnTo>
                    <a:pt x="183" y="292"/>
                  </a:lnTo>
                  <a:lnTo>
                    <a:pt x="187" y="294"/>
                  </a:lnTo>
                  <a:lnTo>
                    <a:pt x="190" y="300"/>
                  </a:lnTo>
                  <a:lnTo>
                    <a:pt x="196" y="308"/>
                  </a:lnTo>
                  <a:lnTo>
                    <a:pt x="200" y="320"/>
                  </a:lnTo>
                  <a:lnTo>
                    <a:pt x="203" y="324"/>
                  </a:lnTo>
                  <a:lnTo>
                    <a:pt x="207" y="332"/>
                  </a:lnTo>
                  <a:lnTo>
                    <a:pt x="207" y="335"/>
                  </a:lnTo>
                  <a:lnTo>
                    <a:pt x="210" y="343"/>
                  </a:lnTo>
                  <a:lnTo>
                    <a:pt x="218" y="350"/>
                  </a:lnTo>
                  <a:lnTo>
                    <a:pt x="220" y="358"/>
                  </a:lnTo>
                  <a:lnTo>
                    <a:pt x="230" y="370"/>
                  </a:lnTo>
                  <a:lnTo>
                    <a:pt x="235" y="372"/>
                  </a:lnTo>
                  <a:lnTo>
                    <a:pt x="234" y="381"/>
                  </a:lnTo>
                  <a:lnTo>
                    <a:pt x="232" y="383"/>
                  </a:lnTo>
                  <a:lnTo>
                    <a:pt x="234" y="385"/>
                  </a:lnTo>
                  <a:lnTo>
                    <a:pt x="237" y="388"/>
                  </a:lnTo>
                  <a:lnTo>
                    <a:pt x="237" y="394"/>
                  </a:lnTo>
                  <a:lnTo>
                    <a:pt x="243" y="405"/>
                  </a:lnTo>
                  <a:lnTo>
                    <a:pt x="246" y="411"/>
                  </a:lnTo>
                  <a:lnTo>
                    <a:pt x="249" y="416"/>
                  </a:lnTo>
                  <a:lnTo>
                    <a:pt x="251" y="421"/>
                  </a:lnTo>
                  <a:lnTo>
                    <a:pt x="259" y="422"/>
                  </a:lnTo>
                  <a:lnTo>
                    <a:pt x="264" y="427"/>
                  </a:lnTo>
                  <a:lnTo>
                    <a:pt x="273" y="427"/>
                  </a:lnTo>
                  <a:lnTo>
                    <a:pt x="280" y="434"/>
                  </a:lnTo>
                  <a:lnTo>
                    <a:pt x="284" y="434"/>
                  </a:lnTo>
                  <a:lnTo>
                    <a:pt x="286" y="437"/>
                  </a:lnTo>
                  <a:lnTo>
                    <a:pt x="291" y="438"/>
                  </a:lnTo>
                  <a:lnTo>
                    <a:pt x="292" y="436"/>
                  </a:lnTo>
                  <a:lnTo>
                    <a:pt x="302" y="438"/>
                  </a:lnTo>
                  <a:lnTo>
                    <a:pt x="302" y="439"/>
                  </a:lnTo>
                  <a:lnTo>
                    <a:pt x="305" y="442"/>
                  </a:lnTo>
                  <a:lnTo>
                    <a:pt x="310" y="446"/>
                  </a:lnTo>
                  <a:lnTo>
                    <a:pt x="313" y="444"/>
                  </a:lnTo>
                  <a:lnTo>
                    <a:pt x="314" y="442"/>
                  </a:lnTo>
                  <a:lnTo>
                    <a:pt x="321" y="441"/>
                  </a:lnTo>
                  <a:lnTo>
                    <a:pt x="319" y="436"/>
                  </a:lnTo>
                  <a:lnTo>
                    <a:pt x="319" y="433"/>
                  </a:lnTo>
                  <a:lnTo>
                    <a:pt x="318" y="429"/>
                  </a:lnTo>
                  <a:lnTo>
                    <a:pt x="317" y="425"/>
                  </a:lnTo>
                  <a:lnTo>
                    <a:pt x="314" y="423"/>
                  </a:lnTo>
                  <a:lnTo>
                    <a:pt x="312" y="417"/>
                  </a:lnTo>
                  <a:lnTo>
                    <a:pt x="311" y="411"/>
                  </a:lnTo>
                  <a:lnTo>
                    <a:pt x="308" y="404"/>
                  </a:lnTo>
                  <a:lnTo>
                    <a:pt x="308" y="398"/>
                  </a:lnTo>
                  <a:lnTo>
                    <a:pt x="311" y="389"/>
                  </a:lnTo>
                  <a:lnTo>
                    <a:pt x="314" y="380"/>
                  </a:lnTo>
                  <a:lnTo>
                    <a:pt x="318" y="370"/>
                  </a:lnTo>
                  <a:lnTo>
                    <a:pt x="317" y="368"/>
                  </a:lnTo>
                  <a:lnTo>
                    <a:pt x="314" y="366"/>
                  </a:lnTo>
                  <a:lnTo>
                    <a:pt x="311" y="363"/>
                  </a:lnTo>
                  <a:lnTo>
                    <a:pt x="311" y="361"/>
                  </a:lnTo>
                  <a:lnTo>
                    <a:pt x="313" y="362"/>
                  </a:lnTo>
                  <a:lnTo>
                    <a:pt x="322" y="361"/>
                  </a:lnTo>
                  <a:lnTo>
                    <a:pt x="323" y="361"/>
                  </a:lnTo>
                  <a:lnTo>
                    <a:pt x="326" y="355"/>
                  </a:lnTo>
                  <a:lnTo>
                    <a:pt x="323" y="355"/>
                  </a:lnTo>
                  <a:lnTo>
                    <a:pt x="322" y="353"/>
                  </a:lnTo>
                  <a:lnTo>
                    <a:pt x="322" y="351"/>
                  </a:lnTo>
                  <a:lnTo>
                    <a:pt x="324" y="350"/>
                  </a:lnTo>
                  <a:lnTo>
                    <a:pt x="328" y="350"/>
                  </a:lnTo>
                  <a:lnTo>
                    <a:pt x="333" y="350"/>
                  </a:lnTo>
                  <a:lnTo>
                    <a:pt x="335" y="351"/>
                  </a:lnTo>
                  <a:lnTo>
                    <a:pt x="338" y="350"/>
                  </a:lnTo>
                  <a:lnTo>
                    <a:pt x="343" y="346"/>
                  </a:lnTo>
                  <a:lnTo>
                    <a:pt x="341" y="346"/>
                  </a:lnTo>
                  <a:lnTo>
                    <a:pt x="337" y="349"/>
                  </a:lnTo>
                  <a:lnTo>
                    <a:pt x="336" y="345"/>
                  </a:lnTo>
                  <a:lnTo>
                    <a:pt x="338" y="339"/>
                  </a:lnTo>
                  <a:lnTo>
                    <a:pt x="340" y="341"/>
                  </a:lnTo>
                  <a:lnTo>
                    <a:pt x="342" y="342"/>
                  </a:lnTo>
                  <a:lnTo>
                    <a:pt x="347" y="342"/>
                  </a:lnTo>
                  <a:lnTo>
                    <a:pt x="349" y="340"/>
                  </a:lnTo>
                  <a:lnTo>
                    <a:pt x="348" y="336"/>
                  </a:lnTo>
                  <a:lnTo>
                    <a:pt x="345" y="332"/>
                  </a:lnTo>
                  <a:lnTo>
                    <a:pt x="346" y="331"/>
                  </a:lnTo>
                  <a:lnTo>
                    <a:pt x="349" y="331"/>
                  </a:lnTo>
                  <a:lnTo>
                    <a:pt x="352" y="329"/>
                  </a:lnTo>
                  <a:lnTo>
                    <a:pt x="354" y="331"/>
                  </a:lnTo>
                  <a:lnTo>
                    <a:pt x="357" y="329"/>
                  </a:lnTo>
                  <a:lnTo>
                    <a:pt x="358" y="331"/>
                  </a:lnTo>
                  <a:lnTo>
                    <a:pt x="361" y="333"/>
                  </a:lnTo>
                  <a:lnTo>
                    <a:pt x="364" y="331"/>
                  </a:lnTo>
                  <a:lnTo>
                    <a:pt x="367" y="329"/>
                  </a:lnTo>
                  <a:lnTo>
                    <a:pt x="374" y="327"/>
                  </a:lnTo>
                  <a:lnTo>
                    <a:pt x="381" y="326"/>
                  </a:lnTo>
                  <a:lnTo>
                    <a:pt x="392" y="320"/>
                  </a:lnTo>
                  <a:lnTo>
                    <a:pt x="395" y="314"/>
                  </a:lnTo>
                  <a:lnTo>
                    <a:pt x="396" y="309"/>
                  </a:lnTo>
                  <a:lnTo>
                    <a:pt x="399" y="307"/>
                  </a:lnTo>
                  <a:lnTo>
                    <a:pt x="402" y="306"/>
                  </a:lnTo>
                  <a:lnTo>
                    <a:pt x="403" y="305"/>
                  </a:lnTo>
                  <a:lnTo>
                    <a:pt x="406" y="303"/>
                  </a:lnTo>
                  <a:lnTo>
                    <a:pt x="405" y="300"/>
                  </a:lnTo>
                  <a:lnTo>
                    <a:pt x="404" y="297"/>
                  </a:lnTo>
                  <a:lnTo>
                    <a:pt x="403" y="296"/>
                  </a:lnTo>
                  <a:lnTo>
                    <a:pt x="402" y="294"/>
                  </a:lnTo>
                  <a:lnTo>
                    <a:pt x="403" y="291"/>
                  </a:lnTo>
                  <a:lnTo>
                    <a:pt x="407" y="288"/>
                  </a:lnTo>
                  <a:lnTo>
                    <a:pt x="410" y="286"/>
                  </a:lnTo>
                  <a:lnTo>
                    <a:pt x="412" y="286"/>
                  </a:lnTo>
                  <a:lnTo>
                    <a:pt x="412" y="289"/>
                  </a:lnTo>
                  <a:lnTo>
                    <a:pt x="412" y="293"/>
                  </a:lnTo>
                  <a:lnTo>
                    <a:pt x="412" y="299"/>
                  </a:lnTo>
                  <a:lnTo>
                    <a:pt x="413" y="300"/>
                  </a:lnTo>
                  <a:lnTo>
                    <a:pt x="419" y="295"/>
                  </a:lnTo>
                  <a:lnTo>
                    <a:pt x="424" y="294"/>
                  </a:lnTo>
                  <a:lnTo>
                    <a:pt x="439" y="288"/>
                  </a:lnTo>
                  <a:lnTo>
                    <a:pt x="441" y="287"/>
                  </a:lnTo>
                  <a:lnTo>
                    <a:pt x="444" y="282"/>
                  </a:lnTo>
                  <a:lnTo>
                    <a:pt x="447" y="272"/>
                  </a:lnTo>
                  <a:lnTo>
                    <a:pt x="447" y="268"/>
                  </a:lnTo>
                  <a:lnTo>
                    <a:pt x="444" y="261"/>
                  </a:lnTo>
                  <a:lnTo>
                    <a:pt x="446" y="256"/>
                  </a:lnTo>
                  <a:lnTo>
                    <a:pt x="446" y="253"/>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8" name="Freeform 8">
              <a:extLst>
                <a:ext uri="{FF2B5EF4-FFF2-40B4-BE49-F238E27FC236}">
                  <a16:creationId xmlns:a16="http://schemas.microsoft.com/office/drawing/2014/main" id="{A4038E9E-EB9A-2D46-868C-80DFF814A333}"/>
                </a:ext>
              </a:extLst>
            </p:cNvPr>
            <p:cNvSpPr>
              <a:spLocks/>
            </p:cNvSpPr>
            <p:nvPr/>
          </p:nvSpPr>
          <p:spPr bwMode="auto">
            <a:xfrm>
              <a:off x="5613602" y="2574620"/>
              <a:ext cx="369330" cy="435102"/>
            </a:xfrm>
            <a:custGeom>
              <a:avLst/>
              <a:gdLst>
                <a:gd name="T0" fmla="*/ 73 w 259"/>
                <a:gd name="T1" fmla="*/ 0 h 304"/>
                <a:gd name="T2" fmla="*/ 68 w 259"/>
                <a:gd name="T3" fmla="*/ 25 h 304"/>
                <a:gd name="T4" fmla="*/ 62 w 259"/>
                <a:gd name="T5" fmla="*/ 43 h 304"/>
                <a:gd name="T6" fmla="*/ 59 w 259"/>
                <a:gd name="T7" fmla="*/ 45 h 304"/>
                <a:gd name="T8" fmla="*/ 56 w 259"/>
                <a:gd name="T9" fmla="*/ 43 h 304"/>
                <a:gd name="T10" fmla="*/ 51 w 259"/>
                <a:gd name="T11" fmla="*/ 39 h 304"/>
                <a:gd name="T12" fmla="*/ 47 w 259"/>
                <a:gd name="T13" fmla="*/ 41 h 304"/>
                <a:gd name="T14" fmla="*/ 45 w 259"/>
                <a:gd name="T15" fmla="*/ 37 h 304"/>
                <a:gd name="T16" fmla="*/ 38 w 259"/>
                <a:gd name="T17" fmla="*/ 39 h 304"/>
                <a:gd name="T18" fmla="*/ 35 w 259"/>
                <a:gd name="T19" fmla="*/ 42 h 304"/>
                <a:gd name="T20" fmla="*/ 35 w 259"/>
                <a:gd name="T21" fmla="*/ 53 h 304"/>
                <a:gd name="T22" fmla="*/ 35 w 259"/>
                <a:gd name="T23" fmla="*/ 67 h 304"/>
                <a:gd name="T24" fmla="*/ 35 w 259"/>
                <a:gd name="T25" fmla="*/ 80 h 304"/>
                <a:gd name="T26" fmla="*/ 34 w 259"/>
                <a:gd name="T27" fmla="*/ 84 h 304"/>
                <a:gd name="T28" fmla="*/ 31 w 259"/>
                <a:gd name="T29" fmla="*/ 89 h 304"/>
                <a:gd name="T30" fmla="*/ 30 w 259"/>
                <a:gd name="T31" fmla="*/ 94 h 304"/>
                <a:gd name="T32" fmla="*/ 30 w 259"/>
                <a:gd name="T33" fmla="*/ 101 h 304"/>
                <a:gd name="T34" fmla="*/ 34 w 259"/>
                <a:gd name="T35" fmla="*/ 110 h 304"/>
                <a:gd name="T36" fmla="*/ 35 w 259"/>
                <a:gd name="T37" fmla="*/ 119 h 304"/>
                <a:gd name="T38" fmla="*/ 37 w 259"/>
                <a:gd name="T39" fmla="*/ 122 h 304"/>
                <a:gd name="T40" fmla="*/ 42 w 259"/>
                <a:gd name="T41" fmla="*/ 128 h 304"/>
                <a:gd name="T42" fmla="*/ 39 w 259"/>
                <a:gd name="T43" fmla="*/ 130 h 304"/>
                <a:gd name="T44" fmla="*/ 34 w 259"/>
                <a:gd name="T45" fmla="*/ 134 h 304"/>
                <a:gd name="T46" fmla="*/ 24 w 259"/>
                <a:gd name="T47" fmla="*/ 141 h 304"/>
                <a:gd name="T48" fmla="*/ 21 w 259"/>
                <a:gd name="T49" fmla="*/ 154 h 304"/>
                <a:gd name="T50" fmla="*/ 17 w 259"/>
                <a:gd name="T51" fmla="*/ 162 h 304"/>
                <a:gd name="T52" fmla="*/ 13 w 259"/>
                <a:gd name="T53" fmla="*/ 166 h 304"/>
                <a:gd name="T54" fmla="*/ 11 w 259"/>
                <a:gd name="T55" fmla="*/ 167 h 304"/>
                <a:gd name="T56" fmla="*/ 9 w 259"/>
                <a:gd name="T57" fmla="*/ 171 h 304"/>
                <a:gd name="T58" fmla="*/ 10 w 259"/>
                <a:gd name="T59" fmla="*/ 178 h 304"/>
                <a:gd name="T60" fmla="*/ 9 w 259"/>
                <a:gd name="T61" fmla="*/ 183 h 304"/>
                <a:gd name="T62" fmla="*/ 15 w 259"/>
                <a:gd name="T63" fmla="*/ 188 h 304"/>
                <a:gd name="T64" fmla="*/ 13 w 259"/>
                <a:gd name="T65" fmla="*/ 192 h 304"/>
                <a:gd name="T66" fmla="*/ 5 w 259"/>
                <a:gd name="T67" fmla="*/ 196 h 304"/>
                <a:gd name="T68" fmla="*/ 3 w 259"/>
                <a:gd name="T69" fmla="*/ 200 h 304"/>
                <a:gd name="T70" fmla="*/ 0 w 259"/>
                <a:gd name="T71" fmla="*/ 206 h 304"/>
                <a:gd name="T72" fmla="*/ 139 w 259"/>
                <a:gd name="T73" fmla="*/ 291 h 304"/>
                <a:gd name="T74" fmla="*/ 182 w 259"/>
                <a:gd name="T75" fmla="*/ 299 h 304"/>
                <a:gd name="T76" fmla="*/ 218 w 259"/>
                <a:gd name="T77" fmla="*/ 304 h 304"/>
                <a:gd name="T78" fmla="*/ 219 w 259"/>
                <a:gd name="T79" fmla="*/ 304 h 304"/>
                <a:gd name="T80" fmla="*/ 259 w 259"/>
                <a:gd name="T81" fmla="*/ 33 h 304"/>
                <a:gd name="T82" fmla="*/ 73 w 259"/>
                <a:gd name="T83"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9" h="304">
                  <a:moveTo>
                    <a:pt x="73" y="0"/>
                  </a:moveTo>
                  <a:cubicBezTo>
                    <a:pt x="73" y="0"/>
                    <a:pt x="69" y="19"/>
                    <a:pt x="68" y="25"/>
                  </a:cubicBezTo>
                  <a:cubicBezTo>
                    <a:pt x="66" y="29"/>
                    <a:pt x="62" y="43"/>
                    <a:pt x="62" y="43"/>
                  </a:cubicBezTo>
                  <a:cubicBezTo>
                    <a:pt x="59" y="45"/>
                    <a:pt x="59" y="45"/>
                    <a:pt x="59" y="45"/>
                  </a:cubicBezTo>
                  <a:cubicBezTo>
                    <a:pt x="56" y="43"/>
                    <a:pt x="56" y="43"/>
                    <a:pt x="56" y="43"/>
                  </a:cubicBezTo>
                  <a:cubicBezTo>
                    <a:pt x="51" y="39"/>
                    <a:pt x="51" y="39"/>
                    <a:pt x="51" y="39"/>
                  </a:cubicBezTo>
                  <a:cubicBezTo>
                    <a:pt x="47" y="41"/>
                    <a:pt x="47" y="41"/>
                    <a:pt x="47" y="41"/>
                  </a:cubicBezTo>
                  <a:cubicBezTo>
                    <a:pt x="45" y="37"/>
                    <a:pt x="45" y="37"/>
                    <a:pt x="45" y="37"/>
                  </a:cubicBezTo>
                  <a:cubicBezTo>
                    <a:pt x="38" y="39"/>
                    <a:pt x="38" y="39"/>
                    <a:pt x="38" y="39"/>
                  </a:cubicBezTo>
                  <a:cubicBezTo>
                    <a:pt x="35" y="42"/>
                    <a:pt x="35" y="42"/>
                    <a:pt x="35" y="42"/>
                  </a:cubicBezTo>
                  <a:cubicBezTo>
                    <a:pt x="35" y="53"/>
                    <a:pt x="35" y="53"/>
                    <a:pt x="35" y="53"/>
                  </a:cubicBezTo>
                  <a:cubicBezTo>
                    <a:pt x="35" y="67"/>
                    <a:pt x="35" y="67"/>
                    <a:pt x="35" y="67"/>
                  </a:cubicBezTo>
                  <a:cubicBezTo>
                    <a:pt x="35" y="80"/>
                    <a:pt x="35" y="80"/>
                    <a:pt x="35" y="80"/>
                  </a:cubicBezTo>
                  <a:cubicBezTo>
                    <a:pt x="34" y="84"/>
                    <a:pt x="34" y="84"/>
                    <a:pt x="34" y="84"/>
                  </a:cubicBezTo>
                  <a:cubicBezTo>
                    <a:pt x="31" y="89"/>
                    <a:pt x="31" y="89"/>
                    <a:pt x="31" y="89"/>
                  </a:cubicBezTo>
                  <a:cubicBezTo>
                    <a:pt x="30" y="94"/>
                    <a:pt x="30" y="94"/>
                    <a:pt x="30" y="94"/>
                  </a:cubicBezTo>
                  <a:cubicBezTo>
                    <a:pt x="30" y="101"/>
                    <a:pt x="30" y="101"/>
                    <a:pt x="30" y="101"/>
                  </a:cubicBezTo>
                  <a:cubicBezTo>
                    <a:pt x="34" y="110"/>
                    <a:pt x="34" y="110"/>
                    <a:pt x="34" y="110"/>
                  </a:cubicBezTo>
                  <a:cubicBezTo>
                    <a:pt x="35" y="119"/>
                    <a:pt x="35" y="119"/>
                    <a:pt x="35" y="119"/>
                  </a:cubicBezTo>
                  <a:cubicBezTo>
                    <a:pt x="37" y="122"/>
                    <a:pt x="37" y="122"/>
                    <a:pt x="37" y="122"/>
                  </a:cubicBezTo>
                  <a:cubicBezTo>
                    <a:pt x="42" y="128"/>
                    <a:pt x="42" y="128"/>
                    <a:pt x="42" y="128"/>
                  </a:cubicBezTo>
                  <a:cubicBezTo>
                    <a:pt x="39" y="130"/>
                    <a:pt x="39" y="130"/>
                    <a:pt x="39" y="130"/>
                  </a:cubicBezTo>
                  <a:cubicBezTo>
                    <a:pt x="34" y="134"/>
                    <a:pt x="34" y="134"/>
                    <a:pt x="34" y="134"/>
                  </a:cubicBezTo>
                  <a:cubicBezTo>
                    <a:pt x="24" y="141"/>
                    <a:pt x="24" y="141"/>
                    <a:pt x="24" y="141"/>
                  </a:cubicBezTo>
                  <a:cubicBezTo>
                    <a:pt x="21" y="154"/>
                    <a:pt x="21" y="154"/>
                    <a:pt x="21" y="154"/>
                  </a:cubicBezTo>
                  <a:cubicBezTo>
                    <a:pt x="17" y="162"/>
                    <a:pt x="17" y="162"/>
                    <a:pt x="17" y="162"/>
                  </a:cubicBezTo>
                  <a:cubicBezTo>
                    <a:pt x="13" y="166"/>
                    <a:pt x="13" y="166"/>
                    <a:pt x="13" y="166"/>
                  </a:cubicBezTo>
                  <a:cubicBezTo>
                    <a:pt x="11" y="167"/>
                    <a:pt x="11" y="167"/>
                    <a:pt x="11" y="167"/>
                  </a:cubicBezTo>
                  <a:cubicBezTo>
                    <a:pt x="9" y="171"/>
                    <a:pt x="9" y="171"/>
                    <a:pt x="9" y="171"/>
                  </a:cubicBezTo>
                  <a:cubicBezTo>
                    <a:pt x="10" y="178"/>
                    <a:pt x="10" y="178"/>
                    <a:pt x="10" y="178"/>
                  </a:cubicBezTo>
                  <a:cubicBezTo>
                    <a:pt x="9" y="183"/>
                    <a:pt x="9" y="183"/>
                    <a:pt x="9" y="183"/>
                  </a:cubicBezTo>
                  <a:cubicBezTo>
                    <a:pt x="15" y="188"/>
                    <a:pt x="15" y="188"/>
                    <a:pt x="15" y="188"/>
                  </a:cubicBezTo>
                  <a:cubicBezTo>
                    <a:pt x="13" y="192"/>
                    <a:pt x="13" y="192"/>
                    <a:pt x="13" y="192"/>
                  </a:cubicBezTo>
                  <a:cubicBezTo>
                    <a:pt x="5" y="196"/>
                    <a:pt x="5" y="196"/>
                    <a:pt x="5" y="196"/>
                  </a:cubicBezTo>
                  <a:cubicBezTo>
                    <a:pt x="3" y="200"/>
                    <a:pt x="3" y="200"/>
                    <a:pt x="3" y="200"/>
                  </a:cubicBezTo>
                  <a:cubicBezTo>
                    <a:pt x="0" y="206"/>
                    <a:pt x="0" y="206"/>
                    <a:pt x="0" y="206"/>
                  </a:cubicBezTo>
                  <a:cubicBezTo>
                    <a:pt x="139" y="291"/>
                    <a:pt x="139" y="291"/>
                    <a:pt x="139" y="291"/>
                  </a:cubicBezTo>
                  <a:cubicBezTo>
                    <a:pt x="182" y="299"/>
                    <a:pt x="182" y="299"/>
                    <a:pt x="182" y="299"/>
                  </a:cubicBezTo>
                  <a:cubicBezTo>
                    <a:pt x="218" y="304"/>
                    <a:pt x="218" y="304"/>
                    <a:pt x="218" y="304"/>
                  </a:cubicBezTo>
                  <a:cubicBezTo>
                    <a:pt x="219" y="304"/>
                    <a:pt x="219" y="304"/>
                    <a:pt x="219" y="304"/>
                  </a:cubicBezTo>
                  <a:cubicBezTo>
                    <a:pt x="259" y="33"/>
                    <a:pt x="259" y="33"/>
                    <a:pt x="259" y="33"/>
                  </a:cubicBezTo>
                  <a:lnTo>
                    <a:pt x="73" y="0"/>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lumMod val="95000"/>
                  </a:schemeClr>
                </a:solidFill>
                <a:latin typeface="Source Sans Pro Light" panose="020B0403030403020204" pitchFamily="34" charset="0"/>
              </a:endParaRPr>
            </a:p>
          </p:txBody>
        </p:sp>
        <p:sp>
          <p:nvSpPr>
            <p:cNvPr id="9" name="Freeform 9">
              <a:extLst>
                <a:ext uri="{FF2B5EF4-FFF2-40B4-BE49-F238E27FC236}">
                  <a16:creationId xmlns:a16="http://schemas.microsoft.com/office/drawing/2014/main" id="{245346EB-61EB-2B47-B98A-8C9169972EED}"/>
                </a:ext>
              </a:extLst>
            </p:cNvPr>
            <p:cNvSpPr>
              <a:spLocks/>
            </p:cNvSpPr>
            <p:nvPr/>
          </p:nvSpPr>
          <p:spPr bwMode="auto">
            <a:xfrm>
              <a:off x="5239212" y="2105790"/>
              <a:ext cx="433415" cy="750467"/>
            </a:xfrm>
            <a:custGeom>
              <a:avLst/>
              <a:gdLst>
                <a:gd name="T0" fmla="*/ 229 w 257"/>
                <a:gd name="T1" fmla="*/ 433 h 445"/>
                <a:gd name="T2" fmla="*/ 231 w 257"/>
                <a:gd name="T3" fmla="*/ 420 h 445"/>
                <a:gd name="T4" fmla="*/ 239 w 257"/>
                <a:gd name="T5" fmla="*/ 409 h 445"/>
                <a:gd name="T6" fmla="*/ 255 w 257"/>
                <a:gd name="T7" fmla="*/ 388 h 445"/>
                <a:gd name="T8" fmla="*/ 251 w 257"/>
                <a:gd name="T9" fmla="*/ 379 h 445"/>
                <a:gd name="T10" fmla="*/ 247 w 257"/>
                <a:gd name="T11" fmla="*/ 358 h 445"/>
                <a:gd name="T12" fmla="*/ 118 w 257"/>
                <a:gd name="T13" fmla="*/ 158 h 445"/>
                <a:gd name="T14" fmla="*/ 113 w 257"/>
                <a:gd name="T15" fmla="*/ 153 h 445"/>
                <a:gd name="T16" fmla="*/ 117 w 257"/>
                <a:gd name="T17" fmla="*/ 146 h 445"/>
                <a:gd name="T18" fmla="*/ 26 w 257"/>
                <a:gd name="T19" fmla="*/ 0 h 445"/>
                <a:gd name="T20" fmla="*/ 23 w 257"/>
                <a:gd name="T21" fmla="*/ 9 h 445"/>
                <a:gd name="T22" fmla="*/ 22 w 257"/>
                <a:gd name="T23" fmla="*/ 25 h 445"/>
                <a:gd name="T24" fmla="*/ 17 w 257"/>
                <a:gd name="T25" fmla="*/ 34 h 445"/>
                <a:gd name="T26" fmla="*/ 7 w 257"/>
                <a:gd name="T27" fmla="*/ 50 h 445"/>
                <a:gd name="T28" fmla="*/ 0 w 257"/>
                <a:gd name="T29" fmla="*/ 62 h 445"/>
                <a:gd name="T30" fmla="*/ 3 w 257"/>
                <a:gd name="T31" fmla="*/ 75 h 445"/>
                <a:gd name="T32" fmla="*/ 9 w 257"/>
                <a:gd name="T33" fmla="*/ 90 h 445"/>
                <a:gd name="T34" fmla="*/ 5 w 257"/>
                <a:gd name="T35" fmla="*/ 110 h 445"/>
                <a:gd name="T36" fmla="*/ 2 w 257"/>
                <a:gd name="T37" fmla="*/ 122 h 445"/>
                <a:gd name="T38" fmla="*/ 11 w 257"/>
                <a:gd name="T39" fmla="*/ 145 h 445"/>
                <a:gd name="T40" fmla="*/ 17 w 257"/>
                <a:gd name="T41" fmla="*/ 161 h 445"/>
                <a:gd name="T42" fmla="*/ 14 w 257"/>
                <a:gd name="T43" fmla="*/ 169 h 445"/>
                <a:gd name="T44" fmla="*/ 23 w 257"/>
                <a:gd name="T45" fmla="*/ 176 h 445"/>
                <a:gd name="T46" fmla="*/ 29 w 257"/>
                <a:gd name="T47" fmla="*/ 175 h 445"/>
                <a:gd name="T48" fmla="*/ 37 w 257"/>
                <a:gd name="T49" fmla="*/ 172 h 445"/>
                <a:gd name="T50" fmla="*/ 51 w 257"/>
                <a:gd name="T51" fmla="*/ 177 h 445"/>
                <a:gd name="T52" fmla="*/ 49 w 257"/>
                <a:gd name="T53" fmla="*/ 179 h 445"/>
                <a:gd name="T54" fmla="*/ 40 w 257"/>
                <a:gd name="T55" fmla="*/ 176 h 445"/>
                <a:gd name="T56" fmla="*/ 33 w 257"/>
                <a:gd name="T57" fmla="*/ 175 h 445"/>
                <a:gd name="T58" fmla="*/ 35 w 257"/>
                <a:gd name="T59" fmla="*/ 187 h 445"/>
                <a:gd name="T60" fmla="*/ 30 w 257"/>
                <a:gd name="T61" fmla="*/ 192 h 445"/>
                <a:gd name="T62" fmla="*/ 29 w 257"/>
                <a:gd name="T63" fmla="*/ 185 h 445"/>
                <a:gd name="T64" fmla="*/ 24 w 257"/>
                <a:gd name="T65" fmla="*/ 187 h 445"/>
                <a:gd name="T66" fmla="*/ 23 w 257"/>
                <a:gd name="T67" fmla="*/ 204 h 445"/>
                <a:gd name="T68" fmla="*/ 30 w 257"/>
                <a:gd name="T69" fmla="*/ 217 h 445"/>
                <a:gd name="T70" fmla="*/ 35 w 257"/>
                <a:gd name="T71" fmla="*/ 229 h 445"/>
                <a:gd name="T72" fmla="*/ 28 w 257"/>
                <a:gd name="T73" fmla="*/ 234 h 445"/>
                <a:gd name="T74" fmla="*/ 34 w 257"/>
                <a:gd name="T75" fmla="*/ 255 h 445"/>
                <a:gd name="T76" fmla="*/ 42 w 257"/>
                <a:gd name="T77" fmla="*/ 275 h 445"/>
                <a:gd name="T78" fmla="*/ 50 w 257"/>
                <a:gd name="T79" fmla="*/ 288 h 445"/>
                <a:gd name="T80" fmla="*/ 50 w 257"/>
                <a:gd name="T81" fmla="*/ 298 h 445"/>
                <a:gd name="T82" fmla="*/ 53 w 257"/>
                <a:gd name="T83" fmla="*/ 307 h 445"/>
                <a:gd name="T84" fmla="*/ 50 w 257"/>
                <a:gd name="T85" fmla="*/ 327 h 445"/>
                <a:gd name="T86" fmla="*/ 73 w 257"/>
                <a:gd name="T87" fmla="*/ 339 h 445"/>
                <a:gd name="T88" fmla="*/ 91 w 257"/>
                <a:gd name="T89" fmla="*/ 355 h 445"/>
                <a:gd name="T90" fmla="*/ 112 w 257"/>
                <a:gd name="T91" fmla="*/ 374 h 445"/>
                <a:gd name="T92" fmla="*/ 128 w 257"/>
                <a:gd name="T93" fmla="*/ 388 h 445"/>
                <a:gd name="T94" fmla="*/ 143 w 257"/>
                <a:gd name="T95" fmla="*/ 414 h 445"/>
                <a:gd name="T96" fmla="*/ 143 w 257"/>
                <a:gd name="T97" fmla="*/ 434 h 445"/>
                <a:gd name="T98" fmla="*/ 226 w 257"/>
                <a:gd name="T99" fmla="*/ 44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 h="445">
                  <a:moveTo>
                    <a:pt x="233" y="441"/>
                  </a:moveTo>
                  <a:lnTo>
                    <a:pt x="234" y="438"/>
                  </a:lnTo>
                  <a:lnTo>
                    <a:pt x="229" y="433"/>
                  </a:lnTo>
                  <a:lnTo>
                    <a:pt x="230" y="429"/>
                  </a:lnTo>
                  <a:lnTo>
                    <a:pt x="229" y="423"/>
                  </a:lnTo>
                  <a:lnTo>
                    <a:pt x="231" y="420"/>
                  </a:lnTo>
                  <a:lnTo>
                    <a:pt x="233" y="419"/>
                  </a:lnTo>
                  <a:lnTo>
                    <a:pt x="236" y="416"/>
                  </a:lnTo>
                  <a:lnTo>
                    <a:pt x="239" y="409"/>
                  </a:lnTo>
                  <a:lnTo>
                    <a:pt x="242" y="398"/>
                  </a:lnTo>
                  <a:lnTo>
                    <a:pt x="250" y="392"/>
                  </a:lnTo>
                  <a:lnTo>
                    <a:pt x="255" y="388"/>
                  </a:lnTo>
                  <a:lnTo>
                    <a:pt x="257" y="387"/>
                  </a:lnTo>
                  <a:lnTo>
                    <a:pt x="253" y="382"/>
                  </a:lnTo>
                  <a:lnTo>
                    <a:pt x="251" y="379"/>
                  </a:lnTo>
                  <a:lnTo>
                    <a:pt x="250" y="372"/>
                  </a:lnTo>
                  <a:lnTo>
                    <a:pt x="247" y="364"/>
                  </a:lnTo>
                  <a:lnTo>
                    <a:pt x="247" y="358"/>
                  </a:lnTo>
                  <a:lnTo>
                    <a:pt x="248" y="354"/>
                  </a:lnTo>
                  <a:lnTo>
                    <a:pt x="248" y="353"/>
                  </a:lnTo>
                  <a:lnTo>
                    <a:pt x="118" y="158"/>
                  </a:lnTo>
                  <a:lnTo>
                    <a:pt x="115" y="156"/>
                  </a:lnTo>
                  <a:lnTo>
                    <a:pt x="114" y="155"/>
                  </a:lnTo>
                  <a:lnTo>
                    <a:pt x="113" y="153"/>
                  </a:lnTo>
                  <a:lnTo>
                    <a:pt x="112" y="150"/>
                  </a:lnTo>
                  <a:lnTo>
                    <a:pt x="113" y="147"/>
                  </a:lnTo>
                  <a:lnTo>
                    <a:pt x="117" y="146"/>
                  </a:lnTo>
                  <a:lnTo>
                    <a:pt x="119" y="145"/>
                  </a:lnTo>
                  <a:lnTo>
                    <a:pt x="148" y="35"/>
                  </a:lnTo>
                  <a:lnTo>
                    <a:pt x="26" y="0"/>
                  </a:lnTo>
                  <a:lnTo>
                    <a:pt x="25" y="4"/>
                  </a:lnTo>
                  <a:lnTo>
                    <a:pt x="23" y="5"/>
                  </a:lnTo>
                  <a:lnTo>
                    <a:pt x="23" y="9"/>
                  </a:lnTo>
                  <a:lnTo>
                    <a:pt x="23" y="12"/>
                  </a:lnTo>
                  <a:lnTo>
                    <a:pt x="23" y="21"/>
                  </a:lnTo>
                  <a:lnTo>
                    <a:pt x="22" y="25"/>
                  </a:lnTo>
                  <a:lnTo>
                    <a:pt x="19" y="30"/>
                  </a:lnTo>
                  <a:lnTo>
                    <a:pt x="17" y="33"/>
                  </a:lnTo>
                  <a:lnTo>
                    <a:pt x="17" y="34"/>
                  </a:lnTo>
                  <a:lnTo>
                    <a:pt x="17" y="40"/>
                  </a:lnTo>
                  <a:lnTo>
                    <a:pt x="13" y="45"/>
                  </a:lnTo>
                  <a:lnTo>
                    <a:pt x="7" y="50"/>
                  </a:lnTo>
                  <a:lnTo>
                    <a:pt x="2" y="55"/>
                  </a:lnTo>
                  <a:lnTo>
                    <a:pt x="1" y="57"/>
                  </a:lnTo>
                  <a:lnTo>
                    <a:pt x="0" y="62"/>
                  </a:lnTo>
                  <a:lnTo>
                    <a:pt x="0" y="66"/>
                  </a:lnTo>
                  <a:lnTo>
                    <a:pt x="1" y="71"/>
                  </a:lnTo>
                  <a:lnTo>
                    <a:pt x="3" y="75"/>
                  </a:lnTo>
                  <a:lnTo>
                    <a:pt x="7" y="81"/>
                  </a:lnTo>
                  <a:lnTo>
                    <a:pt x="8" y="85"/>
                  </a:lnTo>
                  <a:lnTo>
                    <a:pt x="9" y="90"/>
                  </a:lnTo>
                  <a:lnTo>
                    <a:pt x="9" y="98"/>
                  </a:lnTo>
                  <a:lnTo>
                    <a:pt x="6" y="104"/>
                  </a:lnTo>
                  <a:lnTo>
                    <a:pt x="5" y="110"/>
                  </a:lnTo>
                  <a:lnTo>
                    <a:pt x="5" y="117"/>
                  </a:lnTo>
                  <a:lnTo>
                    <a:pt x="4" y="120"/>
                  </a:lnTo>
                  <a:lnTo>
                    <a:pt x="2" y="122"/>
                  </a:lnTo>
                  <a:lnTo>
                    <a:pt x="3" y="126"/>
                  </a:lnTo>
                  <a:lnTo>
                    <a:pt x="7" y="133"/>
                  </a:lnTo>
                  <a:lnTo>
                    <a:pt x="11" y="145"/>
                  </a:lnTo>
                  <a:lnTo>
                    <a:pt x="15" y="153"/>
                  </a:lnTo>
                  <a:lnTo>
                    <a:pt x="17" y="156"/>
                  </a:lnTo>
                  <a:lnTo>
                    <a:pt x="17" y="161"/>
                  </a:lnTo>
                  <a:lnTo>
                    <a:pt x="16" y="164"/>
                  </a:lnTo>
                  <a:lnTo>
                    <a:pt x="14" y="166"/>
                  </a:lnTo>
                  <a:lnTo>
                    <a:pt x="14" y="169"/>
                  </a:lnTo>
                  <a:lnTo>
                    <a:pt x="18" y="169"/>
                  </a:lnTo>
                  <a:lnTo>
                    <a:pt x="20" y="172"/>
                  </a:lnTo>
                  <a:lnTo>
                    <a:pt x="23" y="176"/>
                  </a:lnTo>
                  <a:lnTo>
                    <a:pt x="24" y="178"/>
                  </a:lnTo>
                  <a:lnTo>
                    <a:pt x="27" y="179"/>
                  </a:lnTo>
                  <a:lnTo>
                    <a:pt x="29" y="175"/>
                  </a:lnTo>
                  <a:lnTo>
                    <a:pt x="29" y="170"/>
                  </a:lnTo>
                  <a:lnTo>
                    <a:pt x="34" y="169"/>
                  </a:lnTo>
                  <a:lnTo>
                    <a:pt x="37" y="172"/>
                  </a:lnTo>
                  <a:lnTo>
                    <a:pt x="44" y="172"/>
                  </a:lnTo>
                  <a:lnTo>
                    <a:pt x="48" y="176"/>
                  </a:lnTo>
                  <a:lnTo>
                    <a:pt x="51" y="177"/>
                  </a:lnTo>
                  <a:lnTo>
                    <a:pt x="53" y="178"/>
                  </a:lnTo>
                  <a:lnTo>
                    <a:pt x="51" y="180"/>
                  </a:lnTo>
                  <a:lnTo>
                    <a:pt x="49" y="179"/>
                  </a:lnTo>
                  <a:lnTo>
                    <a:pt x="45" y="177"/>
                  </a:lnTo>
                  <a:lnTo>
                    <a:pt x="44" y="177"/>
                  </a:lnTo>
                  <a:lnTo>
                    <a:pt x="40" y="176"/>
                  </a:lnTo>
                  <a:lnTo>
                    <a:pt x="38" y="175"/>
                  </a:lnTo>
                  <a:lnTo>
                    <a:pt x="35" y="174"/>
                  </a:lnTo>
                  <a:lnTo>
                    <a:pt x="33" y="175"/>
                  </a:lnTo>
                  <a:lnTo>
                    <a:pt x="33" y="177"/>
                  </a:lnTo>
                  <a:lnTo>
                    <a:pt x="33" y="184"/>
                  </a:lnTo>
                  <a:lnTo>
                    <a:pt x="35" y="187"/>
                  </a:lnTo>
                  <a:lnTo>
                    <a:pt x="34" y="194"/>
                  </a:lnTo>
                  <a:lnTo>
                    <a:pt x="33" y="194"/>
                  </a:lnTo>
                  <a:lnTo>
                    <a:pt x="30" y="192"/>
                  </a:lnTo>
                  <a:lnTo>
                    <a:pt x="29" y="190"/>
                  </a:lnTo>
                  <a:lnTo>
                    <a:pt x="29" y="186"/>
                  </a:lnTo>
                  <a:lnTo>
                    <a:pt x="29" y="185"/>
                  </a:lnTo>
                  <a:lnTo>
                    <a:pt x="28" y="184"/>
                  </a:lnTo>
                  <a:lnTo>
                    <a:pt x="25" y="183"/>
                  </a:lnTo>
                  <a:lnTo>
                    <a:pt x="24" y="187"/>
                  </a:lnTo>
                  <a:lnTo>
                    <a:pt x="23" y="189"/>
                  </a:lnTo>
                  <a:lnTo>
                    <a:pt x="23" y="195"/>
                  </a:lnTo>
                  <a:lnTo>
                    <a:pt x="23" y="204"/>
                  </a:lnTo>
                  <a:lnTo>
                    <a:pt x="23" y="209"/>
                  </a:lnTo>
                  <a:lnTo>
                    <a:pt x="26" y="214"/>
                  </a:lnTo>
                  <a:lnTo>
                    <a:pt x="30" y="217"/>
                  </a:lnTo>
                  <a:lnTo>
                    <a:pt x="34" y="220"/>
                  </a:lnTo>
                  <a:lnTo>
                    <a:pt x="35" y="225"/>
                  </a:lnTo>
                  <a:lnTo>
                    <a:pt x="35" y="229"/>
                  </a:lnTo>
                  <a:lnTo>
                    <a:pt x="34" y="233"/>
                  </a:lnTo>
                  <a:lnTo>
                    <a:pt x="31" y="234"/>
                  </a:lnTo>
                  <a:lnTo>
                    <a:pt x="28" y="234"/>
                  </a:lnTo>
                  <a:lnTo>
                    <a:pt x="28" y="244"/>
                  </a:lnTo>
                  <a:lnTo>
                    <a:pt x="29" y="247"/>
                  </a:lnTo>
                  <a:lnTo>
                    <a:pt x="34" y="255"/>
                  </a:lnTo>
                  <a:lnTo>
                    <a:pt x="35" y="261"/>
                  </a:lnTo>
                  <a:lnTo>
                    <a:pt x="40" y="268"/>
                  </a:lnTo>
                  <a:lnTo>
                    <a:pt x="42" y="275"/>
                  </a:lnTo>
                  <a:lnTo>
                    <a:pt x="45" y="280"/>
                  </a:lnTo>
                  <a:lnTo>
                    <a:pt x="48" y="287"/>
                  </a:lnTo>
                  <a:lnTo>
                    <a:pt x="50" y="288"/>
                  </a:lnTo>
                  <a:lnTo>
                    <a:pt x="50" y="293"/>
                  </a:lnTo>
                  <a:lnTo>
                    <a:pt x="50" y="296"/>
                  </a:lnTo>
                  <a:lnTo>
                    <a:pt x="50" y="298"/>
                  </a:lnTo>
                  <a:lnTo>
                    <a:pt x="52" y="300"/>
                  </a:lnTo>
                  <a:lnTo>
                    <a:pt x="53" y="303"/>
                  </a:lnTo>
                  <a:lnTo>
                    <a:pt x="53" y="307"/>
                  </a:lnTo>
                  <a:lnTo>
                    <a:pt x="52" y="316"/>
                  </a:lnTo>
                  <a:lnTo>
                    <a:pt x="51" y="322"/>
                  </a:lnTo>
                  <a:lnTo>
                    <a:pt x="50" y="327"/>
                  </a:lnTo>
                  <a:lnTo>
                    <a:pt x="59" y="332"/>
                  </a:lnTo>
                  <a:lnTo>
                    <a:pt x="67" y="335"/>
                  </a:lnTo>
                  <a:lnTo>
                    <a:pt x="73" y="339"/>
                  </a:lnTo>
                  <a:lnTo>
                    <a:pt x="82" y="342"/>
                  </a:lnTo>
                  <a:lnTo>
                    <a:pt x="85" y="345"/>
                  </a:lnTo>
                  <a:lnTo>
                    <a:pt x="91" y="355"/>
                  </a:lnTo>
                  <a:lnTo>
                    <a:pt x="99" y="362"/>
                  </a:lnTo>
                  <a:lnTo>
                    <a:pt x="111" y="365"/>
                  </a:lnTo>
                  <a:lnTo>
                    <a:pt x="112" y="374"/>
                  </a:lnTo>
                  <a:lnTo>
                    <a:pt x="114" y="378"/>
                  </a:lnTo>
                  <a:lnTo>
                    <a:pt x="121" y="380"/>
                  </a:lnTo>
                  <a:lnTo>
                    <a:pt x="128" y="388"/>
                  </a:lnTo>
                  <a:lnTo>
                    <a:pt x="136" y="400"/>
                  </a:lnTo>
                  <a:lnTo>
                    <a:pt x="140" y="405"/>
                  </a:lnTo>
                  <a:lnTo>
                    <a:pt x="143" y="414"/>
                  </a:lnTo>
                  <a:lnTo>
                    <a:pt x="140" y="422"/>
                  </a:lnTo>
                  <a:lnTo>
                    <a:pt x="140" y="427"/>
                  </a:lnTo>
                  <a:lnTo>
                    <a:pt x="143" y="434"/>
                  </a:lnTo>
                  <a:lnTo>
                    <a:pt x="147" y="435"/>
                  </a:lnTo>
                  <a:lnTo>
                    <a:pt x="225" y="445"/>
                  </a:lnTo>
                  <a:lnTo>
                    <a:pt x="226" y="444"/>
                  </a:lnTo>
                  <a:lnTo>
                    <a:pt x="233" y="441"/>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10" name="Freeform 10">
              <a:extLst>
                <a:ext uri="{FF2B5EF4-FFF2-40B4-BE49-F238E27FC236}">
                  <a16:creationId xmlns:a16="http://schemas.microsoft.com/office/drawing/2014/main" id="{50B87A03-94E3-BC49-81F6-696228686607}"/>
                </a:ext>
              </a:extLst>
            </p:cNvPr>
            <p:cNvSpPr>
              <a:spLocks/>
            </p:cNvSpPr>
            <p:nvPr/>
          </p:nvSpPr>
          <p:spPr bwMode="auto">
            <a:xfrm>
              <a:off x="6303358" y="2660630"/>
              <a:ext cx="473890" cy="254654"/>
            </a:xfrm>
            <a:custGeom>
              <a:avLst/>
              <a:gdLst>
                <a:gd name="T0" fmla="*/ 0 w 332"/>
                <a:gd name="T1" fmla="*/ 25 h 178"/>
                <a:gd name="T2" fmla="*/ 0 w 332"/>
                <a:gd name="T3" fmla="*/ 28 h 178"/>
                <a:gd name="T4" fmla="*/ 0 w 332"/>
                <a:gd name="T5" fmla="*/ 25 h 178"/>
                <a:gd name="T6" fmla="*/ 118 w 332"/>
                <a:gd name="T7" fmla="*/ 32 h 178"/>
                <a:gd name="T8" fmla="*/ 113 w 332"/>
                <a:gd name="T9" fmla="*/ 123 h 178"/>
                <a:gd name="T10" fmla="*/ 121 w 332"/>
                <a:gd name="T11" fmla="*/ 131 h 178"/>
                <a:gd name="T12" fmla="*/ 124 w 332"/>
                <a:gd name="T13" fmla="*/ 134 h 178"/>
                <a:gd name="T14" fmla="*/ 127 w 332"/>
                <a:gd name="T15" fmla="*/ 134 h 178"/>
                <a:gd name="T16" fmla="*/ 131 w 332"/>
                <a:gd name="T17" fmla="*/ 133 h 178"/>
                <a:gd name="T18" fmla="*/ 134 w 332"/>
                <a:gd name="T19" fmla="*/ 134 h 178"/>
                <a:gd name="T20" fmla="*/ 137 w 332"/>
                <a:gd name="T21" fmla="*/ 133 h 178"/>
                <a:gd name="T22" fmla="*/ 141 w 332"/>
                <a:gd name="T23" fmla="*/ 135 h 178"/>
                <a:gd name="T24" fmla="*/ 144 w 332"/>
                <a:gd name="T25" fmla="*/ 144 h 178"/>
                <a:gd name="T26" fmla="*/ 153 w 332"/>
                <a:gd name="T27" fmla="*/ 144 h 178"/>
                <a:gd name="T28" fmla="*/ 160 w 332"/>
                <a:gd name="T29" fmla="*/ 148 h 178"/>
                <a:gd name="T30" fmla="*/ 166 w 332"/>
                <a:gd name="T31" fmla="*/ 147 h 178"/>
                <a:gd name="T32" fmla="*/ 167 w 332"/>
                <a:gd name="T33" fmla="*/ 147 h 178"/>
                <a:gd name="T34" fmla="*/ 171 w 332"/>
                <a:gd name="T35" fmla="*/ 151 h 178"/>
                <a:gd name="T36" fmla="*/ 175 w 332"/>
                <a:gd name="T37" fmla="*/ 148 h 178"/>
                <a:gd name="T38" fmla="*/ 184 w 332"/>
                <a:gd name="T39" fmla="*/ 149 h 178"/>
                <a:gd name="T40" fmla="*/ 188 w 332"/>
                <a:gd name="T41" fmla="*/ 156 h 178"/>
                <a:gd name="T42" fmla="*/ 191 w 332"/>
                <a:gd name="T43" fmla="*/ 156 h 178"/>
                <a:gd name="T44" fmla="*/ 192 w 332"/>
                <a:gd name="T45" fmla="*/ 162 h 178"/>
                <a:gd name="T46" fmla="*/ 196 w 332"/>
                <a:gd name="T47" fmla="*/ 163 h 178"/>
                <a:gd name="T48" fmla="*/ 200 w 332"/>
                <a:gd name="T49" fmla="*/ 160 h 178"/>
                <a:gd name="T50" fmla="*/ 202 w 332"/>
                <a:gd name="T51" fmla="*/ 157 h 178"/>
                <a:gd name="T52" fmla="*/ 204 w 332"/>
                <a:gd name="T53" fmla="*/ 157 h 178"/>
                <a:gd name="T54" fmla="*/ 211 w 332"/>
                <a:gd name="T55" fmla="*/ 162 h 178"/>
                <a:gd name="T56" fmla="*/ 213 w 332"/>
                <a:gd name="T57" fmla="*/ 166 h 178"/>
                <a:gd name="T58" fmla="*/ 220 w 332"/>
                <a:gd name="T59" fmla="*/ 162 h 178"/>
                <a:gd name="T60" fmla="*/ 222 w 332"/>
                <a:gd name="T61" fmla="*/ 164 h 178"/>
                <a:gd name="T62" fmla="*/ 223 w 332"/>
                <a:gd name="T63" fmla="*/ 170 h 178"/>
                <a:gd name="T64" fmla="*/ 225 w 332"/>
                <a:gd name="T65" fmla="*/ 169 h 178"/>
                <a:gd name="T66" fmla="*/ 228 w 332"/>
                <a:gd name="T67" fmla="*/ 164 h 178"/>
                <a:gd name="T68" fmla="*/ 233 w 332"/>
                <a:gd name="T69" fmla="*/ 163 h 178"/>
                <a:gd name="T70" fmla="*/ 239 w 332"/>
                <a:gd name="T71" fmla="*/ 166 h 178"/>
                <a:gd name="T72" fmla="*/ 248 w 332"/>
                <a:gd name="T73" fmla="*/ 165 h 178"/>
                <a:gd name="T74" fmla="*/ 252 w 332"/>
                <a:gd name="T75" fmla="*/ 169 h 178"/>
                <a:gd name="T76" fmla="*/ 254 w 332"/>
                <a:gd name="T77" fmla="*/ 172 h 178"/>
                <a:gd name="T78" fmla="*/ 259 w 332"/>
                <a:gd name="T79" fmla="*/ 171 h 178"/>
                <a:gd name="T80" fmla="*/ 264 w 332"/>
                <a:gd name="T81" fmla="*/ 167 h 178"/>
                <a:gd name="T82" fmla="*/ 267 w 332"/>
                <a:gd name="T83" fmla="*/ 164 h 178"/>
                <a:gd name="T84" fmla="*/ 271 w 332"/>
                <a:gd name="T85" fmla="*/ 164 h 178"/>
                <a:gd name="T86" fmla="*/ 275 w 332"/>
                <a:gd name="T87" fmla="*/ 166 h 178"/>
                <a:gd name="T88" fmla="*/ 278 w 332"/>
                <a:gd name="T89" fmla="*/ 165 h 178"/>
                <a:gd name="T90" fmla="*/ 282 w 332"/>
                <a:gd name="T91" fmla="*/ 162 h 178"/>
                <a:gd name="T92" fmla="*/ 288 w 332"/>
                <a:gd name="T93" fmla="*/ 163 h 178"/>
                <a:gd name="T94" fmla="*/ 291 w 332"/>
                <a:gd name="T95" fmla="*/ 164 h 178"/>
                <a:gd name="T96" fmla="*/ 300 w 332"/>
                <a:gd name="T97" fmla="*/ 161 h 178"/>
                <a:gd name="T98" fmla="*/ 306 w 332"/>
                <a:gd name="T99" fmla="*/ 163 h 178"/>
                <a:gd name="T100" fmla="*/ 311 w 332"/>
                <a:gd name="T101" fmla="*/ 168 h 178"/>
                <a:gd name="T102" fmla="*/ 318 w 332"/>
                <a:gd name="T103" fmla="*/ 173 h 178"/>
                <a:gd name="T104" fmla="*/ 324 w 332"/>
                <a:gd name="T105" fmla="*/ 173 h 178"/>
                <a:gd name="T106" fmla="*/ 328 w 332"/>
                <a:gd name="T107" fmla="*/ 176 h 178"/>
                <a:gd name="T108" fmla="*/ 331 w 332"/>
                <a:gd name="T109" fmla="*/ 178 h 178"/>
                <a:gd name="T110" fmla="*/ 332 w 332"/>
                <a:gd name="T111" fmla="*/ 88 h 178"/>
                <a:gd name="T112" fmla="*/ 324 w 332"/>
                <a:gd name="T113" fmla="*/ 37 h 178"/>
                <a:gd name="T114" fmla="*/ 324 w 332"/>
                <a:gd name="T115" fmla="*/ 12 h 178"/>
                <a:gd name="T116" fmla="*/ 175 w 332"/>
                <a:gd name="T117" fmla="*/ 9 h 178"/>
                <a:gd name="T118" fmla="*/ 4 w 332"/>
                <a:gd name="T119" fmla="*/ 0 h 178"/>
                <a:gd name="T120" fmla="*/ 3 w 332"/>
                <a:gd name="T121" fmla="*/ 25 h 178"/>
                <a:gd name="T122" fmla="*/ 0 w 332"/>
                <a:gd name="T123" fmla="*/ 25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2" h="178">
                  <a:moveTo>
                    <a:pt x="0" y="25"/>
                  </a:moveTo>
                  <a:cubicBezTo>
                    <a:pt x="0" y="28"/>
                    <a:pt x="0" y="28"/>
                    <a:pt x="0" y="28"/>
                  </a:cubicBezTo>
                  <a:cubicBezTo>
                    <a:pt x="0" y="25"/>
                    <a:pt x="0" y="25"/>
                    <a:pt x="0" y="25"/>
                  </a:cubicBezTo>
                  <a:cubicBezTo>
                    <a:pt x="118" y="32"/>
                    <a:pt x="118" y="32"/>
                    <a:pt x="118" y="32"/>
                  </a:cubicBezTo>
                  <a:cubicBezTo>
                    <a:pt x="113" y="123"/>
                    <a:pt x="113" y="123"/>
                    <a:pt x="113" y="123"/>
                  </a:cubicBezTo>
                  <a:cubicBezTo>
                    <a:pt x="121" y="131"/>
                    <a:pt x="121" y="131"/>
                    <a:pt x="121" y="131"/>
                  </a:cubicBezTo>
                  <a:cubicBezTo>
                    <a:pt x="124" y="134"/>
                    <a:pt x="124" y="134"/>
                    <a:pt x="124" y="134"/>
                  </a:cubicBezTo>
                  <a:cubicBezTo>
                    <a:pt x="127" y="134"/>
                    <a:pt x="127" y="134"/>
                    <a:pt x="127" y="134"/>
                  </a:cubicBezTo>
                  <a:cubicBezTo>
                    <a:pt x="131" y="133"/>
                    <a:pt x="131" y="133"/>
                    <a:pt x="131" y="133"/>
                  </a:cubicBezTo>
                  <a:cubicBezTo>
                    <a:pt x="134" y="134"/>
                    <a:pt x="134" y="134"/>
                    <a:pt x="134" y="134"/>
                  </a:cubicBezTo>
                  <a:cubicBezTo>
                    <a:pt x="137" y="133"/>
                    <a:pt x="137" y="133"/>
                    <a:pt x="137" y="133"/>
                  </a:cubicBezTo>
                  <a:cubicBezTo>
                    <a:pt x="141" y="135"/>
                    <a:pt x="141" y="135"/>
                    <a:pt x="141" y="135"/>
                  </a:cubicBezTo>
                  <a:cubicBezTo>
                    <a:pt x="144" y="144"/>
                    <a:pt x="144" y="144"/>
                    <a:pt x="144" y="144"/>
                  </a:cubicBezTo>
                  <a:cubicBezTo>
                    <a:pt x="153" y="144"/>
                    <a:pt x="153" y="144"/>
                    <a:pt x="153" y="144"/>
                  </a:cubicBezTo>
                  <a:cubicBezTo>
                    <a:pt x="160" y="148"/>
                    <a:pt x="160" y="148"/>
                    <a:pt x="160" y="148"/>
                  </a:cubicBezTo>
                  <a:cubicBezTo>
                    <a:pt x="166" y="147"/>
                    <a:pt x="166" y="147"/>
                    <a:pt x="166" y="147"/>
                  </a:cubicBezTo>
                  <a:cubicBezTo>
                    <a:pt x="167" y="147"/>
                    <a:pt x="167" y="147"/>
                    <a:pt x="167" y="147"/>
                  </a:cubicBezTo>
                  <a:cubicBezTo>
                    <a:pt x="171" y="151"/>
                    <a:pt x="171" y="151"/>
                    <a:pt x="171" y="151"/>
                  </a:cubicBezTo>
                  <a:cubicBezTo>
                    <a:pt x="175" y="148"/>
                    <a:pt x="175" y="148"/>
                    <a:pt x="175" y="148"/>
                  </a:cubicBezTo>
                  <a:cubicBezTo>
                    <a:pt x="184" y="149"/>
                    <a:pt x="184" y="149"/>
                    <a:pt x="184" y="149"/>
                  </a:cubicBezTo>
                  <a:cubicBezTo>
                    <a:pt x="188" y="156"/>
                    <a:pt x="188" y="156"/>
                    <a:pt x="188" y="156"/>
                  </a:cubicBezTo>
                  <a:cubicBezTo>
                    <a:pt x="191" y="156"/>
                    <a:pt x="191" y="156"/>
                    <a:pt x="191" y="156"/>
                  </a:cubicBezTo>
                  <a:cubicBezTo>
                    <a:pt x="192" y="162"/>
                    <a:pt x="192" y="162"/>
                    <a:pt x="192" y="162"/>
                  </a:cubicBezTo>
                  <a:cubicBezTo>
                    <a:pt x="196" y="163"/>
                    <a:pt x="196" y="163"/>
                    <a:pt x="196" y="163"/>
                  </a:cubicBezTo>
                  <a:cubicBezTo>
                    <a:pt x="200" y="160"/>
                    <a:pt x="200" y="160"/>
                    <a:pt x="200" y="160"/>
                  </a:cubicBezTo>
                  <a:cubicBezTo>
                    <a:pt x="202" y="157"/>
                    <a:pt x="202" y="157"/>
                    <a:pt x="202" y="157"/>
                  </a:cubicBezTo>
                  <a:cubicBezTo>
                    <a:pt x="204" y="157"/>
                    <a:pt x="204" y="157"/>
                    <a:pt x="204" y="157"/>
                  </a:cubicBezTo>
                  <a:cubicBezTo>
                    <a:pt x="211" y="162"/>
                    <a:pt x="211" y="162"/>
                    <a:pt x="211" y="162"/>
                  </a:cubicBezTo>
                  <a:cubicBezTo>
                    <a:pt x="213" y="166"/>
                    <a:pt x="213" y="166"/>
                    <a:pt x="213" y="166"/>
                  </a:cubicBezTo>
                  <a:cubicBezTo>
                    <a:pt x="220" y="162"/>
                    <a:pt x="220" y="162"/>
                    <a:pt x="220" y="162"/>
                  </a:cubicBezTo>
                  <a:cubicBezTo>
                    <a:pt x="222" y="164"/>
                    <a:pt x="222" y="164"/>
                    <a:pt x="222" y="164"/>
                  </a:cubicBezTo>
                  <a:cubicBezTo>
                    <a:pt x="223" y="170"/>
                    <a:pt x="223" y="170"/>
                    <a:pt x="223" y="170"/>
                  </a:cubicBezTo>
                  <a:cubicBezTo>
                    <a:pt x="225" y="169"/>
                    <a:pt x="225" y="169"/>
                    <a:pt x="225" y="169"/>
                  </a:cubicBezTo>
                  <a:cubicBezTo>
                    <a:pt x="228" y="164"/>
                    <a:pt x="228" y="164"/>
                    <a:pt x="228" y="164"/>
                  </a:cubicBezTo>
                  <a:cubicBezTo>
                    <a:pt x="233" y="163"/>
                    <a:pt x="233" y="163"/>
                    <a:pt x="233" y="163"/>
                  </a:cubicBezTo>
                  <a:cubicBezTo>
                    <a:pt x="239" y="166"/>
                    <a:pt x="239" y="166"/>
                    <a:pt x="239" y="166"/>
                  </a:cubicBezTo>
                  <a:cubicBezTo>
                    <a:pt x="248" y="165"/>
                    <a:pt x="248" y="165"/>
                    <a:pt x="248" y="165"/>
                  </a:cubicBezTo>
                  <a:cubicBezTo>
                    <a:pt x="252" y="169"/>
                    <a:pt x="252" y="169"/>
                    <a:pt x="252" y="169"/>
                  </a:cubicBezTo>
                  <a:cubicBezTo>
                    <a:pt x="254" y="172"/>
                    <a:pt x="254" y="172"/>
                    <a:pt x="254" y="172"/>
                  </a:cubicBezTo>
                  <a:cubicBezTo>
                    <a:pt x="259" y="171"/>
                    <a:pt x="259" y="171"/>
                    <a:pt x="259" y="171"/>
                  </a:cubicBezTo>
                  <a:cubicBezTo>
                    <a:pt x="264" y="167"/>
                    <a:pt x="264" y="167"/>
                    <a:pt x="264" y="167"/>
                  </a:cubicBezTo>
                  <a:cubicBezTo>
                    <a:pt x="267" y="164"/>
                    <a:pt x="267" y="164"/>
                    <a:pt x="267" y="164"/>
                  </a:cubicBezTo>
                  <a:cubicBezTo>
                    <a:pt x="271" y="164"/>
                    <a:pt x="271" y="164"/>
                    <a:pt x="271" y="164"/>
                  </a:cubicBezTo>
                  <a:cubicBezTo>
                    <a:pt x="275" y="166"/>
                    <a:pt x="275" y="166"/>
                    <a:pt x="275" y="166"/>
                  </a:cubicBezTo>
                  <a:cubicBezTo>
                    <a:pt x="278" y="165"/>
                    <a:pt x="278" y="165"/>
                    <a:pt x="278" y="165"/>
                  </a:cubicBezTo>
                  <a:cubicBezTo>
                    <a:pt x="282" y="162"/>
                    <a:pt x="282" y="162"/>
                    <a:pt x="282" y="162"/>
                  </a:cubicBezTo>
                  <a:cubicBezTo>
                    <a:pt x="288" y="163"/>
                    <a:pt x="288" y="163"/>
                    <a:pt x="288" y="163"/>
                  </a:cubicBezTo>
                  <a:cubicBezTo>
                    <a:pt x="291" y="164"/>
                    <a:pt x="291" y="164"/>
                    <a:pt x="291" y="164"/>
                  </a:cubicBezTo>
                  <a:cubicBezTo>
                    <a:pt x="300" y="161"/>
                    <a:pt x="300" y="161"/>
                    <a:pt x="300" y="161"/>
                  </a:cubicBezTo>
                  <a:cubicBezTo>
                    <a:pt x="306" y="163"/>
                    <a:pt x="306" y="163"/>
                    <a:pt x="306" y="163"/>
                  </a:cubicBezTo>
                  <a:cubicBezTo>
                    <a:pt x="311" y="168"/>
                    <a:pt x="311" y="168"/>
                    <a:pt x="311" y="168"/>
                  </a:cubicBezTo>
                  <a:cubicBezTo>
                    <a:pt x="318" y="173"/>
                    <a:pt x="318" y="173"/>
                    <a:pt x="318" y="173"/>
                  </a:cubicBezTo>
                  <a:cubicBezTo>
                    <a:pt x="324" y="173"/>
                    <a:pt x="324" y="173"/>
                    <a:pt x="324" y="173"/>
                  </a:cubicBezTo>
                  <a:cubicBezTo>
                    <a:pt x="328" y="176"/>
                    <a:pt x="328" y="176"/>
                    <a:pt x="328" y="176"/>
                  </a:cubicBezTo>
                  <a:cubicBezTo>
                    <a:pt x="331" y="178"/>
                    <a:pt x="331" y="178"/>
                    <a:pt x="331" y="178"/>
                  </a:cubicBezTo>
                  <a:cubicBezTo>
                    <a:pt x="332" y="88"/>
                    <a:pt x="332" y="88"/>
                    <a:pt x="332" y="88"/>
                  </a:cubicBezTo>
                  <a:cubicBezTo>
                    <a:pt x="324" y="37"/>
                    <a:pt x="324" y="37"/>
                    <a:pt x="324" y="37"/>
                  </a:cubicBezTo>
                  <a:cubicBezTo>
                    <a:pt x="324" y="12"/>
                    <a:pt x="324" y="12"/>
                    <a:pt x="324" y="12"/>
                  </a:cubicBezTo>
                  <a:cubicBezTo>
                    <a:pt x="324" y="12"/>
                    <a:pt x="211" y="10"/>
                    <a:pt x="175" y="9"/>
                  </a:cubicBezTo>
                  <a:cubicBezTo>
                    <a:pt x="131" y="7"/>
                    <a:pt x="4" y="0"/>
                    <a:pt x="4" y="0"/>
                  </a:cubicBezTo>
                  <a:cubicBezTo>
                    <a:pt x="3" y="25"/>
                    <a:pt x="3" y="25"/>
                    <a:pt x="3" y="25"/>
                  </a:cubicBezTo>
                  <a:lnTo>
                    <a:pt x="0" y="25"/>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11" name="Freeform 11">
              <a:extLst>
                <a:ext uri="{FF2B5EF4-FFF2-40B4-BE49-F238E27FC236}">
                  <a16:creationId xmlns:a16="http://schemas.microsoft.com/office/drawing/2014/main" id="{AB20FA0A-2373-8047-867C-2389E1D8C49C}"/>
                </a:ext>
              </a:extLst>
            </p:cNvPr>
            <p:cNvSpPr>
              <a:spLocks/>
            </p:cNvSpPr>
            <p:nvPr/>
          </p:nvSpPr>
          <p:spPr bwMode="auto">
            <a:xfrm>
              <a:off x="6364070" y="2454884"/>
              <a:ext cx="401373" cy="222611"/>
            </a:xfrm>
            <a:custGeom>
              <a:avLst/>
              <a:gdLst>
                <a:gd name="T0" fmla="*/ 282 w 282"/>
                <a:gd name="T1" fmla="*/ 156 h 156"/>
                <a:gd name="T2" fmla="*/ 282 w 282"/>
                <a:gd name="T3" fmla="*/ 52 h 156"/>
                <a:gd name="T4" fmla="*/ 276 w 282"/>
                <a:gd name="T5" fmla="*/ 49 h 156"/>
                <a:gd name="T6" fmla="*/ 273 w 282"/>
                <a:gd name="T7" fmla="*/ 47 h 156"/>
                <a:gd name="T8" fmla="*/ 271 w 282"/>
                <a:gd name="T9" fmla="*/ 41 h 156"/>
                <a:gd name="T10" fmla="*/ 265 w 282"/>
                <a:gd name="T11" fmla="*/ 35 h 156"/>
                <a:gd name="T12" fmla="*/ 268 w 282"/>
                <a:gd name="T13" fmla="*/ 30 h 156"/>
                <a:gd name="T14" fmla="*/ 271 w 282"/>
                <a:gd name="T15" fmla="*/ 24 h 156"/>
                <a:gd name="T16" fmla="*/ 271 w 282"/>
                <a:gd name="T17" fmla="*/ 19 h 156"/>
                <a:gd name="T18" fmla="*/ 269 w 282"/>
                <a:gd name="T19" fmla="*/ 19 h 156"/>
                <a:gd name="T20" fmla="*/ 260 w 282"/>
                <a:gd name="T21" fmla="*/ 19 h 156"/>
                <a:gd name="T22" fmla="*/ 258 w 282"/>
                <a:gd name="T23" fmla="*/ 15 h 156"/>
                <a:gd name="T24" fmla="*/ 254 w 282"/>
                <a:gd name="T25" fmla="*/ 9 h 156"/>
                <a:gd name="T26" fmla="*/ 165 w 282"/>
                <a:gd name="T27" fmla="*/ 6 h 156"/>
                <a:gd name="T28" fmla="*/ 10 w 282"/>
                <a:gd name="T29" fmla="*/ 0 h 156"/>
                <a:gd name="T30" fmla="*/ 0 w 282"/>
                <a:gd name="T31" fmla="*/ 146 h 156"/>
                <a:gd name="T32" fmla="*/ 133 w 282"/>
                <a:gd name="T33" fmla="*/ 153 h 156"/>
                <a:gd name="T34" fmla="*/ 282 w 282"/>
                <a:gd name="T35"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2" h="156">
                  <a:moveTo>
                    <a:pt x="282" y="156"/>
                  </a:moveTo>
                  <a:cubicBezTo>
                    <a:pt x="282" y="52"/>
                    <a:pt x="282" y="52"/>
                    <a:pt x="282" y="52"/>
                  </a:cubicBezTo>
                  <a:cubicBezTo>
                    <a:pt x="276" y="49"/>
                    <a:pt x="276" y="49"/>
                    <a:pt x="276" y="49"/>
                  </a:cubicBezTo>
                  <a:cubicBezTo>
                    <a:pt x="273" y="47"/>
                    <a:pt x="273" y="47"/>
                    <a:pt x="273" y="47"/>
                  </a:cubicBezTo>
                  <a:cubicBezTo>
                    <a:pt x="271" y="41"/>
                    <a:pt x="271" y="41"/>
                    <a:pt x="271" y="41"/>
                  </a:cubicBezTo>
                  <a:cubicBezTo>
                    <a:pt x="265" y="35"/>
                    <a:pt x="265" y="35"/>
                    <a:pt x="265" y="35"/>
                  </a:cubicBezTo>
                  <a:cubicBezTo>
                    <a:pt x="268" y="30"/>
                    <a:pt x="268" y="30"/>
                    <a:pt x="268" y="30"/>
                  </a:cubicBezTo>
                  <a:cubicBezTo>
                    <a:pt x="271" y="24"/>
                    <a:pt x="271" y="24"/>
                    <a:pt x="271" y="24"/>
                  </a:cubicBezTo>
                  <a:cubicBezTo>
                    <a:pt x="271" y="19"/>
                    <a:pt x="271" y="19"/>
                    <a:pt x="271" y="19"/>
                  </a:cubicBezTo>
                  <a:cubicBezTo>
                    <a:pt x="269" y="19"/>
                    <a:pt x="269" y="19"/>
                    <a:pt x="269" y="19"/>
                  </a:cubicBezTo>
                  <a:cubicBezTo>
                    <a:pt x="260" y="19"/>
                    <a:pt x="260" y="19"/>
                    <a:pt x="260" y="19"/>
                  </a:cubicBezTo>
                  <a:cubicBezTo>
                    <a:pt x="258" y="15"/>
                    <a:pt x="258" y="15"/>
                    <a:pt x="258" y="15"/>
                  </a:cubicBezTo>
                  <a:cubicBezTo>
                    <a:pt x="254" y="9"/>
                    <a:pt x="254" y="9"/>
                    <a:pt x="254" y="9"/>
                  </a:cubicBezTo>
                  <a:cubicBezTo>
                    <a:pt x="254" y="9"/>
                    <a:pt x="187" y="7"/>
                    <a:pt x="165" y="6"/>
                  </a:cubicBezTo>
                  <a:cubicBezTo>
                    <a:pt x="126" y="5"/>
                    <a:pt x="10" y="0"/>
                    <a:pt x="10" y="0"/>
                  </a:cubicBezTo>
                  <a:cubicBezTo>
                    <a:pt x="0" y="146"/>
                    <a:pt x="0" y="146"/>
                    <a:pt x="0" y="146"/>
                  </a:cubicBezTo>
                  <a:cubicBezTo>
                    <a:pt x="41" y="148"/>
                    <a:pt x="104" y="151"/>
                    <a:pt x="133" y="153"/>
                  </a:cubicBezTo>
                  <a:cubicBezTo>
                    <a:pt x="169" y="154"/>
                    <a:pt x="282" y="156"/>
                    <a:pt x="282" y="156"/>
                  </a:cubicBez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12" name="Freeform 12">
              <a:extLst>
                <a:ext uri="{FF2B5EF4-FFF2-40B4-BE49-F238E27FC236}">
                  <a16:creationId xmlns:a16="http://schemas.microsoft.com/office/drawing/2014/main" id="{8D3EC73E-79A3-8D46-9229-AE0ECA10B9A9}"/>
                </a:ext>
              </a:extLst>
            </p:cNvPr>
            <p:cNvSpPr>
              <a:spLocks/>
            </p:cNvSpPr>
            <p:nvPr/>
          </p:nvSpPr>
          <p:spPr bwMode="auto">
            <a:xfrm>
              <a:off x="6279748" y="2242392"/>
              <a:ext cx="446907" cy="225984"/>
            </a:xfrm>
            <a:custGeom>
              <a:avLst/>
              <a:gdLst>
                <a:gd name="T0" fmla="*/ 313 w 313"/>
                <a:gd name="T1" fmla="*/ 158 h 158"/>
                <a:gd name="T2" fmla="*/ 313 w 313"/>
                <a:gd name="T3" fmla="*/ 158 h 158"/>
                <a:gd name="T4" fmla="*/ 313 w 313"/>
                <a:gd name="T5" fmla="*/ 158 h 158"/>
                <a:gd name="T6" fmla="*/ 311 w 313"/>
                <a:gd name="T7" fmla="*/ 154 h 158"/>
                <a:gd name="T8" fmla="*/ 310 w 313"/>
                <a:gd name="T9" fmla="*/ 148 h 158"/>
                <a:gd name="T10" fmla="*/ 304 w 313"/>
                <a:gd name="T11" fmla="*/ 146 h 158"/>
                <a:gd name="T12" fmla="*/ 304 w 313"/>
                <a:gd name="T13" fmla="*/ 145 h 158"/>
                <a:gd name="T14" fmla="*/ 302 w 313"/>
                <a:gd name="T15" fmla="*/ 142 h 158"/>
                <a:gd name="T16" fmla="*/ 304 w 313"/>
                <a:gd name="T17" fmla="*/ 140 h 158"/>
                <a:gd name="T18" fmla="*/ 303 w 313"/>
                <a:gd name="T19" fmla="*/ 135 h 158"/>
                <a:gd name="T20" fmla="*/ 300 w 313"/>
                <a:gd name="T21" fmla="*/ 133 h 158"/>
                <a:gd name="T22" fmla="*/ 299 w 313"/>
                <a:gd name="T23" fmla="*/ 130 h 158"/>
                <a:gd name="T24" fmla="*/ 297 w 313"/>
                <a:gd name="T25" fmla="*/ 123 h 158"/>
                <a:gd name="T26" fmla="*/ 297 w 313"/>
                <a:gd name="T27" fmla="*/ 113 h 158"/>
                <a:gd name="T28" fmla="*/ 296 w 313"/>
                <a:gd name="T29" fmla="*/ 111 h 158"/>
                <a:gd name="T30" fmla="*/ 294 w 313"/>
                <a:gd name="T31" fmla="*/ 108 h 158"/>
                <a:gd name="T32" fmla="*/ 295 w 313"/>
                <a:gd name="T33" fmla="*/ 104 h 158"/>
                <a:gd name="T34" fmla="*/ 295 w 313"/>
                <a:gd name="T35" fmla="*/ 94 h 158"/>
                <a:gd name="T36" fmla="*/ 293 w 313"/>
                <a:gd name="T37" fmla="*/ 87 h 158"/>
                <a:gd name="T38" fmla="*/ 291 w 313"/>
                <a:gd name="T39" fmla="*/ 85 h 158"/>
                <a:gd name="T40" fmla="*/ 289 w 313"/>
                <a:gd name="T41" fmla="*/ 85 h 158"/>
                <a:gd name="T42" fmla="*/ 288 w 313"/>
                <a:gd name="T43" fmla="*/ 83 h 158"/>
                <a:gd name="T44" fmla="*/ 287 w 313"/>
                <a:gd name="T45" fmla="*/ 78 h 158"/>
                <a:gd name="T46" fmla="*/ 286 w 313"/>
                <a:gd name="T47" fmla="*/ 74 h 158"/>
                <a:gd name="T48" fmla="*/ 289 w 313"/>
                <a:gd name="T49" fmla="*/ 73 h 158"/>
                <a:gd name="T50" fmla="*/ 289 w 313"/>
                <a:gd name="T51" fmla="*/ 72 h 158"/>
                <a:gd name="T52" fmla="*/ 288 w 313"/>
                <a:gd name="T53" fmla="*/ 71 h 158"/>
                <a:gd name="T54" fmla="*/ 287 w 313"/>
                <a:gd name="T55" fmla="*/ 68 h 158"/>
                <a:gd name="T56" fmla="*/ 285 w 313"/>
                <a:gd name="T57" fmla="*/ 65 h 158"/>
                <a:gd name="T58" fmla="*/ 283 w 313"/>
                <a:gd name="T59" fmla="*/ 60 h 158"/>
                <a:gd name="T60" fmla="*/ 281 w 313"/>
                <a:gd name="T61" fmla="*/ 54 h 158"/>
                <a:gd name="T62" fmla="*/ 278 w 313"/>
                <a:gd name="T63" fmla="*/ 49 h 158"/>
                <a:gd name="T64" fmla="*/ 275 w 313"/>
                <a:gd name="T65" fmla="*/ 40 h 158"/>
                <a:gd name="T66" fmla="*/ 272 w 313"/>
                <a:gd name="T67" fmla="*/ 36 h 158"/>
                <a:gd name="T68" fmla="*/ 271 w 313"/>
                <a:gd name="T69" fmla="*/ 35 h 158"/>
                <a:gd name="T70" fmla="*/ 267 w 313"/>
                <a:gd name="T71" fmla="*/ 32 h 158"/>
                <a:gd name="T72" fmla="*/ 260 w 313"/>
                <a:gd name="T73" fmla="*/ 27 h 158"/>
                <a:gd name="T74" fmla="*/ 255 w 313"/>
                <a:gd name="T75" fmla="*/ 25 h 158"/>
                <a:gd name="T76" fmla="*/ 250 w 313"/>
                <a:gd name="T77" fmla="*/ 23 h 158"/>
                <a:gd name="T78" fmla="*/ 246 w 313"/>
                <a:gd name="T79" fmla="*/ 19 h 158"/>
                <a:gd name="T80" fmla="*/ 239 w 313"/>
                <a:gd name="T81" fmla="*/ 18 h 158"/>
                <a:gd name="T82" fmla="*/ 230 w 313"/>
                <a:gd name="T83" fmla="*/ 19 h 158"/>
                <a:gd name="T84" fmla="*/ 227 w 313"/>
                <a:gd name="T85" fmla="*/ 19 h 158"/>
                <a:gd name="T86" fmla="*/ 224 w 313"/>
                <a:gd name="T87" fmla="*/ 20 h 158"/>
                <a:gd name="T88" fmla="*/ 222 w 313"/>
                <a:gd name="T89" fmla="*/ 22 h 158"/>
                <a:gd name="T90" fmla="*/ 219 w 313"/>
                <a:gd name="T91" fmla="*/ 21 h 158"/>
                <a:gd name="T92" fmla="*/ 216 w 313"/>
                <a:gd name="T93" fmla="*/ 19 h 158"/>
                <a:gd name="T94" fmla="*/ 210 w 313"/>
                <a:gd name="T95" fmla="*/ 16 h 158"/>
                <a:gd name="T96" fmla="*/ 202 w 313"/>
                <a:gd name="T97" fmla="*/ 12 h 158"/>
                <a:gd name="T98" fmla="*/ 10 w 313"/>
                <a:gd name="T99" fmla="*/ 0 h 158"/>
                <a:gd name="T100" fmla="*/ 0 w 313"/>
                <a:gd name="T101" fmla="*/ 95 h 158"/>
                <a:gd name="T102" fmla="*/ 73 w 313"/>
                <a:gd name="T103" fmla="*/ 102 h 158"/>
                <a:gd name="T104" fmla="*/ 69 w 313"/>
                <a:gd name="T105" fmla="*/ 149 h 158"/>
                <a:gd name="T106" fmla="*/ 69 w 313"/>
                <a:gd name="T107" fmla="*/ 149 h 158"/>
                <a:gd name="T108" fmla="*/ 224 w 313"/>
                <a:gd name="T109" fmla="*/ 155 h 158"/>
                <a:gd name="T110" fmla="*/ 313 w 313"/>
                <a:gd name="T111"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3" h="158">
                  <a:moveTo>
                    <a:pt x="313" y="158"/>
                  </a:moveTo>
                  <a:cubicBezTo>
                    <a:pt x="313" y="158"/>
                    <a:pt x="313" y="158"/>
                    <a:pt x="313" y="158"/>
                  </a:cubicBezTo>
                  <a:cubicBezTo>
                    <a:pt x="313" y="158"/>
                    <a:pt x="313" y="158"/>
                    <a:pt x="313" y="158"/>
                  </a:cubicBezTo>
                  <a:cubicBezTo>
                    <a:pt x="311" y="154"/>
                    <a:pt x="311" y="154"/>
                    <a:pt x="311" y="154"/>
                  </a:cubicBezTo>
                  <a:cubicBezTo>
                    <a:pt x="310" y="148"/>
                    <a:pt x="310" y="148"/>
                    <a:pt x="310" y="148"/>
                  </a:cubicBezTo>
                  <a:cubicBezTo>
                    <a:pt x="310" y="148"/>
                    <a:pt x="305" y="147"/>
                    <a:pt x="304" y="146"/>
                  </a:cubicBezTo>
                  <a:cubicBezTo>
                    <a:pt x="303" y="145"/>
                    <a:pt x="304" y="145"/>
                    <a:pt x="304" y="145"/>
                  </a:cubicBezTo>
                  <a:cubicBezTo>
                    <a:pt x="302" y="142"/>
                    <a:pt x="302" y="142"/>
                    <a:pt x="302" y="142"/>
                  </a:cubicBezTo>
                  <a:cubicBezTo>
                    <a:pt x="304" y="140"/>
                    <a:pt x="304" y="140"/>
                    <a:pt x="304" y="140"/>
                  </a:cubicBezTo>
                  <a:cubicBezTo>
                    <a:pt x="303" y="135"/>
                    <a:pt x="303" y="135"/>
                    <a:pt x="303" y="135"/>
                  </a:cubicBezTo>
                  <a:cubicBezTo>
                    <a:pt x="300" y="133"/>
                    <a:pt x="300" y="133"/>
                    <a:pt x="300" y="133"/>
                  </a:cubicBezTo>
                  <a:cubicBezTo>
                    <a:pt x="299" y="130"/>
                    <a:pt x="299" y="130"/>
                    <a:pt x="299" y="130"/>
                  </a:cubicBezTo>
                  <a:cubicBezTo>
                    <a:pt x="297" y="123"/>
                    <a:pt x="297" y="123"/>
                    <a:pt x="297" y="123"/>
                  </a:cubicBezTo>
                  <a:cubicBezTo>
                    <a:pt x="297" y="113"/>
                    <a:pt x="297" y="113"/>
                    <a:pt x="297" y="113"/>
                  </a:cubicBezTo>
                  <a:cubicBezTo>
                    <a:pt x="296" y="111"/>
                    <a:pt x="296" y="111"/>
                    <a:pt x="296" y="111"/>
                  </a:cubicBezTo>
                  <a:cubicBezTo>
                    <a:pt x="294" y="108"/>
                    <a:pt x="294" y="108"/>
                    <a:pt x="294" y="108"/>
                  </a:cubicBezTo>
                  <a:cubicBezTo>
                    <a:pt x="295" y="104"/>
                    <a:pt x="295" y="104"/>
                    <a:pt x="295" y="104"/>
                  </a:cubicBezTo>
                  <a:cubicBezTo>
                    <a:pt x="295" y="94"/>
                    <a:pt x="295" y="94"/>
                    <a:pt x="295" y="94"/>
                  </a:cubicBezTo>
                  <a:cubicBezTo>
                    <a:pt x="293" y="87"/>
                    <a:pt x="293" y="87"/>
                    <a:pt x="293" y="87"/>
                  </a:cubicBezTo>
                  <a:cubicBezTo>
                    <a:pt x="291" y="85"/>
                    <a:pt x="291" y="85"/>
                    <a:pt x="291" y="85"/>
                  </a:cubicBezTo>
                  <a:cubicBezTo>
                    <a:pt x="289" y="85"/>
                    <a:pt x="289" y="85"/>
                    <a:pt x="289" y="85"/>
                  </a:cubicBezTo>
                  <a:cubicBezTo>
                    <a:pt x="288" y="83"/>
                    <a:pt x="288" y="83"/>
                    <a:pt x="288" y="83"/>
                  </a:cubicBezTo>
                  <a:cubicBezTo>
                    <a:pt x="287" y="78"/>
                    <a:pt x="287" y="78"/>
                    <a:pt x="287" y="78"/>
                  </a:cubicBezTo>
                  <a:cubicBezTo>
                    <a:pt x="286" y="74"/>
                    <a:pt x="286" y="74"/>
                    <a:pt x="286" y="74"/>
                  </a:cubicBezTo>
                  <a:cubicBezTo>
                    <a:pt x="289" y="73"/>
                    <a:pt x="289" y="73"/>
                    <a:pt x="289" y="73"/>
                  </a:cubicBezTo>
                  <a:cubicBezTo>
                    <a:pt x="289" y="72"/>
                    <a:pt x="289" y="72"/>
                    <a:pt x="289" y="72"/>
                  </a:cubicBezTo>
                  <a:cubicBezTo>
                    <a:pt x="288" y="71"/>
                    <a:pt x="288" y="71"/>
                    <a:pt x="288" y="71"/>
                  </a:cubicBezTo>
                  <a:cubicBezTo>
                    <a:pt x="287" y="68"/>
                    <a:pt x="287" y="68"/>
                    <a:pt x="287" y="68"/>
                  </a:cubicBezTo>
                  <a:cubicBezTo>
                    <a:pt x="285" y="65"/>
                    <a:pt x="285" y="65"/>
                    <a:pt x="285" y="65"/>
                  </a:cubicBezTo>
                  <a:cubicBezTo>
                    <a:pt x="283" y="60"/>
                    <a:pt x="283" y="60"/>
                    <a:pt x="283" y="60"/>
                  </a:cubicBezTo>
                  <a:cubicBezTo>
                    <a:pt x="281" y="54"/>
                    <a:pt x="281" y="54"/>
                    <a:pt x="281" y="54"/>
                  </a:cubicBezTo>
                  <a:cubicBezTo>
                    <a:pt x="278" y="49"/>
                    <a:pt x="278" y="49"/>
                    <a:pt x="278" y="49"/>
                  </a:cubicBezTo>
                  <a:cubicBezTo>
                    <a:pt x="275" y="40"/>
                    <a:pt x="275" y="40"/>
                    <a:pt x="275" y="40"/>
                  </a:cubicBezTo>
                  <a:cubicBezTo>
                    <a:pt x="272" y="36"/>
                    <a:pt x="272" y="36"/>
                    <a:pt x="272" y="36"/>
                  </a:cubicBezTo>
                  <a:cubicBezTo>
                    <a:pt x="271" y="35"/>
                    <a:pt x="271" y="35"/>
                    <a:pt x="271" y="35"/>
                  </a:cubicBezTo>
                  <a:cubicBezTo>
                    <a:pt x="267" y="32"/>
                    <a:pt x="267" y="32"/>
                    <a:pt x="267" y="32"/>
                  </a:cubicBezTo>
                  <a:cubicBezTo>
                    <a:pt x="260" y="27"/>
                    <a:pt x="260" y="27"/>
                    <a:pt x="260" y="27"/>
                  </a:cubicBezTo>
                  <a:cubicBezTo>
                    <a:pt x="255" y="25"/>
                    <a:pt x="255" y="25"/>
                    <a:pt x="255" y="25"/>
                  </a:cubicBezTo>
                  <a:cubicBezTo>
                    <a:pt x="250" y="23"/>
                    <a:pt x="250" y="23"/>
                    <a:pt x="250" y="23"/>
                  </a:cubicBezTo>
                  <a:cubicBezTo>
                    <a:pt x="246" y="19"/>
                    <a:pt x="246" y="19"/>
                    <a:pt x="246" y="19"/>
                  </a:cubicBezTo>
                  <a:cubicBezTo>
                    <a:pt x="239" y="18"/>
                    <a:pt x="239" y="18"/>
                    <a:pt x="239" y="18"/>
                  </a:cubicBezTo>
                  <a:cubicBezTo>
                    <a:pt x="230" y="19"/>
                    <a:pt x="230" y="19"/>
                    <a:pt x="230" y="19"/>
                  </a:cubicBezTo>
                  <a:cubicBezTo>
                    <a:pt x="227" y="19"/>
                    <a:pt x="227" y="19"/>
                    <a:pt x="227" y="19"/>
                  </a:cubicBezTo>
                  <a:cubicBezTo>
                    <a:pt x="224" y="20"/>
                    <a:pt x="224" y="20"/>
                    <a:pt x="224" y="20"/>
                  </a:cubicBezTo>
                  <a:cubicBezTo>
                    <a:pt x="222" y="22"/>
                    <a:pt x="222" y="22"/>
                    <a:pt x="222" y="22"/>
                  </a:cubicBezTo>
                  <a:cubicBezTo>
                    <a:pt x="219" y="21"/>
                    <a:pt x="219" y="21"/>
                    <a:pt x="219" y="21"/>
                  </a:cubicBezTo>
                  <a:cubicBezTo>
                    <a:pt x="216" y="19"/>
                    <a:pt x="216" y="19"/>
                    <a:pt x="216" y="19"/>
                  </a:cubicBezTo>
                  <a:cubicBezTo>
                    <a:pt x="210" y="16"/>
                    <a:pt x="210" y="16"/>
                    <a:pt x="210" y="16"/>
                  </a:cubicBezTo>
                  <a:cubicBezTo>
                    <a:pt x="202" y="12"/>
                    <a:pt x="202" y="12"/>
                    <a:pt x="202" y="12"/>
                  </a:cubicBezTo>
                  <a:cubicBezTo>
                    <a:pt x="10" y="0"/>
                    <a:pt x="10" y="0"/>
                    <a:pt x="10" y="0"/>
                  </a:cubicBezTo>
                  <a:cubicBezTo>
                    <a:pt x="0" y="95"/>
                    <a:pt x="0" y="95"/>
                    <a:pt x="0" y="95"/>
                  </a:cubicBezTo>
                  <a:cubicBezTo>
                    <a:pt x="73" y="102"/>
                    <a:pt x="73" y="102"/>
                    <a:pt x="73" y="102"/>
                  </a:cubicBezTo>
                  <a:cubicBezTo>
                    <a:pt x="69" y="149"/>
                    <a:pt x="69" y="149"/>
                    <a:pt x="69" y="149"/>
                  </a:cubicBezTo>
                  <a:cubicBezTo>
                    <a:pt x="69" y="149"/>
                    <a:pt x="69" y="149"/>
                    <a:pt x="69" y="149"/>
                  </a:cubicBezTo>
                  <a:cubicBezTo>
                    <a:pt x="75" y="149"/>
                    <a:pt x="186" y="154"/>
                    <a:pt x="224" y="155"/>
                  </a:cubicBezTo>
                  <a:cubicBezTo>
                    <a:pt x="246" y="156"/>
                    <a:pt x="313" y="158"/>
                    <a:pt x="313" y="158"/>
                  </a:cubicBez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13" name="Freeform 13">
              <a:extLst>
                <a:ext uri="{FF2B5EF4-FFF2-40B4-BE49-F238E27FC236}">
                  <a16:creationId xmlns:a16="http://schemas.microsoft.com/office/drawing/2014/main" id="{CF734E08-D1DA-B642-B828-7384F32EE646}"/>
                </a:ext>
              </a:extLst>
            </p:cNvPr>
            <p:cNvSpPr>
              <a:spLocks/>
            </p:cNvSpPr>
            <p:nvPr/>
          </p:nvSpPr>
          <p:spPr bwMode="auto">
            <a:xfrm>
              <a:off x="6293239" y="2040019"/>
              <a:ext cx="384509" cy="256340"/>
            </a:xfrm>
            <a:custGeom>
              <a:avLst/>
              <a:gdLst>
                <a:gd name="T0" fmla="*/ 200 w 269"/>
                <a:gd name="T1" fmla="*/ 158 h 180"/>
                <a:gd name="T2" fmla="*/ 206 w 269"/>
                <a:gd name="T3" fmla="*/ 161 h 180"/>
                <a:gd name="T4" fmla="*/ 209 w 269"/>
                <a:gd name="T5" fmla="*/ 163 h 180"/>
                <a:gd name="T6" fmla="*/ 212 w 269"/>
                <a:gd name="T7" fmla="*/ 164 h 180"/>
                <a:gd name="T8" fmla="*/ 214 w 269"/>
                <a:gd name="T9" fmla="*/ 162 h 180"/>
                <a:gd name="T10" fmla="*/ 217 w 269"/>
                <a:gd name="T11" fmla="*/ 161 h 180"/>
                <a:gd name="T12" fmla="*/ 220 w 269"/>
                <a:gd name="T13" fmla="*/ 161 h 180"/>
                <a:gd name="T14" fmla="*/ 229 w 269"/>
                <a:gd name="T15" fmla="*/ 160 h 180"/>
                <a:gd name="T16" fmla="*/ 236 w 269"/>
                <a:gd name="T17" fmla="*/ 161 h 180"/>
                <a:gd name="T18" fmla="*/ 240 w 269"/>
                <a:gd name="T19" fmla="*/ 165 h 180"/>
                <a:gd name="T20" fmla="*/ 245 w 269"/>
                <a:gd name="T21" fmla="*/ 167 h 180"/>
                <a:gd name="T22" fmla="*/ 250 w 269"/>
                <a:gd name="T23" fmla="*/ 169 h 180"/>
                <a:gd name="T24" fmla="*/ 257 w 269"/>
                <a:gd name="T25" fmla="*/ 174 h 180"/>
                <a:gd name="T26" fmla="*/ 261 w 269"/>
                <a:gd name="T27" fmla="*/ 177 h 180"/>
                <a:gd name="T28" fmla="*/ 262 w 269"/>
                <a:gd name="T29" fmla="*/ 178 h 180"/>
                <a:gd name="T30" fmla="*/ 263 w 269"/>
                <a:gd name="T31" fmla="*/ 180 h 180"/>
                <a:gd name="T32" fmla="*/ 263 w 269"/>
                <a:gd name="T33" fmla="*/ 180 h 180"/>
                <a:gd name="T34" fmla="*/ 263 w 269"/>
                <a:gd name="T35" fmla="*/ 177 h 180"/>
                <a:gd name="T36" fmla="*/ 263 w 269"/>
                <a:gd name="T37" fmla="*/ 173 h 180"/>
                <a:gd name="T38" fmla="*/ 259 w 269"/>
                <a:gd name="T39" fmla="*/ 170 h 180"/>
                <a:gd name="T40" fmla="*/ 259 w 269"/>
                <a:gd name="T41" fmla="*/ 167 h 180"/>
                <a:gd name="T42" fmla="*/ 260 w 269"/>
                <a:gd name="T43" fmla="*/ 164 h 180"/>
                <a:gd name="T44" fmla="*/ 263 w 269"/>
                <a:gd name="T45" fmla="*/ 163 h 180"/>
                <a:gd name="T46" fmla="*/ 263 w 269"/>
                <a:gd name="T47" fmla="*/ 156 h 180"/>
                <a:gd name="T48" fmla="*/ 264 w 269"/>
                <a:gd name="T49" fmla="*/ 153 h 180"/>
                <a:gd name="T50" fmla="*/ 266 w 269"/>
                <a:gd name="T51" fmla="*/ 152 h 180"/>
                <a:gd name="T52" fmla="*/ 266 w 269"/>
                <a:gd name="T53" fmla="*/ 148 h 180"/>
                <a:gd name="T54" fmla="*/ 264 w 269"/>
                <a:gd name="T55" fmla="*/ 143 h 180"/>
                <a:gd name="T56" fmla="*/ 262 w 269"/>
                <a:gd name="T57" fmla="*/ 142 h 180"/>
                <a:gd name="T58" fmla="*/ 263 w 269"/>
                <a:gd name="T59" fmla="*/ 137 h 180"/>
                <a:gd name="T60" fmla="*/ 263 w 269"/>
                <a:gd name="T61" fmla="*/ 134 h 180"/>
                <a:gd name="T62" fmla="*/ 266 w 269"/>
                <a:gd name="T63" fmla="*/ 134 h 180"/>
                <a:gd name="T64" fmla="*/ 269 w 269"/>
                <a:gd name="T65" fmla="*/ 47 h 180"/>
                <a:gd name="T66" fmla="*/ 266 w 269"/>
                <a:gd name="T67" fmla="*/ 44 h 180"/>
                <a:gd name="T68" fmla="*/ 264 w 269"/>
                <a:gd name="T69" fmla="*/ 41 h 180"/>
                <a:gd name="T70" fmla="*/ 259 w 269"/>
                <a:gd name="T71" fmla="*/ 39 h 180"/>
                <a:gd name="T72" fmla="*/ 258 w 269"/>
                <a:gd name="T73" fmla="*/ 36 h 180"/>
                <a:gd name="T74" fmla="*/ 255 w 269"/>
                <a:gd name="T75" fmla="*/ 33 h 180"/>
                <a:gd name="T76" fmla="*/ 254 w 269"/>
                <a:gd name="T77" fmla="*/ 31 h 180"/>
                <a:gd name="T78" fmla="*/ 254 w 269"/>
                <a:gd name="T79" fmla="*/ 29 h 180"/>
                <a:gd name="T80" fmla="*/ 254 w 269"/>
                <a:gd name="T81" fmla="*/ 27 h 180"/>
                <a:gd name="T82" fmla="*/ 257 w 269"/>
                <a:gd name="T83" fmla="*/ 24 h 180"/>
                <a:gd name="T84" fmla="*/ 260 w 269"/>
                <a:gd name="T85" fmla="*/ 21 h 180"/>
                <a:gd name="T86" fmla="*/ 264 w 269"/>
                <a:gd name="T87" fmla="*/ 17 h 180"/>
                <a:gd name="T88" fmla="*/ 263 w 269"/>
                <a:gd name="T89" fmla="*/ 15 h 180"/>
                <a:gd name="T90" fmla="*/ 263 w 269"/>
                <a:gd name="T91" fmla="*/ 14 h 180"/>
                <a:gd name="T92" fmla="*/ 136 w 269"/>
                <a:gd name="T93" fmla="*/ 8 h 180"/>
                <a:gd name="T94" fmla="*/ 14 w 269"/>
                <a:gd name="T95" fmla="*/ 0 h 180"/>
                <a:gd name="T96" fmla="*/ 0 w 269"/>
                <a:gd name="T97" fmla="*/ 142 h 180"/>
                <a:gd name="T98" fmla="*/ 192 w 269"/>
                <a:gd name="T99" fmla="*/ 154 h 180"/>
                <a:gd name="T100" fmla="*/ 200 w 269"/>
                <a:gd name="T101" fmla="*/ 15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9" h="180">
                  <a:moveTo>
                    <a:pt x="200" y="158"/>
                  </a:moveTo>
                  <a:cubicBezTo>
                    <a:pt x="206" y="161"/>
                    <a:pt x="206" y="161"/>
                    <a:pt x="206" y="161"/>
                  </a:cubicBezTo>
                  <a:cubicBezTo>
                    <a:pt x="209" y="163"/>
                    <a:pt x="209" y="163"/>
                    <a:pt x="209" y="163"/>
                  </a:cubicBezTo>
                  <a:cubicBezTo>
                    <a:pt x="212" y="164"/>
                    <a:pt x="212" y="164"/>
                    <a:pt x="212" y="164"/>
                  </a:cubicBezTo>
                  <a:cubicBezTo>
                    <a:pt x="214" y="162"/>
                    <a:pt x="214" y="162"/>
                    <a:pt x="214" y="162"/>
                  </a:cubicBezTo>
                  <a:cubicBezTo>
                    <a:pt x="217" y="161"/>
                    <a:pt x="217" y="161"/>
                    <a:pt x="217" y="161"/>
                  </a:cubicBezTo>
                  <a:cubicBezTo>
                    <a:pt x="220" y="161"/>
                    <a:pt x="220" y="161"/>
                    <a:pt x="220" y="161"/>
                  </a:cubicBezTo>
                  <a:cubicBezTo>
                    <a:pt x="229" y="160"/>
                    <a:pt x="229" y="160"/>
                    <a:pt x="229" y="160"/>
                  </a:cubicBezTo>
                  <a:cubicBezTo>
                    <a:pt x="236" y="161"/>
                    <a:pt x="236" y="161"/>
                    <a:pt x="236" y="161"/>
                  </a:cubicBezTo>
                  <a:cubicBezTo>
                    <a:pt x="240" y="165"/>
                    <a:pt x="240" y="165"/>
                    <a:pt x="240" y="165"/>
                  </a:cubicBezTo>
                  <a:cubicBezTo>
                    <a:pt x="245" y="167"/>
                    <a:pt x="245" y="167"/>
                    <a:pt x="245" y="167"/>
                  </a:cubicBezTo>
                  <a:cubicBezTo>
                    <a:pt x="250" y="169"/>
                    <a:pt x="250" y="169"/>
                    <a:pt x="250" y="169"/>
                  </a:cubicBezTo>
                  <a:cubicBezTo>
                    <a:pt x="257" y="174"/>
                    <a:pt x="257" y="174"/>
                    <a:pt x="257" y="174"/>
                  </a:cubicBezTo>
                  <a:cubicBezTo>
                    <a:pt x="261" y="177"/>
                    <a:pt x="261" y="177"/>
                    <a:pt x="261" y="177"/>
                  </a:cubicBezTo>
                  <a:cubicBezTo>
                    <a:pt x="262" y="178"/>
                    <a:pt x="262" y="178"/>
                    <a:pt x="262" y="178"/>
                  </a:cubicBezTo>
                  <a:cubicBezTo>
                    <a:pt x="263" y="180"/>
                    <a:pt x="263" y="180"/>
                    <a:pt x="263" y="180"/>
                  </a:cubicBezTo>
                  <a:cubicBezTo>
                    <a:pt x="263" y="180"/>
                    <a:pt x="263" y="180"/>
                    <a:pt x="263" y="180"/>
                  </a:cubicBezTo>
                  <a:cubicBezTo>
                    <a:pt x="263" y="177"/>
                    <a:pt x="263" y="177"/>
                    <a:pt x="263" y="177"/>
                  </a:cubicBezTo>
                  <a:cubicBezTo>
                    <a:pt x="263" y="173"/>
                    <a:pt x="263" y="173"/>
                    <a:pt x="263" y="173"/>
                  </a:cubicBezTo>
                  <a:cubicBezTo>
                    <a:pt x="259" y="170"/>
                    <a:pt x="259" y="170"/>
                    <a:pt x="259" y="170"/>
                  </a:cubicBezTo>
                  <a:cubicBezTo>
                    <a:pt x="259" y="167"/>
                    <a:pt x="259" y="167"/>
                    <a:pt x="259" y="167"/>
                  </a:cubicBezTo>
                  <a:cubicBezTo>
                    <a:pt x="260" y="164"/>
                    <a:pt x="260" y="164"/>
                    <a:pt x="260" y="164"/>
                  </a:cubicBezTo>
                  <a:cubicBezTo>
                    <a:pt x="263" y="163"/>
                    <a:pt x="263" y="163"/>
                    <a:pt x="263" y="163"/>
                  </a:cubicBezTo>
                  <a:cubicBezTo>
                    <a:pt x="263" y="156"/>
                    <a:pt x="263" y="156"/>
                    <a:pt x="263" y="156"/>
                  </a:cubicBezTo>
                  <a:cubicBezTo>
                    <a:pt x="264" y="153"/>
                    <a:pt x="264" y="153"/>
                    <a:pt x="264" y="153"/>
                  </a:cubicBezTo>
                  <a:cubicBezTo>
                    <a:pt x="266" y="152"/>
                    <a:pt x="266" y="152"/>
                    <a:pt x="266" y="152"/>
                  </a:cubicBezTo>
                  <a:cubicBezTo>
                    <a:pt x="266" y="148"/>
                    <a:pt x="266" y="148"/>
                    <a:pt x="266" y="148"/>
                  </a:cubicBezTo>
                  <a:cubicBezTo>
                    <a:pt x="264" y="143"/>
                    <a:pt x="264" y="143"/>
                    <a:pt x="264" y="143"/>
                  </a:cubicBezTo>
                  <a:cubicBezTo>
                    <a:pt x="262" y="142"/>
                    <a:pt x="262" y="142"/>
                    <a:pt x="262" y="142"/>
                  </a:cubicBezTo>
                  <a:cubicBezTo>
                    <a:pt x="263" y="137"/>
                    <a:pt x="263" y="137"/>
                    <a:pt x="263" y="137"/>
                  </a:cubicBezTo>
                  <a:cubicBezTo>
                    <a:pt x="263" y="134"/>
                    <a:pt x="263" y="134"/>
                    <a:pt x="263" y="134"/>
                  </a:cubicBezTo>
                  <a:cubicBezTo>
                    <a:pt x="266" y="134"/>
                    <a:pt x="266" y="134"/>
                    <a:pt x="266" y="134"/>
                  </a:cubicBezTo>
                  <a:cubicBezTo>
                    <a:pt x="269" y="47"/>
                    <a:pt x="269" y="47"/>
                    <a:pt x="269" y="47"/>
                  </a:cubicBezTo>
                  <a:cubicBezTo>
                    <a:pt x="266" y="44"/>
                    <a:pt x="266" y="44"/>
                    <a:pt x="266" y="44"/>
                  </a:cubicBezTo>
                  <a:cubicBezTo>
                    <a:pt x="264" y="41"/>
                    <a:pt x="264" y="41"/>
                    <a:pt x="264" y="41"/>
                  </a:cubicBezTo>
                  <a:cubicBezTo>
                    <a:pt x="259" y="39"/>
                    <a:pt x="259" y="39"/>
                    <a:pt x="259" y="39"/>
                  </a:cubicBezTo>
                  <a:cubicBezTo>
                    <a:pt x="258" y="36"/>
                    <a:pt x="258" y="36"/>
                    <a:pt x="258" y="36"/>
                  </a:cubicBezTo>
                  <a:cubicBezTo>
                    <a:pt x="255" y="33"/>
                    <a:pt x="255" y="33"/>
                    <a:pt x="255" y="33"/>
                  </a:cubicBezTo>
                  <a:cubicBezTo>
                    <a:pt x="254" y="31"/>
                    <a:pt x="254" y="31"/>
                    <a:pt x="254" y="31"/>
                  </a:cubicBezTo>
                  <a:cubicBezTo>
                    <a:pt x="254" y="29"/>
                    <a:pt x="254" y="29"/>
                    <a:pt x="254" y="29"/>
                  </a:cubicBezTo>
                  <a:cubicBezTo>
                    <a:pt x="254" y="27"/>
                    <a:pt x="254" y="27"/>
                    <a:pt x="254" y="27"/>
                  </a:cubicBezTo>
                  <a:cubicBezTo>
                    <a:pt x="257" y="24"/>
                    <a:pt x="257" y="24"/>
                    <a:pt x="257" y="24"/>
                  </a:cubicBezTo>
                  <a:cubicBezTo>
                    <a:pt x="260" y="21"/>
                    <a:pt x="260" y="21"/>
                    <a:pt x="260" y="21"/>
                  </a:cubicBezTo>
                  <a:cubicBezTo>
                    <a:pt x="264" y="17"/>
                    <a:pt x="264" y="17"/>
                    <a:pt x="264" y="17"/>
                  </a:cubicBezTo>
                  <a:cubicBezTo>
                    <a:pt x="263" y="15"/>
                    <a:pt x="263" y="15"/>
                    <a:pt x="263" y="15"/>
                  </a:cubicBezTo>
                  <a:cubicBezTo>
                    <a:pt x="263" y="14"/>
                    <a:pt x="263" y="14"/>
                    <a:pt x="263" y="14"/>
                  </a:cubicBezTo>
                  <a:cubicBezTo>
                    <a:pt x="263" y="14"/>
                    <a:pt x="167" y="10"/>
                    <a:pt x="136" y="8"/>
                  </a:cubicBezTo>
                  <a:cubicBezTo>
                    <a:pt x="105" y="6"/>
                    <a:pt x="14" y="0"/>
                    <a:pt x="14" y="0"/>
                  </a:cubicBezTo>
                  <a:cubicBezTo>
                    <a:pt x="0" y="142"/>
                    <a:pt x="0" y="142"/>
                    <a:pt x="0" y="142"/>
                  </a:cubicBezTo>
                  <a:cubicBezTo>
                    <a:pt x="192" y="154"/>
                    <a:pt x="192" y="154"/>
                    <a:pt x="192" y="154"/>
                  </a:cubicBezTo>
                  <a:lnTo>
                    <a:pt x="200" y="158"/>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14" name="Freeform 14">
              <a:extLst>
                <a:ext uri="{FF2B5EF4-FFF2-40B4-BE49-F238E27FC236}">
                  <a16:creationId xmlns:a16="http://schemas.microsoft.com/office/drawing/2014/main" id="{EC9A44D3-183D-9647-94C0-4484C3AED9D5}"/>
                </a:ext>
              </a:extLst>
            </p:cNvPr>
            <p:cNvSpPr>
              <a:spLocks/>
            </p:cNvSpPr>
            <p:nvPr/>
          </p:nvSpPr>
          <p:spPr bwMode="auto">
            <a:xfrm>
              <a:off x="5922222" y="2058569"/>
              <a:ext cx="386195" cy="318738"/>
            </a:xfrm>
            <a:custGeom>
              <a:avLst/>
              <a:gdLst>
                <a:gd name="T0" fmla="*/ 229 w 229"/>
                <a:gd name="T1" fmla="*/ 27 h 189"/>
                <a:gd name="T2" fmla="*/ 228 w 229"/>
                <a:gd name="T3" fmla="*/ 27 h 189"/>
                <a:gd name="T4" fmla="*/ 28 w 229"/>
                <a:gd name="T5" fmla="*/ 0 h 189"/>
                <a:gd name="T6" fmla="*/ 24 w 229"/>
                <a:gd name="T7" fmla="*/ 23 h 189"/>
                <a:gd name="T8" fmla="*/ 7 w 229"/>
                <a:gd name="T9" fmla="*/ 122 h 189"/>
                <a:gd name="T10" fmla="*/ 0 w 229"/>
                <a:gd name="T11" fmla="*/ 162 h 189"/>
                <a:gd name="T12" fmla="*/ 61 w 229"/>
                <a:gd name="T13" fmla="*/ 172 h 189"/>
                <a:gd name="T14" fmla="*/ 212 w 229"/>
                <a:gd name="T15" fmla="*/ 189 h 189"/>
                <a:gd name="T16" fmla="*/ 220 w 229"/>
                <a:gd name="T17" fmla="*/ 109 h 189"/>
                <a:gd name="T18" fmla="*/ 229 w 229"/>
                <a:gd name="T19" fmla="*/ 27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189">
                  <a:moveTo>
                    <a:pt x="229" y="27"/>
                  </a:moveTo>
                  <a:lnTo>
                    <a:pt x="228" y="27"/>
                  </a:lnTo>
                  <a:lnTo>
                    <a:pt x="28" y="0"/>
                  </a:lnTo>
                  <a:lnTo>
                    <a:pt x="24" y="23"/>
                  </a:lnTo>
                  <a:lnTo>
                    <a:pt x="7" y="122"/>
                  </a:lnTo>
                  <a:lnTo>
                    <a:pt x="0" y="162"/>
                  </a:lnTo>
                  <a:lnTo>
                    <a:pt x="61" y="172"/>
                  </a:lnTo>
                  <a:lnTo>
                    <a:pt x="212" y="189"/>
                  </a:lnTo>
                  <a:lnTo>
                    <a:pt x="220" y="109"/>
                  </a:lnTo>
                  <a:lnTo>
                    <a:pt x="229" y="27"/>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15" name="Freeform 15">
              <a:extLst>
                <a:ext uri="{FF2B5EF4-FFF2-40B4-BE49-F238E27FC236}">
                  <a16:creationId xmlns:a16="http://schemas.microsoft.com/office/drawing/2014/main" id="{93AA6911-E990-4240-BA01-C006D9783F8A}"/>
                </a:ext>
              </a:extLst>
            </p:cNvPr>
            <p:cNvSpPr>
              <a:spLocks/>
            </p:cNvSpPr>
            <p:nvPr/>
          </p:nvSpPr>
          <p:spPr bwMode="auto">
            <a:xfrm>
              <a:off x="6313477" y="1829213"/>
              <a:ext cx="359212" cy="231044"/>
            </a:xfrm>
            <a:custGeom>
              <a:avLst/>
              <a:gdLst>
                <a:gd name="T0" fmla="*/ 249 w 251"/>
                <a:gd name="T1" fmla="*/ 161 h 162"/>
                <a:gd name="T2" fmla="*/ 249 w 251"/>
                <a:gd name="T3" fmla="*/ 162 h 162"/>
                <a:gd name="T4" fmla="*/ 249 w 251"/>
                <a:gd name="T5" fmla="*/ 162 h 162"/>
                <a:gd name="T6" fmla="*/ 251 w 251"/>
                <a:gd name="T7" fmla="*/ 160 h 162"/>
                <a:gd name="T8" fmla="*/ 251 w 251"/>
                <a:gd name="T9" fmla="*/ 155 h 162"/>
                <a:gd name="T10" fmla="*/ 251 w 251"/>
                <a:gd name="T11" fmla="*/ 150 h 162"/>
                <a:gd name="T12" fmla="*/ 250 w 251"/>
                <a:gd name="T13" fmla="*/ 144 h 162"/>
                <a:gd name="T14" fmla="*/ 248 w 251"/>
                <a:gd name="T15" fmla="*/ 141 h 162"/>
                <a:gd name="T16" fmla="*/ 245 w 251"/>
                <a:gd name="T17" fmla="*/ 138 h 162"/>
                <a:gd name="T18" fmla="*/ 245 w 251"/>
                <a:gd name="T19" fmla="*/ 131 h 162"/>
                <a:gd name="T20" fmla="*/ 244 w 251"/>
                <a:gd name="T21" fmla="*/ 129 h 162"/>
                <a:gd name="T22" fmla="*/ 242 w 251"/>
                <a:gd name="T23" fmla="*/ 126 h 162"/>
                <a:gd name="T24" fmla="*/ 242 w 251"/>
                <a:gd name="T25" fmla="*/ 117 h 162"/>
                <a:gd name="T26" fmla="*/ 242 w 251"/>
                <a:gd name="T27" fmla="*/ 103 h 162"/>
                <a:gd name="T28" fmla="*/ 241 w 251"/>
                <a:gd name="T29" fmla="*/ 86 h 162"/>
                <a:gd name="T30" fmla="*/ 241 w 251"/>
                <a:gd name="T31" fmla="*/ 77 h 162"/>
                <a:gd name="T32" fmla="*/ 237 w 251"/>
                <a:gd name="T33" fmla="*/ 70 h 162"/>
                <a:gd name="T34" fmla="*/ 234 w 251"/>
                <a:gd name="T35" fmla="*/ 60 h 162"/>
                <a:gd name="T36" fmla="*/ 232 w 251"/>
                <a:gd name="T37" fmla="*/ 54 h 162"/>
                <a:gd name="T38" fmla="*/ 234 w 251"/>
                <a:gd name="T39" fmla="*/ 47 h 162"/>
                <a:gd name="T40" fmla="*/ 233 w 251"/>
                <a:gd name="T41" fmla="*/ 41 h 162"/>
                <a:gd name="T42" fmla="*/ 232 w 251"/>
                <a:gd name="T43" fmla="*/ 39 h 162"/>
                <a:gd name="T44" fmla="*/ 232 w 251"/>
                <a:gd name="T45" fmla="*/ 34 h 162"/>
                <a:gd name="T46" fmla="*/ 232 w 251"/>
                <a:gd name="T47" fmla="*/ 33 h 162"/>
                <a:gd name="T48" fmla="*/ 234 w 251"/>
                <a:gd name="T49" fmla="*/ 31 h 162"/>
                <a:gd name="T50" fmla="*/ 235 w 251"/>
                <a:gd name="T51" fmla="*/ 29 h 162"/>
                <a:gd name="T52" fmla="*/ 235 w 251"/>
                <a:gd name="T53" fmla="*/ 25 h 162"/>
                <a:gd name="T54" fmla="*/ 232 w 251"/>
                <a:gd name="T55" fmla="*/ 22 h 162"/>
                <a:gd name="T56" fmla="*/ 232 w 251"/>
                <a:gd name="T57" fmla="*/ 21 h 162"/>
                <a:gd name="T58" fmla="*/ 231 w 251"/>
                <a:gd name="T59" fmla="*/ 18 h 162"/>
                <a:gd name="T60" fmla="*/ 230 w 251"/>
                <a:gd name="T61" fmla="*/ 13 h 162"/>
                <a:gd name="T62" fmla="*/ 97 w 251"/>
                <a:gd name="T63" fmla="*/ 7 h 162"/>
                <a:gd name="T64" fmla="*/ 14 w 251"/>
                <a:gd name="T65" fmla="*/ 0 h 162"/>
                <a:gd name="T66" fmla="*/ 0 w 251"/>
                <a:gd name="T67" fmla="*/ 147 h 162"/>
                <a:gd name="T68" fmla="*/ 122 w 251"/>
                <a:gd name="T69" fmla="*/ 155 h 162"/>
                <a:gd name="T70" fmla="*/ 249 w 251"/>
                <a:gd name="T71" fmla="*/ 16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1" h="162">
                  <a:moveTo>
                    <a:pt x="249" y="161"/>
                  </a:moveTo>
                  <a:cubicBezTo>
                    <a:pt x="249" y="162"/>
                    <a:pt x="249" y="162"/>
                    <a:pt x="249" y="162"/>
                  </a:cubicBezTo>
                  <a:cubicBezTo>
                    <a:pt x="249" y="162"/>
                    <a:pt x="249" y="162"/>
                    <a:pt x="249" y="162"/>
                  </a:cubicBezTo>
                  <a:cubicBezTo>
                    <a:pt x="251" y="160"/>
                    <a:pt x="251" y="160"/>
                    <a:pt x="251" y="160"/>
                  </a:cubicBezTo>
                  <a:cubicBezTo>
                    <a:pt x="251" y="155"/>
                    <a:pt x="251" y="155"/>
                    <a:pt x="251" y="155"/>
                  </a:cubicBezTo>
                  <a:cubicBezTo>
                    <a:pt x="251" y="150"/>
                    <a:pt x="251" y="150"/>
                    <a:pt x="251" y="150"/>
                  </a:cubicBezTo>
                  <a:cubicBezTo>
                    <a:pt x="250" y="144"/>
                    <a:pt x="250" y="144"/>
                    <a:pt x="250" y="144"/>
                  </a:cubicBezTo>
                  <a:cubicBezTo>
                    <a:pt x="248" y="141"/>
                    <a:pt x="248" y="141"/>
                    <a:pt x="248" y="141"/>
                  </a:cubicBezTo>
                  <a:cubicBezTo>
                    <a:pt x="245" y="138"/>
                    <a:pt x="245" y="138"/>
                    <a:pt x="245" y="138"/>
                  </a:cubicBezTo>
                  <a:cubicBezTo>
                    <a:pt x="245" y="131"/>
                    <a:pt x="245" y="131"/>
                    <a:pt x="245" y="131"/>
                  </a:cubicBezTo>
                  <a:cubicBezTo>
                    <a:pt x="244" y="129"/>
                    <a:pt x="244" y="129"/>
                    <a:pt x="244" y="129"/>
                  </a:cubicBezTo>
                  <a:cubicBezTo>
                    <a:pt x="242" y="126"/>
                    <a:pt x="242" y="126"/>
                    <a:pt x="242" y="126"/>
                  </a:cubicBezTo>
                  <a:cubicBezTo>
                    <a:pt x="242" y="117"/>
                    <a:pt x="242" y="117"/>
                    <a:pt x="242" y="117"/>
                  </a:cubicBezTo>
                  <a:cubicBezTo>
                    <a:pt x="242" y="103"/>
                    <a:pt x="242" y="103"/>
                    <a:pt x="242" y="103"/>
                  </a:cubicBezTo>
                  <a:cubicBezTo>
                    <a:pt x="241" y="86"/>
                    <a:pt x="241" y="86"/>
                    <a:pt x="241" y="86"/>
                  </a:cubicBezTo>
                  <a:cubicBezTo>
                    <a:pt x="241" y="77"/>
                    <a:pt x="241" y="77"/>
                    <a:pt x="241" y="77"/>
                  </a:cubicBezTo>
                  <a:cubicBezTo>
                    <a:pt x="237" y="70"/>
                    <a:pt x="237" y="70"/>
                    <a:pt x="237" y="70"/>
                  </a:cubicBezTo>
                  <a:cubicBezTo>
                    <a:pt x="234" y="60"/>
                    <a:pt x="234" y="60"/>
                    <a:pt x="234" y="60"/>
                  </a:cubicBezTo>
                  <a:cubicBezTo>
                    <a:pt x="232" y="54"/>
                    <a:pt x="232" y="54"/>
                    <a:pt x="232" y="54"/>
                  </a:cubicBezTo>
                  <a:cubicBezTo>
                    <a:pt x="234" y="47"/>
                    <a:pt x="234" y="47"/>
                    <a:pt x="234" y="47"/>
                  </a:cubicBezTo>
                  <a:cubicBezTo>
                    <a:pt x="233" y="41"/>
                    <a:pt x="233" y="41"/>
                    <a:pt x="233" y="41"/>
                  </a:cubicBezTo>
                  <a:cubicBezTo>
                    <a:pt x="232" y="39"/>
                    <a:pt x="232" y="39"/>
                    <a:pt x="232" y="39"/>
                  </a:cubicBezTo>
                  <a:cubicBezTo>
                    <a:pt x="232" y="34"/>
                    <a:pt x="232" y="34"/>
                    <a:pt x="232" y="34"/>
                  </a:cubicBezTo>
                  <a:cubicBezTo>
                    <a:pt x="232" y="33"/>
                    <a:pt x="232" y="33"/>
                    <a:pt x="232" y="33"/>
                  </a:cubicBezTo>
                  <a:cubicBezTo>
                    <a:pt x="234" y="31"/>
                    <a:pt x="234" y="31"/>
                    <a:pt x="234" y="31"/>
                  </a:cubicBezTo>
                  <a:cubicBezTo>
                    <a:pt x="235" y="29"/>
                    <a:pt x="235" y="29"/>
                    <a:pt x="235" y="29"/>
                  </a:cubicBezTo>
                  <a:cubicBezTo>
                    <a:pt x="235" y="25"/>
                    <a:pt x="235" y="25"/>
                    <a:pt x="235" y="25"/>
                  </a:cubicBezTo>
                  <a:cubicBezTo>
                    <a:pt x="232" y="22"/>
                    <a:pt x="232" y="22"/>
                    <a:pt x="232" y="22"/>
                  </a:cubicBezTo>
                  <a:cubicBezTo>
                    <a:pt x="232" y="21"/>
                    <a:pt x="232" y="21"/>
                    <a:pt x="232" y="21"/>
                  </a:cubicBezTo>
                  <a:cubicBezTo>
                    <a:pt x="231" y="18"/>
                    <a:pt x="231" y="18"/>
                    <a:pt x="231" y="18"/>
                  </a:cubicBezTo>
                  <a:cubicBezTo>
                    <a:pt x="230" y="13"/>
                    <a:pt x="230" y="13"/>
                    <a:pt x="230" y="13"/>
                  </a:cubicBezTo>
                  <a:cubicBezTo>
                    <a:pt x="230" y="13"/>
                    <a:pt x="130" y="9"/>
                    <a:pt x="97" y="7"/>
                  </a:cubicBezTo>
                  <a:cubicBezTo>
                    <a:pt x="76" y="6"/>
                    <a:pt x="14" y="0"/>
                    <a:pt x="14" y="0"/>
                  </a:cubicBezTo>
                  <a:cubicBezTo>
                    <a:pt x="0" y="147"/>
                    <a:pt x="0" y="147"/>
                    <a:pt x="0" y="147"/>
                  </a:cubicBezTo>
                  <a:cubicBezTo>
                    <a:pt x="0" y="147"/>
                    <a:pt x="91" y="153"/>
                    <a:pt x="122" y="155"/>
                  </a:cubicBezTo>
                  <a:cubicBezTo>
                    <a:pt x="153" y="157"/>
                    <a:pt x="249" y="161"/>
                    <a:pt x="249" y="161"/>
                  </a:cubicBez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16" name="Freeform 16">
              <a:extLst>
                <a:ext uri="{FF2B5EF4-FFF2-40B4-BE49-F238E27FC236}">
                  <a16:creationId xmlns:a16="http://schemas.microsoft.com/office/drawing/2014/main" id="{82D81301-E3C6-EA41-B8F5-A2A37E2CD286}"/>
                </a:ext>
              </a:extLst>
            </p:cNvPr>
            <p:cNvSpPr>
              <a:spLocks/>
            </p:cNvSpPr>
            <p:nvPr/>
          </p:nvSpPr>
          <p:spPr bwMode="auto">
            <a:xfrm>
              <a:off x="5982934" y="2348638"/>
              <a:ext cx="401373" cy="315365"/>
            </a:xfrm>
            <a:custGeom>
              <a:avLst/>
              <a:gdLst>
                <a:gd name="T0" fmla="*/ 267 w 281"/>
                <a:gd name="T1" fmla="*/ 221 h 221"/>
                <a:gd name="T2" fmla="*/ 277 w 281"/>
                <a:gd name="T3" fmla="*/ 75 h 221"/>
                <a:gd name="T4" fmla="*/ 277 w 281"/>
                <a:gd name="T5" fmla="*/ 75 h 221"/>
                <a:gd name="T6" fmla="*/ 277 w 281"/>
                <a:gd name="T7" fmla="*/ 75 h 221"/>
                <a:gd name="T8" fmla="*/ 281 w 281"/>
                <a:gd name="T9" fmla="*/ 28 h 221"/>
                <a:gd name="T10" fmla="*/ 208 w 281"/>
                <a:gd name="T11" fmla="*/ 21 h 221"/>
                <a:gd name="T12" fmla="*/ 30 w 281"/>
                <a:gd name="T13" fmla="*/ 0 h 221"/>
                <a:gd name="T14" fmla="*/ 0 w 281"/>
                <a:gd name="T15" fmla="*/ 192 h 221"/>
                <a:gd name="T16" fmla="*/ 229 w 281"/>
                <a:gd name="T17" fmla="*/ 219 h 221"/>
                <a:gd name="T18" fmla="*/ 267 w 281"/>
                <a:gd name="T19" fmla="*/ 221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1" h="221">
                  <a:moveTo>
                    <a:pt x="267" y="221"/>
                  </a:moveTo>
                  <a:cubicBezTo>
                    <a:pt x="277" y="75"/>
                    <a:pt x="277" y="75"/>
                    <a:pt x="277" y="75"/>
                  </a:cubicBezTo>
                  <a:cubicBezTo>
                    <a:pt x="277" y="75"/>
                    <a:pt x="277" y="75"/>
                    <a:pt x="277" y="75"/>
                  </a:cubicBezTo>
                  <a:cubicBezTo>
                    <a:pt x="277" y="75"/>
                    <a:pt x="277" y="75"/>
                    <a:pt x="277" y="75"/>
                  </a:cubicBezTo>
                  <a:cubicBezTo>
                    <a:pt x="281" y="28"/>
                    <a:pt x="281" y="28"/>
                    <a:pt x="281" y="28"/>
                  </a:cubicBezTo>
                  <a:cubicBezTo>
                    <a:pt x="208" y="21"/>
                    <a:pt x="208" y="21"/>
                    <a:pt x="208" y="21"/>
                  </a:cubicBezTo>
                  <a:cubicBezTo>
                    <a:pt x="30" y="0"/>
                    <a:pt x="30" y="0"/>
                    <a:pt x="30" y="0"/>
                  </a:cubicBezTo>
                  <a:cubicBezTo>
                    <a:pt x="0" y="192"/>
                    <a:pt x="0" y="192"/>
                    <a:pt x="0" y="192"/>
                  </a:cubicBezTo>
                  <a:cubicBezTo>
                    <a:pt x="229" y="219"/>
                    <a:pt x="229" y="219"/>
                    <a:pt x="229" y="219"/>
                  </a:cubicBezTo>
                  <a:cubicBezTo>
                    <a:pt x="229" y="219"/>
                    <a:pt x="245" y="220"/>
                    <a:pt x="267" y="221"/>
                  </a:cubicBez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17" name="Freeform 17">
              <a:extLst>
                <a:ext uri="{FF2B5EF4-FFF2-40B4-BE49-F238E27FC236}">
                  <a16:creationId xmlns:a16="http://schemas.microsoft.com/office/drawing/2014/main" id="{B6CC6469-87E8-0143-9EC7-8AD45EB69FFC}"/>
                </a:ext>
              </a:extLst>
            </p:cNvPr>
            <p:cNvSpPr>
              <a:spLocks/>
            </p:cNvSpPr>
            <p:nvPr/>
          </p:nvSpPr>
          <p:spPr bwMode="auto">
            <a:xfrm>
              <a:off x="5716476" y="2235646"/>
              <a:ext cx="308619" cy="386196"/>
            </a:xfrm>
            <a:custGeom>
              <a:avLst/>
              <a:gdLst>
                <a:gd name="T0" fmla="*/ 183 w 183"/>
                <a:gd name="T1" fmla="*/ 67 h 229"/>
                <a:gd name="T2" fmla="*/ 122 w 183"/>
                <a:gd name="T3" fmla="*/ 57 h 229"/>
                <a:gd name="T4" fmla="*/ 129 w 183"/>
                <a:gd name="T5" fmla="*/ 17 h 229"/>
                <a:gd name="T6" fmla="*/ 39 w 183"/>
                <a:gd name="T7" fmla="*/ 0 h 229"/>
                <a:gd name="T8" fmla="*/ 0 w 183"/>
                <a:gd name="T9" fmla="*/ 201 h 229"/>
                <a:gd name="T10" fmla="*/ 158 w 183"/>
                <a:gd name="T11" fmla="*/ 229 h 229"/>
                <a:gd name="T12" fmla="*/ 183 w 183"/>
                <a:gd name="T13" fmla="*/ 67 h 229"/>
              </a:gdLst>
              <a:ahLst/>
              <a:cxnLst>
                <a:cxn ang="0">
                  <a:pos x="T0" y="T1"/>
                </a:cxn>
                <a:cxn ang="0">
                  <a:pos x="T2" y="T3"/>
                </a:cxn>
                <a:cxn ang="0">
                  <a:pos x="T4" y="T5"/>
                </a:cxn>
                <a:cxn ang="0">
                  <a:pos x="T6" y="T7"/>
                </a:cxn>
                <a:cxn ang="0">
                  <a:pos x="T8" y="T9"/>
                </a:cxn>
                <a:cxn ang="0">
                  <a:pos x="T10" y="T11"/>
                </a:cxn>
                <a:cxn ang="0">
                  <a:pos x="T12" y="T13"/>
                </a:cxn>
              </a:cxnLst>
              <a:rect l="0" t="0" r="r" b="b"/>
              <a:pathLst>
                <a:path w="183" h="229">
                  <a:moveTo>
                    <a:pt x="183" y="67"/>
                  </a:moveTo>
                  <a:lnTo>
                    <a:pt x="122" y="57"/>
                  </a:lnTo>
                  <a:lnTo>
                    <a:pt x="129" y="17"/>
                  </a:lnTo>
                  <a:lnTo>
                    <a:pt x="39" y="0"/>
                  </a:lnTo>
                  <a:lnTo>
                    <a:pt x="0" y="201"/>
                  </a:lnTo>
                  <a:lnTo>
                    <a:pt x="158" y="229"/>
                  </a:lnTo>
                  <a:lnTo>
                    <a:pt x="183" y="67"/>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18" name="Freeform 18">
              <a:extLst>
                <a:ext uri="{FF2B5EF4-FFF2-40B4-BE49-F238E27FC236}">
                  <a16:creationId xmlns:a16="http://schemas.microsoft.com/office/drawing/2014/main" id="{6D80498D-BF6B-2841-8BE1-956AF76C6B58}"/>
                </a:ext>
              </a:extLst>
            </p:cNvPr>
            <p:cNvSpPr>
              <a:spLocks/>
            </p:cNvSpPr>
            <p:nvPr/>
          </p:nvSpPr>
          <p:spPr bwMode="auto">
            <a:xfrm>
              <a:off x="5428094" y="2164816"/>
              <a:ext cx="354153" cy="536288"/>
            </a:xfrm>
            <a:custGeom>
              <a:avLst/>
              <a:gdLst>
                <a:gd name="T0" fmla="*/ 5 w 248"/>
                <a:gd name="T1" fmla="*/ 131 h 375"/>
                <a:gd name="T2" fmla="*/ 1 w 248"/>
                <a:gd name="T3" fmla="*/ 132 h 375"/>
                <a:gd name="T4" fmla="*/ 0 w 248"/>
                <a:gd name="T5" fmla="*/ 135 h 375"/>
                <a:gd name="T6" fmla="*/ 1 w 248"/>
                <a:gd name="T7" fmla="*/ 139 h 375"/>
                <a:gd name="T8" fmla="*/ 2 w 248"/>
                <a:gd name="T9" fmla="*/ 142 h 375"/>
                <a:gd name="T10" fmla="*/ 3 w 248"/>
                <a:gd name="T11" fmla="*/ 143 h 375"/>
                <a:gd name="T12" fmla="*/ 7 w 248"/>
                <a:gd name="T13" fmla="*/ 145 h 375"/>
                <a:gd name="T14" fmla="*/ 160 w 248"/>
                <a:gd name="T15" fmla="*/ 375 h 375"/>
                <a:gd name="T16" fmla="*/ 163 w 248"/>
                <a:gd name="T17" fmla="*/ 371 h 375"/>
                <a:gd name="T18" fmla="*/ 164 w 248"/>
                <a:gd name="T19" fmla="*/ 367 h 375"/>
                <a:gd name="T20" fmla="*/ 164 w 248"/>
                <a:gd name="T21" fmla="*/ 354 h 375"/>
                <a:gd name="T22" fmla="*/ 164 w 248"/>
                <a:gd name="T23" fmla="*/ 340 h 375"/>
                <a:gd name="T24" fmla="*/ 164 w 248"/>
                <a:gd name="T25" fmla="*/ 329 h 375"/>
                <a:gd name="T26" fmla="*/ 167 w 248"/>
                <a:gd name="T27" fmla="*/ 326 h 375"/>
                <a:gd name="T28" fmla="*/ 174 w 248"/>
                <a:gd name="T29" fmla="*/ 324 h 375"/>
                <a:gd name="T30" fmla="*/ 176 w 248"/>
                <a:gd name="T31" fmla="*/ 328 h 375"/>
                <a:gd name="T32" fmla="*/ 180 w 248"/>
                <a:gd name="T33" fmla="*/ 326 h 375"/>
                <a:gd name="T34" fmla="*/ 185 w 248"/>
                <a:gd name="T35" fmla="*/ 330 h 375"/>
                <a:gd name="T36" fmla="*/ 188 w 248"/>
                <a:gd name="T37" fmla="*/ 332 h 375"/>
                <a:gd name="T38" fmla="*/ 191 w 248"/>
                <a:gd name="T39" fmla="*/ 330 h 375"/>
                <a:gd name="T40" fmla="*/ 197 w 248"/>
                <a:gd name="T41" fmla="*/ 312 h 375"/>
                <a:gd name="T42" fmla="*/ 202 w 248"/>
                <a:gd name="T43" fmla="*/ 287 h 375"/>
                <a:gd name="T44" fmla="*/ 248 w 248"/>
                <a:gd name="T45" fmla="*/ 49 h 375"/>
                <a:gd name="T46" fmla="*/ 134 w 248"/>
                <a:gd name="T47" fmla="*/ 24 h 375"/>
                <a:gd name="T48" fmla="*/ 42 w 248"/>
                <a:gd name="T49" fmla="*/ 0 h 375"/>
                <a:gd name="T50" fmla="*/ 8 w 248"/>
                <a:gd name="T51" fmla="*/ 130 h 375"/>
                <a:gd name="T52" fmla="*/ 5 w 248"/>
                <a:gd name="T53" fmla="*/ 131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8" h="375">
                  <a:moveTo>
                    <a:pt x="5" y="131"/>
                  </a:moveTo>
                  <a:cubicBezTo>
                    <a:pt x="1" y="132"/>
                    <a:pt x="1" y="132"/>
                    <a:pt x="1" y="132"/>
                  </a:cubicBezTo>
                  <a:cubicBezTo>
                    <a:pt x="0" y="135"/>
                    <a:pt x="0" y="135"/>
                    <a:pt x="0" y="135"/>
                  </a:cubicBezTo>
                  <a:cubicBezTo>
                    <a:pt x="1" y="139"/>
                    <a:pt x="1" y="139"/>
                    <a:pt x="1" y="139"/>
                  </a:cubicBezTo>
                  <a:cubicBezTo>
                    <a:pt x="2" y="142"/>
                    <a:pt x="2" y="142"/>
                    <a:pt x="2" y="142"/>
                  </a:cubicBezTo>
                  <a:cubicBezTo>
                    <a:pt x="3" y="143"/>
                    <a:pt x="3" y="143"/>
                    <a:pt x="3" y="143"/>
                  </a:cubicBezTo>
                  <a:cubicBezTo>
                    <a:pt x="7" y="145"/>
                    <a:pt x="7" y="145"/>
                    <a:pt x="7" y="145"/>
                  </a:cubicBezTo>
                  <a:cubicBezTo>
                    <a:pt x="160" y="375"/>
                    <a:pt x="160" y="375"/>
                    <a:pt x="160" y="375"/>
                  </a:cubicBezTo>
                  <a:cubicBezTo>
                    <a:pt x="163" y="371"/>
                    <a:pt x="163" y="371"/>
                    <a:pt x="163" y="371"/>
                  </a:cubicBezTo>
                  <a:cubicBezTo>
                    <a:pt x="164" y="367"/>
                    <a:pt x="164" y="367"/>
                    <a:pt x="164" y="367"/>
                  </a:cubicBezTo>
                  <a:cubicBezTo>
                    <a:pt x="164" y="354"/>
                    <a:pt x="164" y="354"/>
                    <a:pt x="164" y="354"/>
                  </a:cubicBezTo>
                  <a:cubicBezTo>
                    <a:pt x="164" y="340"/>
                    <a:pt x="164" y="340"/>
                    <a:pt x="164" y="340"/>
                  </a:cubicBezTo>
                  <a:cubicBezTo>
                    <a:pt x="164" y="329"/>
                    <a:pt x="164" y="329"/>
                    <a:pt x="164" y="329"/>
                  </a:cubicBezTo>
                  <a:cubicBezTo>
                    <a:pt x="167" y="326"/>
                    <a:pt x="167" y="326"/>
                    <a:pt x="167" y="326"/>
                  </a:cubicBezTo>
                  <a:cubicBezTo>
                    <a:pt x="174" y="324"/>
                    <a:pt x="174" y="324"/>
                    <a:pt x="174" y="324"/>
                  </a:cubicBezTo>
                  <a:cubicBezTo>
                    <a:pt x="176" y="328"/>
                    <a:pt x="176" y="328"/>
                    <a:pt x="176" y="328"/>
                  </a:cubicBezTo>
                  <a:cubicBezTo>
                    <a:pt x="180" y="326"/>
                    <a:pt x="180" y="326"/>
                    <a:pt x="180" y="326"/>
                  </a:cubicBezTo>
                  <a:cubicBezTo>
                    <a:pt x="185" y="330"/>
                    <a:pt x="185" y="330"/>
                    <a:pt x="185" y="330"/>
                  </a:cubicBezTo>
                  <a:cubicBezTo>
                    <a:pt x="188" y="332"/>
                    <a:pt x="188" y="332"/>
                    <a:pt x="188" y="332"/>
                  </a:cubicBezTo>
                  <a:cubicBezTo>
                    <a:pt x="191" y="330"/>
                    <a:pt x="191" y="330"/>
                    <a:pt x="191" y="330"/>
                  </a:cubicBezTo>
                  <a:cubicBezTo>
                    <a:pt x="191" y="330"/>
                    <a:pt x="195" y="316"/>
                    <a:pt x="197" y="312"/>
                  </a:cubicBezTo>
                  <a:cubicBezTo>
                    <a:pt x="198" y="306"/>
                    <a:pt x="202" y="287"/>
                    <a:pt x="202" y="287"/>
                  </a:cubicBezTo>
                  <a:cubicBezTo>
                    <a:pt x="248" y="49"/>
                    <a:pt x="248" y="49"/>
                    <a:pt x="248" y="49"/>
                  </a:cubicBezTo>
                  <a:cubicBezTo>
                    <a:pt x="248" y="49"/>
                    <a:pt x="163" y="31"/>
                    <a:pt x="134" y="24"/>
                  </a:cubicBezTo>
                  <a:cubicBezTo>
                    <a:pt x="111" y="19"/>
                    <a:pt x="42" y="0"/>
                    <a:pt x="42" y="0"/>
                  </a:cubicBezTo>
                  <a:cubicBezTo>
                    <a:pt x="8" y="130"/>
                    <a:pt x="8" y="130"/>
                    <a:pt x="8" y="130"/>
                  </a:cubicBezTo>
                  <a:lnTo>
                    <a:pt x="5" y="131"/>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19" name="Freeform 19">
              <a:extLst>
                <a:ext uri="{FF2B5EF4-FFF2-40B4-BE49-F238E27FC236}">
                  <a16:creationId xmlns:a16="http://schemas.microsoft.com/office/drawing/2014/main" id="{FCE2B166-96C6-7F40-BF0D-42202DE2A7DA}"/>
                </a:ext>
              </a:extLst>
            </p:cNvPr>
            <p:cNvSpPr>
              <a:spLocks/>
            </p:cNvSpPr>
            <p:nvPr/>
          </p:nvSpPr>
          <p:spPr bwMode="auto">
            <a:xfrm>
              <a:off x="5278001" y="1830900"/>
              <a:ext cx="440161" cy="372704"/>
            </a:xfrm>
            <a:custGeom>
              <a:avLst/>
              <a:gdLst>
                <a:gd name="T0" fmla="*/ 269 w 308"/>
                <a:gd name="T1" fmla="*/ 182 h 261"/>
                <a:gd name="T2" fmla="*/ 270 w 308"/>
                <a:gd name="T3" fmla="*/ 175 h 261"/>
                <a:gd name="T4" fmla="*/ 275 w 308"/>
                <a:gd name="T5" fmla="*/ 171 h 261"/>
                <a:gd name="T6" fmla="*/ 276 w 308"/>
                <a:gd name="T7" fmla="*/ 159 h 261"/>
                <a:gd name="T8" fmla="*/ 274 w 308"/>
                <a:gd name="T9" fmla="*/ 154 h 261"/>
                <a:gd name="T10" fmla="*/ 271 w 308"/>
                <a:gd name="T11" fmla="*/ 153 h 261"/>
                <a:gd name="T12" fmla="*/ 270 w 308"/>
                <a:gd name="T13" fmla="*/ 145 h 261"/>
                <a:gd name="T14" fmla="*/ 277 w 308"/>
                <a:gd name="T15" fmla="*/ 137 h 261"/>
                <a:gd name="T16" fmla="*/ 288 w 308"/>
                <a:gd name="T17" fmla="*/ 125 h 261"/>
                <a:gd name="T18" fmla="*/ 291 w 308"/>
                <a:gd name="T19" fmla="*/ 120 h 261"/>
                <a:gd name="T20" fmla="*/ 297 w 308"/>
                <a:gd name="T21" fmla="*/ 111 h 261"/>
                <a:gd name="T22" fmla="*/ 304 w 308"/>
                <a:gd name="T23" fmla="*/ 104 h 261"/>
                <a:gd name="T24" fmla="*/ 308 w 308"/>
                <a:gd name="T25" fmla="*/ 98 h 261"/>
                <a:gd name="T26" fmla="*/ 307 w 308"/>
                <a:gd name="T27" fmla="*/ 90 h 261"/>
                <a:gd name="T28" fmla="*/ 300 w 308"/>
                <a:gd name="T29" fmla="*/ 83 h 261"/>
                <a:gd name="T30" fmla="*/ 297 w 308"/>
                <a:gd name="T31" fmla="*/ 74 h 261"/>
                <a:gd name="T32" fmla="*/ 220 w 308"/>
                <a:gd name="T33" fmla="*/ 56 h 261"/>
                <a:gd name="T34" fmla="*/ 211 w 308"/>
                <a:gd name="T35" fmla="*/ 56 h 261"/>
                <a:gd name="T36" fmla="*/ 178 w 308"/>
                <a:gd name="T37" fmla="*/ 58 h 261"/>
                <a:gd name="T38" fmla="*/ 172 w 308"/>
                <a:gd name="T39" fmla="*/ 57 h 261"/>
                <a:gd name="T40" fmla="*/ 167 w 308"/>
                <a:gd name="T41" fmla="*/ 58 h 261"/>
                <a:gd name="T42" fmla="*/ 164 w 308"/>
                <a:gd name="T43" fmla="*/ 56 h 261"/>
                <a:gd name="T44" fmla="*/ 156 w 308"/>
                <a:gd name="T45" fmla="*/ 55 h 261"/>
                <a:gd name="T46" fmla="*/ 155 w 308"/>
                <a:gd name="T47" fmla="*/ 52 h 261"/>
                <a:gd name="T48" fmla="*/ 143 w 308"/>
                <a:gd name="T49" fmla="*/ 49 h 261"/>
                <a:gd name="T50" fmla="*/ 136 w 308"/>
                <a:gd name="T51" fmla="*/ 46 h 261"/>
                <a:gd name="T52" fmla="*/ 121 w 308"/>
                <a:gd name="T53" fmla="*/ 49 h 261"/>
                <a:gd name="T54" fmla="*/ 103 w 308"/>
                <a:gd name="T55" fmla="*/ 40 h 261"/>
                <a:gd name="T56" fmla="*/ 99 w 308"/>
                <a:gd name="T57" fmla="*/ 12 h 261"/>
                <a:gd name="T58" fmla="*/ 90 w 308"/>
                <a:gd name="T59" fmla="*/ 10 h 261"/>
                <a:gd name="T60" fmla="*/ 80 w 308"/>
                <a:gd name="T61" fmla="*/ 4 h 261"/>
                <a:gd name="T62" fmla="*/ 70 w 308"/>
                <a:gd name="T63" fmla="*/ 0 h 261"/>
                <a:gd name="T64" fmla="*/ 68 w 308"/>
                <a:gd name="T65" fmla="*/ 13 h 261"/>
                <a:gd name="T66" fmla="*/ 64 w 308"/>
                <a:gd name="T67" fmla="*/ 28 h 261"/>
                <a:gd name="T68" fmla="*/ 60 w 308"/>
                <a:gd name="T69" fmla="*/ 38 h 261"/>
                <a:gd name="T70" fmla="*/ 55 w 308"/>
                <a:gd name="T71" fmla="*/ 50 h 261"/>
                <a:gd name="T72" fmla="*/ 47 w 308"/>
                <a:gd name="T73" fmla="*/ 67 h 261"/>
                <a:gd name="T74" fmla="*/ 35 w 308"/>
                <a:gd name="T75" fmla="*/ 98 h 261"/>
                <a:gd name="T76" fmla="*/ 24 w 308"/>
                <a:gd name="T77" fmla="*/ 120 h 261"/>
                <a:gd name="T78" fmla="*/ 18 w 308"/>
                <a:gd name="T79" fmla="*/ 130 h 261"/>
                <a:gd name="T80" fmla="*/ 14 w 308"/>
                <a:gd name="T81" fmla="*/ 136 h 261"/>
                <a:gd name="T82" fmla="*/ 5 w 308"/>
                <a:gd name="T83" fmla="*/ 148 h 261"/>
                <a:gd name="T84" fmla="*/ 5 w 308"/>
                <a:gd name="T85" fmla="*/ 160 h 261"/>
                <a:gd name="T86" fmla="*/ 5 w 308"/>
                <a:gd name="T87" fmla="*/ 164 h 261"/>
                <a:gd name="T88" fmla="*/ 3 w 308"/>
                <a:gd name="T89" fmla="*/ 169 h 261"/>
                <a:gd name="T90" fmla="*/ 1 w 308"/>
                <a:gd name="T91" fmla="*/ 174 h 261"/>
                <a:gd name="T92" fmla="*/ 0 w 308"/>
                <a:gd name="T93" fmla="*/ 187 h 261"/>
                <a:gd name="T94" fmla="*/ 3 w 308"/>
                <a:gd name="T95" fmla="*/ 193 h 261"/>
                <a:gd name="T96" fmla="*/ 239 w 308"/>
                <a:gd name="T97" fmla="*/ 25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8" h="261">
                  <a:moveTo>
                    <a:pt x="251" y="261"/>
                  </a:moveTo>
                  <a:cubicBezTo>
                    <a:pt x="269" y="182"/>
                    <a:pt x="269" y="182"/>
                    <a:pt x="269" y="182"/>
                  </a:cubicBezTo>
                  <a:cubicBezTo>
                    <a:pt x="269" y="177"/>
                    <a:pt x="269" y="177"/>
                    <a:pt x="269" y="177"/>
                  </a:cubicBezTo>
                  <a:cubicBezTo>
                    <a:pt x="270" y="175"/>
                    <a:pt x="270" y="175"/>
                    <a:pt x="270" y="175"/>
                  </a:cubicBezTo>
                  <a:cubicBezTo>
                    <a:pt x="275" y="173"/>
                    <a:pt x="275" y="173"/>
                    <a:pt x="275" y="173"/>
                  </a:cubicBezTo>
                  <a:cubicBezTo>
                    <a:pt x="275" y="171"/>
                    <a:pt x="275" y="171"/>
                    <a:pt x="275" y="171"/>
                  </a:cubicBezTo>
                  <a:cubicBezTo>
                    <a:pt x="276" y="167"/>
                    <a:pt x="276" y="167"/>
                    <a:pt x="276" y="167"/>
                  </a:cubicBezTo>
                  <a:cubicBezTo>
                    <a:pt x="276" y="159"/>
                    <a:pt x="276" y="159"/>
                    <a:pt x="276" y="159"/>
                  </a:cubicBezTo>
                  <a:cubicBezTo>
                    <a:pt x="277" y="157"/>
                    <a:pt x="277" y="157"/>
                    <a:pt x="277" y="157"/>
                  </a:cubicBezTo>
                  <a:cubicBezTo>
                    <a:pt x="274" y="154"/>
                    <a:pt x="274" y="154"/>
                    <a:pt x="274" y="154"/>
                  </a:cubicBezTo>
                  <a:cubicBezTo>
                    <a:pt x="273" y="154"/>
                    <a:pt x="273" y="154"/>
                    <a:pt x="273" y="154"/>
                  </a:cubicBezTo>
                  <a:cubicBezTo>
                    <a:pt x="271" y="153"/>
                    <a:pt x="271" y="153"/>
                    <a:pt x="271" y="153"/>
                  </a:cubicBezTo>
                  <a:cubicBezTo>
                    <a:pt x="269" y="150"/>
                    <a:pt x="269" y="150"/>
                    <a:pt x="269" y="150"/>
                  </a:cubicBezTo>
                  <a:cubicBezTo>
                    <a:pt x="270" y="145"/>
                    <a:pt x="270" y="145"/>
                    <a:pt x="270" y="145"/>
                  </a:cubicBezTo>
                  <a:cubicBezTo>
                    <a:pt x="271" y="142"/>
                    <a:pt x="271" y="142"/>
                    <a:pt x="271" y="142"/>
                  </a:cubicBezTo>
                  <a:cubicBezTo>
                    <a:pt x="277" y="137"/>
                    <a:pt x="277" y="137"/>
                    <a:pt x="277" y="137"/>
                  </a:cubicBezTo>
                  <a:cubicBezTo>
                    <a:pt x="285" y="129"/>
                    <a:pt x="285" y="129"/>
                    <a:pt x="285" y="129"/>
                  </a:cubicBezTo>
                  <a:cubicBezTo>
                    <a:pt x="288" y="125"/>
                    <a:pt x="288" y="125"/>
                    <a:pt x="288" y="125"/>
                  </a:cubicBezTo>
                  <a:cubicBezTo>
                    <a:pt x="289" y="121"/>
                    <a:pt x="289" y="121"/>
                    <a:pt x="289" y="121"/>
                  </a:cubicBezTo>
                  <a:cubicBezTo>
                    <a:pt x="291" y="120"/>
                    <a:pt x="291" y="120"/>
                    <a:pt x="291" y="120"/>
                  </a:cubicBezTo>
                  <a:cubicBezTo>
                    <a:pt x="293" y="115"/>
                    <a:pt x="293" y="115"/>
                    <a:pt x="293" y="115"/>
                  </a:cubicBezTo>
                  <a:cubicBezTo>
                    <a:pt x="297" y="111"/>
                    <a:pt x="297" y="111"/>
                    <a:pt x="297" y="111"/>
                  </a:cubicBezTo>
                  <a:cubicBezTo>
                    <a:pt x="300" y="107"/>
                    <a:pt x="300" y="107"/>
                    <a:pt x="300" y="107"/>
                  </a:cubicBezTo>
                  <a:cubicBezTo>
                    <a:pt x="304" y="104"/>
                    <a:pt x="304" y="104"/>
                    <a:pt x="304" y="104"/>
                  </a:cubicBezTo>
                  <a:cubicBezTo>
                    <a:pt x="305" y="99"/>
                    <a:pt x="305" y="99"/>
                    <a:pt x="305" y="99"/>
                  </a:cubicBezTo>
                  <a:cubicBezTo>
                    <a:pt x="308" y="98"/>
                    <a:pt x="308" y="98"/>
                    <a:pt x="308" y="98"/>
                  </a:cubicBezTo>
                  <a:cubicBezTo>
                    <a:pt x="308" y="94"/>
                    <a:pt x="308" y="94"/>
                    <a:pt x="308" y="94"/>
                  </a:cubicBezTo>
                  <a:cubicBezTo>
                    <a:pt x="307" y="90"/>
                    <a:pt x="307" y="90"/>
                    <a:pt x="307" y="90"/>
                  </a:cubicBezTo>
                  <a:cubicBezTo>
                    <a:pt x="305" y="87"/>
                    <a:pt x="305" y="87"/>
                    <a:pt x="305" y="87"/>
                  </a:cubicBezTo>
                  <a:cubicBezTo>
                    <a:pt x="300" y="83"/>
                    <a:pt x="300" y="83"/>
                    <a:pt x="300" y="83"/>
                  </a:cubicBezTo>
                  <a:cubicBezTo>
                    <a:pt x="297" y="78"/>
                    <a:pt x="297" y="78"/>
                    <a:pt x="297" y="78"/>
                  </a:cubicBezTo>
                  <a:cubicBezTo>
                    <a:pt x="297" y="74"/>
                    <a:pt x="297" y="74"/>
                    <a:pt x="297" y="74"/>
                  </a:cubicBezTo>
                  <a:cubicBezTo>
                    <a:pt x="231" y="57"/>
                    <a:pt x="231" y="57"/>
                    <a:pt x="231" y="57"/>
                  </a:cubicBezTo>
                  <a:cubicBezTo>
                    <a:pt x="220" y="56"/>
                    <a:pt x="220" y="56"/>
                    <a:pt x="220" y="56"/>
                  </a:cubicBezTo>
                  <a:cubicBezTo>
                    <a:pt x="216" y="57"/>
                    <a:pt x="216" y="57"/>
                    <a:pt x="216" y="57"/>
                  </a:cubicBezTo>
                  <a:cubicBezTo>
                    <a:pt x="211" y="56"/>
                    <a:pt x="211" y="56"/>
                    <a:pt x="211" y="56"/>
                  </a:cubicBezTo>
                  <a:cubicBezTo>
                    <a:pt x="207" y="57"/>
                    <a:pt x="207" y="57"/>
                    <a:pt x="207" y="57"/>
                  </a:cubicBezTo>
                  <a:cubicBezTo>
                    <a:pt x="178" y="58"/>
                    <a:pt x="178" y="58"/>
                    <a:pt x="178" y="58"/>
                  </a:cubicBezTo>
                  <a:cubicBezTo>
                    <a:pt x="175" y="56"/>
                    <a:pt x="175" y="56"/>
                    <a:pt x="175" y="56"/>
                  </a:cubicBezTo>
                  <a:cubicBezTo>
                    <a:pt x="172" y="57"/>
                    <a:pt x="172" y="57"/>
                    <a:pt x="172" y="57"/>
                  </a:cubicBezTo>
                  <a:cubicBezTo>
                    <a:pt x="169" y="58"/>
                    <a:pt x="169" y="58"/>
                    <a:pt x="169" y="58"/>
                  </a:cubicBezTo>
                  <a:cubicBezTo>
                    <a:pt x="167" y="58"/>
                    <a:pt x="167" y="58"/>
                    <a:pt x="167" y="58"/>
                  </a:cubicBezTo>
                  <a:cubicBezTo>
                    <a:pt x="164" y="57"/>
                    <a:pt x="164" y="57"/>
                    <a:pt x="164" y="57"/>
                  </a:cubicBezTo>
                  <a:cubicBezTo>
                    <a:pt x="164" y="56"/>
                    <a:pt x="164" y="56"/>
                    <a:pt x="164" y="56"/>
                  </a:cubicBezTo>
                  <a:cubicBezTo>
                    <a:pt x="159" y="56"/>
                    <a:pt x="159" y="56"/>
                    <a:pt x="159" y="56"/>
                  </a:cubicBezTo>
                  <a:cubicBezTo>
                    <a:pt x="156" y="55"/>
                    <a:pt x="156" y="55"/>
                    <a:pt x="156" y="55"/>
                  </a:cubicBezTo>
                  <a:cubicBezTo>
                    <a:pt x="155" y="53"/>
                    <a:pt x="155" y="53"/>
                    <a:pt x="155" y="53"/>
                  </a:cubicBezTo>
                  <a:cubicBezTo>
                    <a:pt x="155" y="52"/>
                    <a:pt x="155" y="52"/>
                    <a:pt x="155" y="52"/>
                  </a:cubicBezTo>
                  <a:cubicBezTo>
                    <a:pt x="151" y="51"/>
                    <a:pt x="151" y="51"/>
                    <a:pt x="151" y="51"/>
                  </a:cubicBezTo>
                  <a:cubicBezTo>
                    <a:pt x="143" y="49"/>
                    <a:pt x="143" y="49"/>
                    <a:pt x="143" y="49"/>
                  </a:cubicBezTo>
                  <a:cubicBezTo>
                    <a:pt x="138" y="47"/>
                    <a:pt x="138" y="47"/>
                    <a:pt x="138" y="47"/>
                  </a:cubicBezTo>
                  <a:cubicBezTo>
                    <a:pt x="136" y="46"/>
                    <a:pt x="136" y="46"/>
                    <a:pt x="136" y="46"/>
                  </a:cubicBezTo>
                  <a:cubicBezTo>
                    <a:pt x="130" y="47"/>
                    <a:pt x="130" y="47"/>
                    <a:pt x="130" y="47"/>
                  </a:cubicBezTo>
                  <a:cubicBezTo>
                    <a:pt x="121" y="49"/>
                    <a:pt x="121" y="49"/>
                    <a:pt x="121" y="49"/>
                  </a:cubicBezTo>
                  <a:cubicBezTo>
                    <a:pt x="110" y="46"/>
                    <a:pt x="110" y="46"/>
                    <a:pt x="110" y="46"/>
                  </a:cubicBezTo>
                  <a:cubicBezTo>
                    <a:pt x="103" y="40"/>
                    <a:pt x="103" y="40"/>
                    <a:pt x="103" y="40"/>
                  </a:cubicBezTo>
                  <a:cubicBezTo>
                    <a:pt x="103" y="40"/>
                    <a:pt x="106" y="33"/>
                    <a:pt x="105" y="24"/>
                  </a:cubicBezTo>
                  <a:cubicBezTo>
                    <a:pt x="104" y="14"/>
                    <a:pt x="99" y="12"/>
                    <a:pt x="99" y="12"/>
                  </a:cubicBezTo>
                  <a:cubicBezTo>
                    <a:pt x="94" y="12"/>
                    <a:pt x="94" y="12"/>
                    <a:pt x="94" y="12"/>
                  </a:cubicBezTo>
                  <a:cubicBezTo>
                    <a:pt x="90" y="10"/>
                    <a:pt x="90" y="10"/>
                    <a:pt x="90" y="10"/>
                  </a:cubicBezTo>
                  <a:cubicBezTo>
                    <a:pt x="90" y="10"/>
                    <a:pt x="90" y="4"/>
                    <a:pt x="85" y="4"/>
                  </a:cubicBezTo>
                  <a:cubicBezTo>
                    <a:pt x="80" y="4"/>
                    <a:pt x="80" y="4"/>
                    <a:pt x="80" y="4"/>
                  </a:cubicBezTo>
                  <a:cubicBezTo>
                    <a:pt x="74" y="3"/>
                    <a:pt x="74" y="3"/>
                    <a:pt x="74" y="3"/>
                  </a:cubicBezTo>
                  <a:cubicBezTo>
                    <a:pt x="70" y="0"/>
                    <a:pt x="70" y="0"/>
                    <a:pt x="70" y="0"/>
                  </a:cubicBezTo>
                  <a:cubicBezTo>
                    <a:pt x="70" y="7"/>
                    <a:pt x="70" y="7"/>
                    <a:pt x="70" y="7"/>
                  </a:cubicBezTo>
                  <a:cubicBezTo>
                    <a:pt x="68" y="13"/>
                    <a:pt x="68" y="13"/>
                    <a:pt x="68" y="13"/>
                  </a:cubicBezTo>
                  <a:cubicBezTo>
                    <a:pt x="63" y="22"/>
                    <a:pt x="63" y="22"/>
                    <a:pt x="63" y="22"/>
                  </a:cubicBezTo>
                  <a:cubicBezTo>
                    <a:pt x="64" y="28"/>
                    <a:pt x="64" y="28"/>
                    <a:pt x="64" y="28"/>
                  </a:cubicBezTo>
                  <a:cubicBezTo>
                    <a:pt x="63" y="33"/>
                    <a:pt x="63" y="33"/>
                    <a:pt x="63" y="33"/>
                  </a:cubicBezTo>
                  <a:cubicBezTo>
                    <a:pt x="60" y="38"/>
                    <a:pt x="60" y="38"/>
                    <a:pt x="60" y="38"/>
                  </a:cubicBezTo>
                  <a:cubicBezTo>
                    <a:pt x="58" y="43"/>
                    <a:pt x="58" y="43"/>
                    <a:pt x="58" y="43"/>
                  </a:cubicBezTo>
                  <a:cubicBezTo>
                    <a:pt x="55" y="50"/>
                    <a:pt x="55" y="50"/>
                    <a:pt x="55" y="50"/>
                  </a:cubicBezTo>
                  <a:cubicBezTo>
                    <a:pt x="53" y="55"/>
                    <a:pt x="53" y="55"/>
                    <a:pt x="53" y="55"/>
                  </a:cubicBezTo>
                  <a:cubicBezTo>
                    <a:pt x="47" y="67"/>
                    <a:pt x="47" y="67"/>
                    <a:pt x="47" y="67"/>
                  </a:cubicBezTo>
                  <a:cubicBezTo>
                    <a:pt x="40" y="85"/>
                    <a:pt x="40" y="85"/>
                    <a:pt x="40" y="85"/>
                  </a:cubicBezTo>
                  <a:cubicBezTo>
                    <a:pt x="35" y="98"/>
                    <a:pt x="35" y="98"/>
                    <a:pt x="35" y="98"/>
                  </a:cubicBezTo>
                  <a:cubicBezTo>
                    <a:pt x="30" y="111"/>
                    <a:pt x="30" y="111"/>
                    <a:pt x="30" y="111"/>
                  </a:cubicBezTo>
                  <a:cubicBezTo>
                    <a:pt x="24" y="120"/>
                    <a:pt x="24" y="120"/>
                    <a:pt x="24" y="120"/>
                  </a:cubicBezTo>
                  <a:cubicBezTo>
                    <a:pt x="22" y="124"/>
                    <a:pt x="22" y="124"/>
                    <a:pt x="22" y="124"/>
                  </a:cubicBezTo>
                  <a:cubicBezTo>
                    <a:pt x="18" y="130"/>
                    <a:pt x="18" y="130"/>
                    <a:pt x="18" y="130"/>
                  </a:cubicBezTo>
                  <a:cubicBezTo>
                    <a:pt x="15" y="133"/>
                    <a:pt x="15" y="133"/>
                    <a:pt x="15" y="133"/>
                  </a:cubicBezTo>
                  <a:cubicBezTo>
                    <a:pt x="14" y="136"/>
                    <a:pt x="14" y="136"/>
                    <a:pt x="14" y="136"/>
                  </a:cubicBezTo>
                  <a:cubicBezTo>
                    <a:pt x="11" y="141"/>
                    <a:pt x="11" y="141"/>
                    <a:pt x="11" y="141"/>
                  </a:cubicBezTo>
                  <a:cubicBezTo>
                    <a:pt x="5" y="148"/>
                    <a:pt x="5" y="148"/>
                    <a:pt x="5" y="148"/>
                  </a:cubicBezTo>
                  <a:cubicBezTo>
                    <a:pt x="3" y="152"/>
                    <a:pt x="3" y="152"/>
                    <a:pt x="3" y="152"/>
                  </a:cubicBezTo>
                  <a:cubicBezTo>
                    <a:pt x="5" y="160"/>
                    <a:pt x="5" y="160"/>
                    <a:pt x="5" y="160"/>
                  </a:cubicBezTo>
                  <a:cubicBezTo>
                    <a:pt x="5" y="162"/>
                    <a:pt x="5" y="162"/>
                    <a:pt x="5" y="162"/>
                  </a:cubicBezTo>
                  <a:cubicBezTo>
                    <a:pt x="5" y="164"/>
                    <a:pt x="5" y="164"/>
                    <a:pt x="5" y="164"/>
                  </a:cubicBezTo>
                  <a:cubicBezTo>
                    <a:pt x="4" y="165"/>
                    <a:pt x="4" y="165"/>
                    <a:pt x="4" y="165"/>
                  </a:cubicBezTo>
                  <a:cubicBezTo>
                    <a:pt x="3" y="169"/>
                    <a:pt x="3" y="169"/>
                    <a:pt x="3" y="169"/>
                  </a:cubicBezTo>
                  <a:cubicBezTo>
                    <a:pt x="1" y="170"/>
                    <a:pt x="1" y="170"/>
                    <a:pt x="1" y="170"/>
                  </a:cubicBezTo>
                  <a:cubicBezTo>
                    <a:pt x="1" y="174"/>
                    <a:pt x="1" y="174"/>
                    <a:pt x="1" y="174"/>
                  </a:cubicBezTo>
                  <a:cubicBezTo>
                    <a:pt x="0" y="182"/>
                    <a:pt x="0" y="182"/>
                    <a:pt x="0" y="182"/>
                  </a:cubicBezTo>
                  <a:cubicBezTo>
                    <a:pt x="0" y="187"/>
                    <a:pt x="0" y="187"/>
                    <a:pt x="0" y="187"/>
                  </a:cubicBezTo>
                  <a:cubicBezTo>
                    <a:pt x="2" y="190"/>
                    <a:pt x="2" y="190"/>
                    <a:pt x="2" y="190"/>
                  </a:cubicBezTo>
                  <a:cubicBezTo>
                    <a:pt x="3" y="193"/>
                    <a:pt x="3" y="193"/>
                    <a:pt x="3" y="193"/>
                  </a:cubicBezTo>
                  <a:cubicBezTo>
                    <a:pt x="147" y="234"/>
                    <a:pt x="147" y="234"/>
                    <a:pt x="147" y="234"/>
                  </a:cubicBezTo>
                  <a:cubicBezTo>
                    <a:pt x="147" y="234"/>
                    <a:pt x="216" y="253"/>
                    <a:pt x="239" y="258"/>
                  </a:cubicBezTo>
                  <a:cubicBezTo>
                    <a:pt x="242" y="259"/>
                    <a:pt x="246" y="260"/>
                    <a:pt x="251" y="261"/>
                  </a:cubicBez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20" name="Freeform 20">
              <a:extLst>
                <a:ext uri="{FF2B5EF4-FFF2-40B4-BE49-F238E27FC236}">
                  <a16:creationId xmlns:a16="http://schemas.microsoft.com/office/drawing/2014/main" id="{9666EE11-2209-664E-959C-7557FDB21230}"/>
                </a:ext>
              </a:extLst>
            </p:cNvPr>
            <p:cNvSpPr>
              <a:spLocks/>
            </p:cNvSpPr>
            <p:nvPr/>
          </p:nvSpPr>
          <p:spPr bwMode="auto">
            <a:xfrm>
              <a:off x="5637212" y="1731400"/>
              <a:ext cx="325483" cy="532915"/>
            </a:xfrm>
            <a:custGeom>
              <a:avLst/>
              <a:gdLst>
                <a:gd name="T0" fmla="*/ 46 w 228"/>
                <a:gd name="T1" fmla="*/ 143 h 373"/>
                <a:gd name="T2" fmla="*/ 49 w 228"/>
                <a:gd name="T3" fmla="*/ 152 h 373"/>
                <a:gd name="T4" fmla="*/ 56 w 228"/>
                <a:gd name="T5" fmla="*/ 159 h 373"/>
                <a:gd name="T6" fmla="*/ 57 w 228"/>
                <a:gd name="T7" fmla="*/ 167 h 373"/>
                <a:gd name="T8" fmla="*/ 53 w 228"/>
                <a:gd name="T9" fmla="*/ 173 h 373"/>
                <a:gd name="T10" fmla="*/ 46 w 228"/>
                <a:gd name="T11" fmla="*/ 180 h 373"/>
                <a:gd name="T12" fmla="*/ 40 w 228"/>
                <a:gd name="T13" fmla="*/ 189 h 373"/>
                <a:gd name="T14" fmla="*/ 37 w 228"/>
                <a:gd name="T15" fmla="*/ 194 h 373"/>
                <a:gd name="T16" fmla="*/ 26 w 228"/>
                <a:gd name="T17" fmla="*/ 206 h 373"/>
                <a:gd name="T18" fmla="*/ 19 w 228"/>
                <a:gd name="T19" fmla="*/ 214 h 373"/>
                <a:gd name="T20" fmla="*/ 20 w 228"/>
                <a:gd name="T21" fmla="*/ 222 h 373"/>
                <a:gd name="T22" fmla="*/ 23 w 228"/>
                <a:gd name="T23" fmla="*/ 223 h 373"/>
                <a:gd name="T24" fmla="*/ 25 w 228"/>
                <a:gd name="T25" fmla="*/ 228 h 373"/>
                <a:gd name="T26" fmla="*/ 24 w 228"/>
                <a:gd name="T27" fmla="*/ 240 h 373"/>
                <a:gd name="T28" fmla="*/ 19 w 228"/>
                <a:gd name="T29" fmla="*/ 244 h 373"/>
                <a:gd name="T30" fmla="*/ 18 w 228"/>
                <a:gd name="T31" fmla="*/ 251 h 373"/>
                <a:gd name="T32" fmla="*/ 102 w 228"/>
                <a:gd name="T33" fmla="*/ 352 h 373"/>
                <a:gd name="T34" fmla="*/ 228 w 228"/>
                <a:gd name="T35" fmla="*/ 256 h 373"/>
                <a:gd name="T36" fmla="*/ 224 w 228"/>
                <a:gd name="T37" fmla="*/ 252 h 373"/>
                <a:gd name="T38" fmla="*/ 223 w 228"/>
                <a:gd name="T39" fmla="*/ 247 h 373"/>
                <a:gd name="T40" fmla="*/ 218 w 228"/>
                <a:gd name="T41" fmla="*/ 241 h 373"/>
                <a:gd name="T42" fmla="*/ 213 w 228"/>
                <a:gd name="T43" fmla="*/ 246 h 373"/>
                <a:gd name="T44" fmla="*/ 202 w 228"/>
                <a:gd name="T45" fmla="*/ 248 h 373"/>
                <a:gd name="T46" fmla="*/ 189 w 228"/>
                <a:gd name="T47" fmla="*/ 245 h 373"/>
                <a:gd name="T48" fmla="*/ 184 w 228"/>
                <a:gd name="T49" fmla="*/ 247 h 373"/>
                <a:gd name="T50" fmla="*/ 179 w 228"/>
                <a:gd name="T51" fmla="*/ 247 h 373"/>
                <a:gd name="T52" fmla="*/ 171 w 228"/>
                <a:gd name="T53" fmla="*/ 244 h 373"/>
                <a:gd name="T54" fmla="*/ 168 w 228"/>
                <a:gd name="T55" fmla="*/ 247 h 373"/>
                <a:gd name="T56" fmla="*/ 164 w 228"/>
                <a:gd name="T57" fmla="*/ 249 h 373"/>
                <a:gd name="T58" fmla="*/ 162 w 228"/>
                <a:gd name="T59" fmla="*/ 242 h 373"/>
                <a:gd name="T60" fmla="*/ 160 w 228"/>
                <a:gd name="T61" fmla="*/ 232 h 373"/>
                <a:gd name="T62" fmla="*/ 156 w 228"/>
                <a:gd name="T63" fmla="*/ 226 h 373"/>
                <a:gd name="T64" fmla="*/ 149 w 228"/>
                <a:gd name="T65" fmla="*/ 220 h 373"/>
                <a:gd name="T66" fmla="*/ 149 w 228"/>
                <a:gd name="T67" fmla="*/ 213 h 373"/>
                <a:gd name="T68" fmla="*/ 145 w 228"/>
                <a:gd name="T69" fmla="*/ 204 h 373"/>
                <a:gd name="T70" fmla="*/ 145 w 228"/>
                <a:gd name="T71" fmla="*/ 195 h 373"/>
                <a:gd name="T72" fmla="*/ 142 w 228"/>
                <a:gd name="T73" fmla="*/ 183 h 373"/>
                <a:gd name="T74" fmla="*/ 139 w 228"/>
                <a:gd name="T75" fmla="*/ 179 h 373"/>
                <a:gd name="T76" fmla="*/ 133 w 228"/>
                <a:gd name="T77" fmla="*/ 182 h 373"/>
                <a:gd name="T78" fmla="*/ 127 w 228"/>
                <a:gd name="T79" fmla="*/ 186 h 373"/>
                <a:gd name="T80" fmla="*/ 125 w 228"/>
                <a:gd name="T81" fmla="*/ 183 h 373"/>
                <a:gd name="T82" fmla="*/ 119 w 228"/>
                <a:gd name="T83" fmla="*/ 179 h 373"/>
                <a:gd name="T84" fmla="*/ 125 w 228"/>
                <a:gd name="T85" fmla="*/ 168 h 373"/>
                <a:gd name="T86" fmla="*/ 129 w 228"/>
                <a:gd name="T87" fmla="*/ 166 h 373"/>
                <a:gd name="T88" fmla="*/ 128 w 228"/>
                <a:gd name="T89" fmla="*/ 154 h 373"/>
                <a:gd name="T90" fmla="*/ 134 w 228"/>
                <a:gd name="T91" fmla="*/ 141 h 373"/>
                <a:gd name="T92" fmla="*/ 137 w 228"/>
                <a:gd name="T93" fmla="*/ 131 h 373"/>
                <a:gd name="T94" fmla="*/ 128 w 228"/>
                <a:gd name="T95" fmla="*/ 128 h 373"/>
                <a:gd name="T96" fmla="*/ 123 w 228"/>
                <a:gd name="T97" fmla="*/ 118 h 373"/>
                <a:gd name="T98" fmla="*/ 119 w 228"/>
                <a:gd name="T99" fmla="*/ 106 h 373"/>
                <a:gd name="T100" fmla="*/ 109 w 228"/>
                <a:gd name="T101" fmla="*/ 93 h 373"/>
                <a:gd name="T102" fmla="*/ 104 w 228"/>
                <a:gd name="T103" fmla="*/ 82 h 373"/>
                <a:gd name="T104" fmla="*/ 101 w 228"/>
                <a:gd name="T105" fmla="*/ 76 h 373"/>
                <a:gd name="T106" fmla="*/ 101 w 228"/>
                <a:gd name="T107" fmla="*/ 69 h 373"/>
                <a:gd name="T108" fmla="*/ 97 w 228"/>
                <a:gd name="T109" fmla="*/ 62 h 373"/>
                <a:gd name="T110" fmla="*/ 98 w 228"/>
                <a:gd name="T111" fmla="*/ 48 h 373"/>
                <a:gd name="T112" fmla="*/ 104 w 228"/>
                <a:gd name="T113" fmla="*/ 25 h 373"/>
                <a:gd name="T114" fmla="*/ 108 w 228"/>
                <a:gd name="T115" fmla="*/ 8 h 373"/>
                <a:gd name="T116" fmla="*/ 47 w 228"/>
                <a:gd name="T117" fmla="*/ 12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8" h="373">
                  <a:moveTo>
                    <a:pt x="48" y="132"/>
                  </a:moveTo>
                  <a:cubicBezTo>
                    <a:pt x="48" y="138"/>
                    <a:pt x="46" y="143"/>
                    <a:pt x="46" y="143"/>
                  </a:cubicBezTo>
                  <a:cubicBezTo>
                    <a:pt x="46" y="147"/>
                    <a:pt x="46" y="147"/>
                    <a:pt x="46" y="147"/>
                  </a:cubicBezTo>
                  <a:cubicBezTo>
                    <a:pt x="49" y="152"/>
                    <a:pt x="49" y="152"/>
                    <a:pt x="49" y="152"/>
                  </a:cubicBezTo>
                  <a:cubicBezTo>
                    <a:pt x="54" y="156"/>
                    <a:pt x="54" y="156"/>
                    <a:pt x="54" y="156"/>
                  </a:cubicBezTo>
                  <a:cubicBezTo>
                    <a:pt x="56" y="159"/>
                    <a:pt x="56" y="159"/>
                    <a:pt x="56" y="159"/>
                  </a:cubicBezTo>
                  <a:cubicBezTo>
                    <a:pt x="57" y="163"/>
                    <a:pt x="57" y="163"/>
                    <a:pt x="57" y="163"/>
                  </a:cubicBezTo>
                  <a:cubicBezTo>
                    <a:pt x="57" y="167"/>
                    <a:pt x="57" y="167"/>
                    <a:pt x="57" y="167"/>
                  </a:cubicBezTo>
                  <a:cubicBezTo>
                    <a:pt x="54" y="168"/>
                    <a:pt x="54" y="168"/>
                    <a:pt x="54" y="168"/>
                  </a:cubicBezTo>
                  <a:cubicBezTo>
                    <a:pt x="53" y="173"/>
                    <a:pt x="53" y="173"/>
                    <a:pt x="53" y="173"/>
                  </a:cubicBezTo>
                  <a:cubicBezTo>
                    <a:pt x="49" y="176"/>
                    <a:pt x="49" y="176"/>
                    <a:pt x="49" y="176"/>
                  </a:cubicBezTo>
                  <a:cubicBezTo>
                    <a:pt x="46" y="180"/>
                    <a:pt x="46" y="180"/>
                    <a:pt x="46" y="180"/>
                  </a:cubicBezTo>
                  <a:cubicBezTo>
                    <a:pt x="42" y="184"/>
                    <a:pt x="42" y="184"/>
                    <a:pt x="42" y="184"/>
                  </a:cubicBezTo>
                  <a:cubicBezTo>
                    <a:pt x="40" y="189"/>
                    <a:pt x="40" y="189"/>
                    <a:pt x="40" y="189"/>
                  </a:cubicBezTo>
                  <a:cubicBezTo>
                    <a:pt x="38" y="190"/>
                    <a:pt x="38" y="190"/>
                    <a:pt x="38" y="190"/>
                  </a:cubicBezTo>
                  <a:cubicBezTo>
                    <a:pt x="37" y="194"/>
                    <a:pt x="37" y="194"/>
                    <a:pt x="37" y="194"/>
                  </a:cubicBezTo>
                  <a:cubicBezTo>
                    <a:pt x="34" y="198"/>
                    <a:pt x="34" y="198"/>
                    <a:pt x="34" y="198"/>
                  </a:cubicBezTo>
                  <a:cubicBezTo>
                    <a:pt x="26" y="206"/>
                    <a:pt x="26" y="206"/>
                    <a:pt x="26" y="206"/>
                  </a:cubicBezTo>
                  <a:cubicBezTo>
                    <a:pt x="20" y="211"/>
                    <a:pt x="20" y="211"/>
                    <a:pt x="20" y="211"/>
                  </a:cubicBezTo>
                  <a:cubicBezTo>
                    <a:pt x="19" y="214"/>
                    <a:pt x="19" y="214"/>
                    <a:pt x="19" y="214"/>
                  </a:cubicBezTo>
                  <a:cubicBezTo>
                    <a:pt x="18" y="219"/>
                    <a:pt x="18" y="219"/>
                    <a:pt x="18" y="219"/>
                  </a:cubicBezTo>
                  <a:cubicBezTo>
                    <a:pt x="20" y="222"/>
                    <a:pt x="20" y="222"/>
                    <a:pt x="20" y="222"/>
                  </a:cubicBezTo>
                  <a:cubicBezTo>
                    <a:pt x="22" y="223"/>
                    <a:pt x="22" y="223"/>
                    <a:pt x="22" y="223"/>
                  </a:cubicBezTo>
                  <a:cubicBezTo>
                    <a:pt x="23" y="223"/>
                    <a:pt x="23" y="223"/>
                    <a:pt x="23" y="223"/>
                  </a:cubicBezTo>
                  <a:cubicBezTo>
                    <a:pt x="26" y="226"/>
                    <a:pt x="26" y="226"/>
                    <a:pt x="26" y="226"/>
                  </a:cubicBezTo>
                  <a:cubicBezTo>
                    <a:pt x="25" y="228"/>
                    <a:pt x="25" y="228"/>
                    <a:pt x="25" y="228"/>
                  </a:cubicBezTo>
                  <a:cubicBezTo>
                    <a:pt x="25" y="236"/>
                    <a:pt x="25" y="236"/>
                    <a:pt x="25" y="236"/>
                  </a:cubicBezTo>
                  <a:cubicBezTo>
                    <a:pt x="24" y="240"/>
                    <a:pt x="24" y="240"/>
                    <a:pt x="24" y="240"/>
                  </a:cubicBezTo>
                  <a:cubicBezTo>
                    <a:pt x="24" y="242"/>
                    <a:pt x="24" y="242"/>
                    <a:pt x="24" y="242"/>
                  </a:cubicBezTo>
                  <a:cubicBezTo>
                    <a:pt x="19" y="244"/>
                    <a:pt x="19" y="244"/>
                    <a:pt x="19" y="244"/>
                  </a:cubicBezTo>
                  <a:cubicBezTo>
                    <a:pt x="18" y="246"/>
                    <a:pt x="18" y="246"/>
                    <a:pt x="18" y="246"/>
                  </a:cubicBezTo>
                  <a:cubicBezTo>
                    <a:pt x="18" y="251"/>
                    <a:pt x="18" y="251"/>
                    <a:pt x="18" y="251"/>
                  </a:cubicBezTo>
                  <a:cubicBezTo>
                    <a:pt x="0" y="330"/>
                    <a:pt x="0" y="330"/>
                    <a:pt x="0" y="330"/>
                  </a:cubicBezTo>
                  <a:cubicBezTo>
                    <a:pt x="35" y="338"/>
                    <a:pt x="102" y="352"/>
                    <a:pt x="102" y="352"/>
                  </a:cubicBezTo>
                  <a:cubicBezTo>
                    <a:pt x="208" y="373"/>
                    <a:pt x="208" y="373"/>
                    <a:pt x="208" y="373"/>
                  </a:cubicBezTo>
                  <a:cubicBezTo>
                    <a:pt x="228" y="256"/>
                    <a:pt x="228" y="256"/>
                    <a:pt x="228" y="256"/>
                  </a:cubicBezTo>
                  <a:cubicBezTo>
                    <a:pt x="226" y="254"/>
                    <a:pt x="226" y="254"/>
                    <a:pt x="226" y="254"/>
                  </a:cubicBezTo>
                  <a:cubicBezTo>
                    <a:pt x="224" y="252"/>
                    <a:pt x="224" y="252"/>
                    <a:pt x="224" y="252"/>
                  </a:cubicBezTo>
                  <a:cubicBezTo>
                    <a:pt x="224" y="251"/>
                    <a:pt x="224" y="251"/>
                    <a:pt x="224" y="251"/>
                  </a:cubicBezTo>
                  <a:cubicBezTo>
                    <a:pt x="223" y="247"/>
                    <a:pt x="223" y="247"/>
                    <a:pt x="223" y="247"/>
                  </a:cubicBezTo>
                  <a:cubicBezTo>
                    <a:pt x="221" y="244"/>
                    <a:pt x="221" y="244"/>
                    <a:pt x="221" y="244"/>
                  </a:cubicBezTo>
                  <a:cubicBezTo>
                    <a:pt x="218" y="241"/>
                    <a:pt x="218" y="241"/>
                    <a:pt x="218" y="241"/>
                  </a:cubicBezTo>
                  <a:cubicBezTo>
                    <a:pt x="214" y="241"/>
                    <a:pt x="214" y="241"/>
                    <a:pt x="214" y="241"/>
                  </a:cubicBezTo>
                  <a:cubicBezTo>
                    <a:pt x="213" y="246"/>
                    <a:pt x="213" y="246"/>
                    <a:pt x="213" y="246"/>
                  </a:cubicBezTo>
                  <a:cubicBezTo>
                    <a:pt x="212" y="249"/>
                    <a:pt x="212" y="249"/>
                    <a:pt x="212" y="249"/>
                  </a:cubicBezTo>
                  <a:cubicBezTo>
                    <a:pt x="202" y="248"/>
                    <a:pt x="202" y="248"/>
                    <a:pt x="202" y="248"/>
                  </a:cubicBezTo>
                  <a:cubicBezTo>
                    <a:pt x="197" y="246"/>
                    <a:pt x="197" y="246"/>
                    <a:pt x="197" y="246"/>
                  </a:cubicBezTo>
                  <a:cubicBezTo>
                    <a:pt x="189" y="245"/>
                    <a:pt x="189" y="245"/>
                    <a:pt x="189" y="245"/>
                  </a:cubicBezTo>
                  <a:cubicBezTo>
                    <a:pt x="185" y="245"/>
                    <a:pt x="185" y="245"/>
                    <a:pt x="185" y="245"/>
                  </a:cubicBezTo>
                  <a:cubicBezTo>
                    <a:pt x="184" y="247"/>
                    <a:pt x="184" y="247"/>
                    <a:pt x="184" y="247"/>
                  </a:cubicBezTo>
                  <a:cubicBezTo>
                    <a:pt x="184" y="249"/>
                    <a:pt x="184" y="249"/>
                    <a:pt x="184" y="249"/>
                  </a:cubicBezTo>
                  <a:cubicBezTo>
                    <a:pt x="179" y="247"/>
                    <a:pt x="179" y="247"/>
                    <a:pt x="179" y="247"/>
                  </a:cubicBezTo>
                  <a:cubicBezTo>
                    <a:pt x="174" y="244"/>
                    <a:pt x="174" y="244"/>
                    <a:pt x="174" y="244"/>
                  </a:cubicBezTo>
                  <a:cubicBezTo>
                    <a:pt x="171" y="244"/>
                    <a:pt x="171" y="244"/>
                    <a:pt x="171" y="244"/>
                  </a:cubicBezTo>
                  <a:cubicBezTo>
                    <a:pt x="169" y="244"/>
                    <a:pt x="169" y="244"/>
                    <a:pt x="169" y="244"/>
                  </a:cubicBezTo>
                  <a:cubicBezTo>
                    <a:pt x="168" y="247"/>
                    <a:pt x="168" y="247"/>
                    <a:pt x="168" y="247"/>
                  </a:cubicBezTo>
                  <a:cubicBezTo>
                    <a:pt x="168" y="249"/>
                    <a:pt x="168" y="249"/>
                    <a:pt x="168" y="249"/>
                  </a:cubicBezTo>
                  <a:cubicBezTo>
                    <a:pt x="164" y="249"/>
                    <a:pt x="164" y="249"/>
                    <a:pt x="164" y="249"/>
                  </a:cubicBezTo>
                  <a:cubicBezTo>
                    <a:pt x="162" y="245"/>
                    <a:pt x="162" y="245"/>
                    <a:pt x="162" y="245"/>
                  </a:cubicBezTo>
                  <a:cubicBezTo>
                    <a:pt x="162" y="242"/>
                    <a:pt x="162" y="242"/>
                    <a:pt x="162" y="242"/>
                  </a:cubicBezTo>
                  <a:cubicBezTo>
                    <a:pt x="162" y="238"/>
                    <a:pt x="162" y="238"/>
                    <a:pt x="162" y="238"/>
                  </a:cubicBezTo>
                  <a:cubicBezTo>
                    <a:pt x="160" y="232"/>
                    <a:pt x="160" y="232"/>
                    <a:pt x="160" y="232"/>
                  </a:cubicBezTo>
                  <a:cubicBezTo>
                    <a:pt x="160" y="226"/>
                    <a:pt x="160" y="226"/>
                    <a:pt x="160" y="226"/>
                  </a:cubicBezTo>
                  <a:cubicBezTo>
                    <a:pt x="156" y="226"/>
                    <a:pt x="156" y="226"/>
                    <a:pt x="156" y="226"/>
                  </a:cubicBezTo>
                  <a:cubicBezTo>
                    <a:pt x="151" y="223"/>
                    <a:pt x="151" y="223"/>
                    <a:pt x="151" y="223"/>
                  </a:cubicBezTo>
                  <a:cubicBezTo>
                    <a:pt x="149" y="220"/>
                    <a:pt x="149" y="220"/>
                    <a:pt x="149" y="220"/>
                  </a:cubicBezTo>
                  <a:cubicBezTo>
                    <a:pt x="149" y="218"/>
                    <a:pt x="149" y="218"/>
                    <a:pt x="149" y="218"/>
                  </a:cubicBezTo>
                  <a:cubicBezTo>
                    <a:pt x="149" y="213"/>
                    <a:pt x="149" y="213"/>
                    <a:pt x="149" y="213"/>
                  </a:cubicBezTo>
                  <a:cubicBezTo>
                    <a:pt x="149" y="208"/>
                    <a:pt x="149" y="208"/>
                    <a:pt x="149" y="208"/>
                  </a:cubicBezTo>
                  <a:cubicBezTo>
                    <a:pt x="145" y="204"/>
                    <a:pt x="145" y="204"/>
                    <a:pt x="145" y="204"/>
                  </a:cubicBezTo>
                  <a:cubicBezTo>
                    <a:pt x="145" y="201"/>
                    <a:pt x="145" y="201"/>
                    <a:pt x="145" y="201"/>
                  </a:cubicBezTo>
                  <a:cubicBezTo>
                    <a:pt x="145" y="195"/>
                    <a:pt x="145" y="195"/>
                    <a:pt x="145" y="195"/>
                  </a:cubicBezTo>
                  <a:cubicBezTo>
                    <a:pt x="144" y="187"/>
                    <a:pt x="144" y="187"/>
                    <a:pt x="144" y="187"/>
                  </a:cubicBezTo>
                  <a:cubicBezTo>
                    <a:pt x="142" y="183"/>
                    <a:pt x="142" y="183"/>
                    <a:pt x="142" y="183"/>
                  </a:cubicBezTo>
                  <a:cubicBezTo>
                    <a:pt x="141" y="179"/>
                    <a:pt x="141" y="179"/>
                    <a:pt x="141" y="179"/>
                  </a:cubicBezTo>
                  <a:cubicBezTo>
                    <a:pt x="139" y="179"/>
                    <a:pt x="139" y="179"/>
                    <a:pt x="139" y="179"/>
                  </a:cubicBezTo>
                  <a:cubicBezTo>
                    <a:pt x="135" y="182"/>
                    <a:pt x="135" y="182"/>
                    <a:pt x="135" y="182"/>
                  </a:cubicBezTo>
                  <a:cubicBezTo>
                    <a:pt x="133" y="182"/>
                    <a:pt x="133" y="182"/>
                    <a:pt x="133" y="182"/>
                  </a:cubicBezTo>
                  <a:cubicBezTo>
                    <a:pt x="130" y="183"/>
                    <a:pt x="130" y="183"/>
                    <a:pt x="130" y="183"/>
                  </a:cubicBezTo>
                  <a:cubicBezTo>
                    <a:pt x="127" y="186"/>
                    <a:pt x="127" y="186"/>
                    <a:pt x="127" y="186"/>
                  </a:cubicBezTo>
                  <a:cubicBezTo>
                    <a:pt x="125" y="186"/>
                    <a:pt x="125" y="186"/>
                    <a:pt x="125" y="186"/>
                  </a:cubicBezTo>
                  <a:cubicBezTo>
                    <a:pt x="125" y="183"/>
                    <a:pt x="125" y="183"/>
                    <a:pt x="125" y="183"/>
                  </a:cubicBezTo>
                  <a:cubicBezTo>
                    <a:pt x="121" y="181"/>
                    <a:pt x="121" y="181"/>
                    <a:pt x="121" y="181"/>
                  </a:cubicBezTo>
                  <a:cubicBezTo>
                    <a:pt x="119" y="179"/>
                    <a:pt x="119" y="179"/>
                    <a:pt x="119" y="179"/>
                  </a:cubicBezTo>
                  <a:cubicBezTo>
                    <a:pt x="122" y="172"/>
                    <a:pt x="122" y="172"/>
                    <a:pt x="122" y="172"/>
                  </a:cubicBezTo>
                  <a:cubicBezTo>
                    <a:pt x="125" y="168"/>
                    <a:pt x="125" y="168"/>
                    <a:pt x="125" y="168"/>
                  </a:cubicBezTo>
                  <a:cubicBezTo>
                    <a:pt x="128" y="168"/>
                    <a:pt x="128" y="168"/>
                    <a:pt x="128" y="168"/>
                  </a:cubicBezTo>
                  <a:cubicBezTo>
                    <a:pt x="129" y="166"/>
                    <a:pt x="129" y="166"/>
                    <a:pt x="129" y="166"/>
                  </a:cubicBezTo>
                  <a:cubicBezTo>
                    <a:pt x="127" y="160"/>
                    <a:pt x="127" y="160"/>
                    <a:pt x="127" y="160"/>
                  </a:cubicBezTo>
                  <a:cubicBezTo>
                    <a:pt x="128" y="154"/>
                    <a:pt x="128" y="154"/>
                    <a:pt x="128" y="154"/>
                  </a:cubicBezTo>
                  <a:cubicBezTo>
                    <a:pt x="131" y="147"/>
                    <a:pt x="131" y="147"/>
                    <a:pt x="131" y="147"/>
                  </a:cubicBezTo>
                  <a:cubicBezTo>
                    <a:pt x="134" y="141"/>
                    <a:pt x="134" y="141"/>
                    <a:pt x="134" y="141"/>
                  </a:cubicBezTo>
                  <a:cubicBezTo>
                    <a:pt x="137" y="135"/>
                    <a:pt x="137" y="135"/>
                    <a:pt x="137" y="135"/>
                  </a:cubicBezTo>
                  <a:cubicBezTo>
                    <a:pt x="137" y="131"/>
                    <a:pt x="137" y="131"/>
                    <a:pt x="137" y="131"/>
                  </a:cubicBezTo>
                  <a:cubicBezTo>
                    <a:pt x="128" y="129"/>
                    <a:pt x="128" y="129"/>
                    <a:pt x="128" y="129"/>
                  </a:cubicBezTo>
                  <a:cubicBezTo>
                    <a:pt x="128" y="128"/>
                    <a:pt x="128" y="128"/>
                    <a:pt x="128" y="128"/>
                  </a:cubicBezTo>
                  <a:cubicBezTo>
                    <a:pt x="125" y="124"/>
                    <a:pt x="125" y="124"/>
                    <a:pt x="125" y="124"/>
                  </a:cubicBezTo>
                  <a:cubicBezTo>
                    <a:pt x="123" y="118"/>
                    <a:pt x="123" y="118"/>
                    <a:pt x="123" y="118"/>
                  </a:cubicBezTo>
                  <a:cubicBezTo>
                    <a:pt x="122" y="111"/>
                    <a:pt x="122" y="111"/>
                    <a:pt x="122" y="111"/>
                  </a:cubicBezTo>
                  <a:cubicBezTo>
                    <a:pt x="119" y="106"/>
                    <a:pt x="119" y="106"/>
                    <a:pt x="119" y="106"/>
                  </a:cubicBezTo>
                  <a:cubicBezTo>
                    <a:pt x="114" y="101"/>
                    <a:pt x="114" y="101"/>
                    <a:pt x="114" y="101"/>
                  </a:cubicBezTo>
                  <a:cubicBezTo>
                    <a:pt x="109" y="93"/>
                    <a:pt x="109" y="93"/>
                    <a:pt x="109" y="93"/>
                  </a:cubicBezTo>
                  <a:cubicBezTo>
                    <a:pt x="108" y="88"/>
                    <a:pt x="108" y="88"/>
                    <a:pt x="108" y="88"/>
                  </a:cubicBezTo>
                  <a:cubicBezTo>
                    <a:pt x="104" y="82"/>
                    <a:pt x="104" y="82"/>
                    <a:pt x="104" y="82"/>
                  </a:cubicBezTo>
                  <a:cubicBezTo>
                    <a:pt x="104" y="79"/>
                    <a:pt x="104" y="79"/>
                    <a:pt x="104" y="79"/>
                  </a:cubicBezTo>
                  <a:cubicBezTo>
                    <a:pt x="101" y="76"/>
                    <a:pt x="101" y="76"/>
                    <a:pt x="101" y="76"/>
                  </a:cubicBezTo>
                  <a:cubicBezTo>
                    <a:pt x="101" y="72"/>
                    <a:pt x="101" y="72"/>
                    <a:pt x="101" y="72"/>
                  </a:cubicBezTo>
                  <a:cubicBezTo>
                    <a:pt x="101" y="69"/>
                    <a:pt x="101" y="69"/>
                    <a:pt x="101" y="69"/>
                  </a:cubicBezTo>
                  <a:cubicBezTo>
                    <a:pt x="99" y="64"/>
                    <a:pt x="99" y="64"/>
                    <a:pt x="99" y="64"/>
                  </a:cubicBezTo>
                  <a:cubicBezTo>
                    <a:pt x="97" y="62"/>
                    <a:pt x="97" y="62"/>
                    <a:pt x="97" y="62"/>
                  </a:cubicBezTo>
                  <a:cubicBezTo>
                    <a:pt x="97" y="59"/>
                    <a:pt x="97" y="59"/>
                    <a:pt x="97" y="59"/>
                  </a:cubicBezTo>
                  <a:cubicBezTo>
                    <a:pt x="98" y="48"/>
                    <a:pt x="98" y="48"/>
                    <a:pt x="98" y="48"/>
                  </a:cubicBezTo>
                  <a:cubicBezTo>
                    <a:pt x="101" y="36"/>
                    <a:pt x="101" y="36"/>
                    <a:pt x="101" y="36"/>
                  </a:cubicBezTo>
                  <a:cubicBezTo>
                    <a:pt x="104" y="25"/>
                    <a:pt x="104" y="25"/>
                    <a:pt x="104" y="25"/>
                  </a:cubicBezTo>
                  <a:cubicBezTo>
                    <a:pt x="106" y="18"/>
                    <a:pt x="106" y="18"/>
                    <a:pt x="106" y="18"/>
                  </a:cubicBezTo>
                  <a:cubicBezTo>
                    <a:pt x="108" y="8"/>
                    <a:pt x="108" y="8"/>
                    <a:pt x="108" y="8"/>
                  </a:cubicBezTo>
                  <a:cubicBezTo>
                    <a:pt x="76" y="0"/>
                    <a:pt x="76" y="0"/>
                    <a:pt x="76" y="0"/>
                  </a:cubicBezTo>
                  <a:cubicBezTo>
                    <a:pt x="76" y="0"/>
                    <a:pt x="52" y="114"/>
                    <a:pt x="47" y="120"/>
                  </a:cubicBezTo>
                  <a:cubicBezTo>
                    <a:pt x="43" y="127"/>
                    <a:pt x="48" y="125"/>
                    <a:pt x="48" y="132"/>
                  </a:cubicBez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21" name="Freeform 21">
              <a:extLst>
                <a:ext uri="{FF2B5EF4-FFF2-40B4-BE49-F238E27FC236}">
                  <a16:creationId xmlns:a16="http://schemas.microsoft.com/office/drawing/2014/main" id="{0397FF61-2AB7-E443-B52B-CBC47FB8A977}"/>
                </a:ext>
              </a:extLst>
            </p:cNvPr>
            <p:cNvSpPr>
              <a:spLocks/>
            </p:cNvSpPr>
            <p:nvPr/>
          </p:nvSpPr>
          <p:spPr bwMode="auto">
            <a:xfrm>
              <a:off x="5775501" y="1743205"/>
              <a:ext cx="558212" cy="360899"/>
            </a:xfrm>
            <a:custGeom>
              <a:avLst/>
              <a:gdLst>
                <a:gd name="T0" fmla="*/ 184 w 391"/>
                <a:gd name="T1" fmla="*/ 33 h 252"/>
                <a:gd name="T2" fmla="*/ 9 w 391"/>
                <a:gd name="T3" fmla="*/ 10 h 252"/>
                <a:gd name="T4" fmla="*/ 4 w 391"/>
                <a:gd name="T5" fmla="*/ 28 h 252"/>
                <a:gd name="T6" fmla="*/ 0 w 391"/>
                <a:gd name="T7" fmla="*/ 51 h 252"/>
                <a:gd name="T8" fmla="*/ 2 w 391"/>
                <a:gd name="T9" fmla="*/ 56 h 252"/>
                <a:gd name="T10" fmla="*/ 4 w 391"/>
                <a:gd name="T11" fmla="*/ 64 h 252"/>
                <a:gd name="T12" fmla="*/ 7 w 391"/>
                <a:gd name="T13" fmla="*/ 71 h 252"/>
                <a:gd name="T14" fmla="*/ 11 w 391"/>
                <a:gd name="T15" fmla="*/ 80 h 252"/>
                <a:gd name="T16" fmla="*/ 17 w 391"/>
                <a:gd name="T17" fmla="*/ 93 h 252"/>
                <a:gd name="T18" fmla="*/ 25 w 391"/>
                <a:gd name="T19" fmla="*/ 103 h 252"/>
                <a:gd name="T20" fmla="*/ 28 w 391"/>
                <a:gd name="T21" fmla="*/ 116 h 252"/>
                <a:gd name="T22" fmla="*/ 31 w 391"/>
                <a:gd name="T23" fmla="*/ 121 h 252"/>
                <a:gd name="T24" fmla="*/ 40 w 391"/>
                <a:gd name="T25" fmla="*/ 127 h 252"/>
                <a:gd name="T26" fmla="*/ 34 w 391"/>
                <a:gd name="T27" fmla="*/ 139 h 252"/>
                <a:gd name="T28" fmla="*/ 30 w 391"/>
                <a:gd name="T29" fmla="*/ 152 h 252"/>
                <a:gd name="T30" fmla="*/ 31 w 391"/>
                <a:gd name="T31" fmla="*/ 160 h 252"/>
                <a:gd name="T32" fmla="*/ 25 w 391"/>
                <a:gd name="T33" fmla="*/ 164 h 252"/>
                <a:gd name="T34" fmla="*/ 24 w 391"/>
                <a:gd name="T35" fmla="*/ 173 h 252"/>
                <a:gd name="T36" fmla="*/ 28 w 391"/>
                <a:gd name="T37" fmla="*/ 178 h 252"/>
                <a:gd name="T38" fmla="*/ 33 w 391"/>
                <a:gd name="T39" fmla="*/ 175 h 252"/>
                <a:gd name="T40" fmla="*/ 38 w 391"/>
                <a:gd name="T41" fmla="*/ 174 h 252"/>
                <a:gd name="T42" fmla="*/ 44 w 391"/>
                <a:gd name="T43" fmla="*/ 171 h 252"/>
                <a:gd name="T44" fmla="*/ 47 w 391"/>
                <a:gd name="T45" fmla="*/ 179 h 252"/>
                <a:gd name="T46" fmla="*/ 48 w 391"/>
                <a:gd name="T47" fmla="*/ 193 h 252"/>
                <a:gd name="T48" fmla="*/ 52 w 391"/>
                <a:gd name="T49" fmla="*/ 200 h 252"/>
                <a:gd name="T50" fmla="*/ 52 w 391"/>
                <a:gd name="T51" fmla="*/ 210 h 252"/>
                <a:gd name="T52" fmla="*/ 54 w 391"/>
                <a:gd name="T53" fmla="*/ 215 h 252"/>
                <a:gd name="T54" fmla="*/ 63 w 391"/>
                <a:gd name="T55" fmla="*/ 218 h 252"/>
                <a:gd name="T56" fmla="*/ 65 w 391"/>
                <a:gd name="T57" fmla="*/ 230 h 252"/>
                <a:gd name="T58" fmla="*/ 65 w 391"/>
                <a:gd name="T59" fmla="*/ 237 h 252"/>
                <a:gd name="T60" fmla="*/ 71 w 391"/>
                <a:gd name="T61" fmla="*/ 241 h 252"/>
                <a:gd name="T62" fmla="*/ 72 w 391"/>
                <a:gd name="T63" fmla="*/ 236 h 252"/>
                <a:gd name="T64" fmla="*/ 77 w 391"/>
                <a:gd name="T65" fmla="*/ 236 h 252"/>
                <a:gd name="T66" fmla="*/ 87 w 391"/>
                <a:gd name="T67" fmla="*/ 241 h 252"/>
                <a:gd name="T68" fmla="*/ 88 w 391"/>
                <a:gd name="T69" fmla="*/ 237 h 252"/>
                <a:gd name="T70" fmla="*/ 100 w 391"/>
                <a:gd name="T71" fmla="*/ 238 h 252"/>
                <a:gd name="T72" fmla="*/ 115 w 391"/>
                <a:gd name="T73" fmla="*/ 241 h 252"/>
                <a:gd name="T74" fmla="*/ 117 w 391"/>
                <a:gd name="T75" fmla="*/ 233 h 252"/>
                <a:gd name="T76" fmla="*/ 124 w 391"/>
                <a:gd name="T77" fmla="*/ 236 h 252"/>
                <a:gd name="T78" fmla="*/ 127 w 391"/>
                <a:gd name="T79" fmla="*/ 243 h 252"/>
                <a:gd name="T80" fmla="*/ 129 w 391"/>
                <a:gd name="T81" fmla="*/ 246 h 252"/>
                <a:gd name="T82" fmla="*/ 136 w 391"/>
                <a:gd name="T83" fmla="*/ 221 h 252"/>
                <a:gd name="T84" fmla="*/ 373 w 391"/>
                <a:gd name="T85" fmla="*/ 252 h 252"/>
                <a:gd name="T86" fmla="*/ 391 w 391"/>
                <a:gd name="T87" fmla="*/ 6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1" h="252">
                  <a:moveTo>
                    <a:pt x="391" y="60"/>
                  </a:moveTo>
                  <a:cubicBezTo>
                    <a:pt x="391" y="60"/>
                    <a:pt x="243" y="42"/>
                    <a:pt x="184" y="33"/>
                  </a:cubicBezTo>
                  <a:cubicBezTo>
                    <a:pt x="112" y="22"/>
                    <a:pt x="11" y="0"/>
                    <a:pt x="11" y="0"/>
                  </a:cubicBezTo>
                  <a:cubicBezTo>
                    <a:pt x="9" y="10"/>
                    <a:pt x="9" y="10"/>
                    <a:pt x="9" y="10"/>
                  </a:cubicBezTo>
                  <a:cubicBezTo>
                    <a:pt x="7" y="17"/>
                    <a:pt x="7" y="17"/>
                    <a:pt x="7" y="17"/>
                  </a:cubicBezTo>
                  <a:cubicBezTo>
                    <a:pt x="4" y="28"/>
                    <a:pt x="4" y="28"/>
                    <a:pt x="4" y="28"/>
                  </a:cubicBezTo>
                  <a:cubicBezTo>
                    <a:pt x="1" y="40"/>
                    <a:pt x="1" y="40"/>
                    <a:pt x="1" y="40"/>
                  </a:cubicBezTo>
                  <a:cubicBezTo>
                    <a:pt x="0" y="51"/>
                    <a:pt x="0" y="51"/>
                    <a:pt x="0" y="51"/>
                  </a:cubicBezTo>
                  <a:cubicBezTo>
                    <a:pt x="0" y="54"/>
                    <a:pt x="0" y="54"/>
                    <a:pt x="0" y="54"/>
                  </a:cubicBezTo>
                  <a:cubicBezTo>
                    <a:pt x="2" y="56"/>
                    <a:pt x="2" y="56"/>
                    <a:pt x="2" y="56"/>
                  </a:cubicBezTo>
                  <a:cubicBezTo>
                    <a:pt x="4" y="61"/>
                    <a:pt x="4" y="61"/>
                    <a:pt x="4" y="61"/>
                  </a:cubicBezTo>
                  <a:cubicBezTo>
                    <a:pt x="4" y="64"/>
                    <a:pt x="4" y="64"/>
                    <a:pt x="4" y="64"/>
                  </a:cubicBezTo>
                  <a:cubicBezTo>
                    <a:pt x="4" y="68"/>
                    <a:pt x="4" y="68"/>
                    <a:pt x="4" y="68"/>
                  </a:cubicBezTo>
                  <a:cubicBezTo>
                    <a:pt x="7" y="71"/>
                    <a:pt x="7" y="71"/>
                    <a:pt x="7" y="71"/>
                  </a:cubicBezTo>
                  <a:cubicBezTo>
                    <a:pt x="7" y="74"/>
                    <a:pt x="7" y="74"/>
                    <a:pt x="7" y="74"/>
                  </a:cubicBezTo>
                  <a:cubicBezTo>
                    <a:pt x="11" y="80"/>
                    <a:pt x="11" y="80"/>
                    <a:pt x="11" y="80"/>
                  </a:cubicBezTo>
                  <a:cubicBezTo>
                    <a:pt x="12" y="85"/>
                    <a:pt x="12" y="85"/>
                    <a:pt x="12" y="85"/>
                  </a:cubicBezTo>
                  <a:cubicBezTo>
                    <a:pt x="17" y="93"/>
                    <a:pt x="17" y="93"/>
                    <a:pt x="17" y="93"/>
                  </a:cubicBezTo>
                  <a:cubicBezTo>
                    <a:pt x="22" y="98"/>
                    <a:pt x="22" y="98"/>
                    <a:pt x="22" y="98"/>
                  </a:cubicBezTo>
                  <a:cubicBezTo>
                    <a:pt x="25" y="103"/>
                    <a:pt x="25" y="103"/>
                    <a:pt x="25" y="103"/>
                  </a:cubicBezTo>
                  <a:cubicBezTo>
                    <a:pt x="26" y="110"/>
                    <a:pt x="26" y="110"/>
                    <a:pt x="26" y="110"/>
                  </a:cubicBezTo>
                  <a:cubicBezTo>
                    <a:pt x="28" y="116"/>
                    <a:pt x="28" y="116"/>
                    <a:pt x="28" y="116"/>
                  </a:cubicBezTo>
                  <a:cubicBezTo>
                    <a:pt x="31" y="120"/>
                    <a:pt x="31" y="120"/>
                    <a:pt x="31" y="120"/>
                  </a:cubicBezTo>
                  <a:cubicBezTo>
                    <a:pt x="31" y="121"/>
                    <a:pt x="31" y="121"/>
                    <a:pt x="31" y="121"/>
                  </a:cubicBezTo>
                  <a:cubicBezTo>
                    <a:pt x="40" y="123"/>
                    <a:pt x="40" y="123"/>
                    <a:pt x="40" y="123"/>
                  </a:cubicBezTo>
                  <a:cubicBezTo>
                    <a:pt x="40" y="127"/>
                    <a:pt x="40" y="127"/>
                    <a:pt x="40" y="127"/>
                  </a:cubicBezTo>
                  <a:cubicBezTo>
                    <a:pt x="37" y="133"/>
                    <a:pt x="37" y="133"/>
                    <a:pt x="37" y="133"/>
                  </a:cubicBezTo>
                  <a:cubicBezTo>
                    <a:pt x="34" y="139"/>
                    <a:pt x="34" y="139"/>
                    <a:pt x="34" y="139"/>
                  </a:cubicBezTo>
                  <a:cubicBezTo>
                    <a:pt x="31" y="146"/>
                    <a:pt x="31" y="146"/>
                    <a:pt x="31" y="146"/>
                  </a:cubicBezTo>
                  <a:cubicBezTo>
                    <a:pt x="30" y="152"/>
                    <a:pt x="30" y="152"/>
                    <a:pt x="30" y="152"/>
                  </a:cubicBezTo>
                  <a:cubicBezTo>
                    <a:pt x="32" y="158"/>
                    <a:pt x="32" y="158"/>
                    <a:pt x="32" y="158"/>
                  </a:cubicBezTo>
                  <a:cubicBezTo>
                    <a:pt x="31" y="160"/>
                    <a:pt x="31" y="160"/>
                    <a:pt x="31" y="160"/>
                  </a:cubicBezTo>
                  <a:cubicBezTo>
                    <a:pt x="28" y="160"/>
                    <a:pt x="28" y="160"/>
                    <a:pt x="28" y="160"/>
                  </a:cubicBezTo>
                  <a:cubicBezTo>
                    <a:pt x="25" y="164"/>
                    <a:pt x="25" y="164"/>
                    <a:pt x="25" y="164"/>
                  </a:cubicBezTo>
                  <a:cubicBezTo>
                    <a:pt x="22" y="171"/>
                    <a:pt x="22" y="171"/>
                    <a:pt x="22" y="171"/>
                  </a:cubicBezTo>
                  <a:cubicBezTo>
                    <a:pt x="24" y="173"/>
                    <a:pt x="24" y="173"/>
                    <a:pt x="24" y="173"/>
                  </a:cubicBezTo>
                  <a:cubicBezTo>
                    <a:pt x="28" y="175"/>
                    <a:pt x="28" y="175"/>
                    <a:pt x="28" y="175"/>
                  </a:cubicBezTo>
                  <a:cubicBezTo>
                    <a:pt x="28" y="178"/>
                    <a:pt x="28" y="178"/>
                    <a:pt x="28" y="178"/>
                  </a:cubicBezTo>
                  <a:cubicBezTo>
                    <a:pt x="30" y="178"/>
                    <a:pt x="30" y="178"/>
                    <a:pt x="30" y="178"/>
                  </a:cubicBezTo>
                  <a:cubicBezTo>
                    <a:pt x="33" y="175"/>
                    <a:pt x="33" y="175"/>
                    <a:pt x="33" y="175"/>
                  </a:cubicBezTo>
                  <a:cubicBezTo>
                    <a:pt x="36" y="174"/>
                    <a:pt x="36" y="174"/>
                    <a:pt x="36" y="174"/>
                  </a:cubicBezTo>
                  <a:cubicBezTo>
                    <a:pt x="38" y="174"/>
                    <a:pt x="38" y="174"/>
                    <a:pt x="38" y="174"/>
                  </a:cubicBezTo>
                  <a:cubicBezTo>
                    <a:pt x="42" y="171"/>
                    <a:pt x="42" y="171"/>
                    <a:pt x="42" y="171"/>
                  </a:cubicBezTo>
                  <a:cubicBezTo>
                    <a:pt x="44" y="171"/>
                    <a:pt x="44" y="171"/>
                    <a:pt x="44" y="171"/>
                  </a:cubicBezTo>
                  <a:cubicBezTo>
                    <a:pt x="45" y="175"/>
                    <a:pt x="45" y="175"/>
                    <a:pt x="45" y="175"/>
                  </a:cubicBezTo>
                  <a:cubicBezTo>
                    <a:pt x="47" y="179"/>
                    <a:pt x="47" y="179"/>
                    <a:pt x="47" y="179"/>
                  </a:cubicBezTo>
                  <a:cubicBezTo>
                    <a:pt x="48" y="187"/>
                    <a:pt x="48" y="187"/>
                    <a:pt x="48" y="187"/>
                  </a:cubicBezTo>
                  <a:cubicBezTo>
                    <a:pt x="48" y="193"/>
                    <a:pt x="48" y="193"/>
                    <a:pt x="48" y="193"/>
                  </a:cubicBezTo>
                  <a:cubicBezTo>
                    <a:pt x="48" y="196"/>
                    <a:pt x="48" y="196"/>
                    <a:pt x="48" y="196"/>
                  </a:cubicBezTo>
                  <a:cubicBezTo>
                    <a:pt x="52" y="200"/>
                    <a:pt x="52" y="200"/>
                    <a:pt x="52" y="200"/>
                  </a:cubicBezTo>
                  <a:cubicBezTo>
                    <a:pt x="52" y="205"/>
                    <a:pt x="52" y="205"/>
                    <a:pt x="52" y="205"/>
                  </a:cubicBezTo>
                  <a:cubicBezTo>
                    <a:pt x="52" y="210"/>
                    <a:pt x="52" y="210"/>
                    <a:pt x="52" y="210"/>
                  </a:cubicBezTo>
                  <a:cubicBezTo>
                    <a:pt x="52" y="212"/>
                    <a:pt x="52" y="212"/>
                    <a:pt x="52" y="212"/>
                  </a:cubicBezTo>
                  <a:cubicBezTo>
                    <a:pt x="54" y="215"/>
                    <a:pt x="54" y="215"/>
                    <a:pt x="54" y="215"/>
                  </a:cubicBezTo>
                  <a:cubicBezTo>
                    <a:pt x="59" y="218"/>
                    <a:pt x="59" y="218"/>
                    <a:pt x="59" y="218"/>
                  </a:cubicBezTo>
                  <a:cubicBezTo>
                    <a:pt x="63" y="218"/>
                    <a:pt x="63" y="218"/>
                    <a:pt x="63" y="218"/>
                  </a:cubicBezTo>
                  <a:cubicBezTo>
                    <a:pt x="63" y="224"/>
                    <a:pt x="63" y="224"/>
                    <a:pt x="63" y="224"/>
                  </a:cubicBezTo>
                  <a:cubicBezTo>
                    <a:pt x="65" y="230"/>
                    <a:pt x="65" y="230"/>
                    <a:pt x="65" y="230"/>
                  </a:cubicBezTo>
                  <a:cubicBezTo>
                    <a:pt x="65" y="234"/>
                    <a:pt x="65" y="234"/>
                    <a:pt x="65" y="234"/>
                  </a:cubicBezTo>
                  <a:cubicBezTo>
                    <a:pt x="65" y="237"/>
                    <a:pt x="65" y="237"/>
                    <a:pt x="65" y="237"/>
                  </a:cubicBezTo>
                  <a:cubicBezTo>
                    <a:pt x="67" y="241"/>
                    <a:pt x="67" y="241"/>
                    <a:pt x="67" y="241"/>
                  </a:cubicBezTo>
                  <a:cubicBezTo>
                    <a:pt x="71" y="241"/>
                    <a:pt x="71" y="241"/>
                    <a:pt x="71" y="241"/>
                  </a:cubicBezTo>
                  <a:cubicBezTo>
                    <a:pt x="71" y="239"/>
                    <a:pt x="71" y="239"/>
                    <a:pt x="71" y="239"/>
                  </a:cubicBezTo>
                  <a:cubicBezTo>
                    <a:pt x="72" y="236"/>
                    <a:pt x="72" y="236"/>
                    <a:pt x="72" y="236"/>
                  </a:cubicBezTo>
                  <a:cubicBezTo>
                    <a:pt x="74" y="236"/>
                    <a:pt x="74" y="236"/>
                    <a:pt x="74" y="236"/>
                  </a:cubicBezTo>
                  <a:cubicBezTo>
                    <a:pt x="77" y="236"/>
                    <a:pt x="77" y="236"/>
                    <a:pt x="77" y="236"/>
                  </a:cubicBezTo>
                  <a:cubicBezTo>
                    <a:pt x="82" y="239"/>
                    <a:pt x="82" y="239"/>
                    <a:pt x="82" y="239"/>
                  </a:cubicBezTo>
                  <a:cubicBezTo>
                    <a:pt x="87" y="241"/>
                    <a:pt x="87" y="241"/>
                    <a:pt x="87" y="241"/>
                  </a:cubicBezTo>
                  <a:cubicBezTo>
                    <a:pt x="87" y="239"/>
                    <a:pt x="87" y="239"/>
                    <a:pt x="87" y="239"/>
                  </a:cubicBezTo>
                  <a:cubicBezTo>
                    <a:pt x="88" y="237"/>
                    <a:pt x="88" y="237"/>
                    <a:pt x="88" y="237"/>
                  </a:cubicBezTo>
                  <a:cubicBezTo>
                    <a:pt x="92" y="237"/>
                    <a:pt x="92" y="237"/>
                    <a:pt x="92" y="237"/>
                  </a:cubicBezTo>
                  <a:cubicBezTo>
                    <a:pt x="100" y="238"/>
                    <a:pt x="100" y="238"/>
                    <a:pt x="100" y="238"/>
                  </a:cubicBezTo>
                  <a:cubicBezTo>
                    <a:pt x="105" y="240"/>
                    <a:pt x="105" y="240"/>
                    <a:pt x="105" y="240"/>
                  </a:cubicBezTo>
                  <a:cubicBezTo>
                    <a:pt x="115" y="241"/>
                    <a:pt x="115" y="241"/>
                    <a:pt x="115" y="241"/>
                  </a:cubicBezTo>
                  <a:cubicBezTo>
                    <a:pt x="116" y="238"/>
                    <a:pt x="116" y="238"/>
                    <a:pt x="116" y="238"/>
                  </a:cubicBezTo>
                  <a:cubicBezTo>
                    <a:pt x="117" y="233"/>
                    <a:pt x="117" y="233"/>
                    <a:pt x="117" y="233"/>
                  </a:cubicBezTo>
                  <a:cubicBezTo>
                    <a:pt x="121" y="233"/>
                    <a:pt x="121" y="233"/>
                    <a:pt x="121" y="233"/>
                  </a:cubicBezTo>
                  <a:cubicBezTo>
                    <a:pt x="124" y="236"/>
                    <a:pt x="124" y="236"/>
                    <a:pt x="124" y="236"/>
                  </a:cubicBezTo>
                  <a:cubicBezTo>
                    <a:pt x="126" y="239"/>
                    <a:pt x="126" y="239"/>
                    <a:pt x="126" y="239"/>
                  </a:cubicBezTo>
                  <a:cubicBezTo>
                    <a:pt x="127" y="243"/>
                    <a:pt x="127" y="243"/>
                    <a:pt x="127" y="243"/>
                  </a:cubicBezTo>
                  <a:cubicBezTo>
                    <a:pt x="127" y="244"/>
                    <a:pt x="127" y="244"/>
                    <a:pt x="127" y="244"/>
                  </a:cubicBezTo>
                  <a:cubicBezTo>
                    <a:pt x="129" y="246"/>
                    <a:pt x="129" y="246"/>
                    <a:pt x="129" y="246"/>
                  </a:cubicBezTo>
                  <a:cubicBezTo>
                    <a:pt x="131" y="248"/>
                    <a:pt x="131" y="248"/>
                    <a:pt x="131" y="248"/>
                  </a:cubicBezTo>
                  <a:cubicBezTo>
                    <a:pt x="136" y="221"/>
                    <a:pt x="136" y="221"/>
                    <a:pt x="136" y="221"/>
                  </a:cubicBezTo>
                  <a:cubicBezTo>
                    <a:pt x="372" y="252"/>
                    <a:pt x="372" y="252"/>
                    <a:pt x="372" y="252"/>
                  </a:cubicBezTo>
                  <a:cubicBezTo>
                    <a:pt x="373" y="252"/>
                    <a:pt x="373" y="252"/>
                    <a:pt x="373" y="252"/>
                  </a:cubicBezTo>
                  <a:cubicBezTo>
                    <a:pt x="377" y="207"/>
                    <a:pt x="377" y="207"/>
                    <a:pt x="377" y="207"/>
                  </a:cubicBezTo>
                  <a:lnTo>
                    <a:pt x="391" y="60"/>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22" name="Freeform 22">
              <a:extLst>
                <a:ext uri="{FF2B5EF4-FFF2-40B4-BE49-F238E27FC236}">
                  <a16:creationId xmlns:a16="http://schemas.microsoft.com/office/drawing/2014/main" id="{33F770E5-301E-AD4E-B78A-6AC029A47721}"/>
                </a:ext>
              </a:extLst>
            </p:cNvPr>
            <p:cNvSpPr>
              <a:spLocks/>
            </p:cNvSpPr>
            <p:nvPr/>
          </p:nvSpPr>
          <p:spPr bwMode="auto">
            <a:xfrm>
              <a:off x="7897045" y="1787053"/>
              <a:ext cx="197314" cy="315365"/>
            </a:xfrm>
            <a:custGeom>
              <a:avLst/>
              <a:gdLst>
                <a:gd name="T0" fmla="*/ 34 w 117"/>
                <a:gd name="T1" fmla="*/ 182 h 187"/>
                <a:gd name="T2" fmla="*/ 34 w 117"/>
                <a:gd name="T3" fmla="*/ 176 h 187"/>
                <a:gd name="T4" fmla="*/ 37 w 117"/>
                <a:gd name="T5" fmla="*/ 171 h 187"/>
                <a:gd name="T6" fmla="*/ 40 w 117"/>
                <a:gd name="T7" fmla="*/ 166 h 187"/>
                <a:gd name="T8" fmla="*/ 44 w 117"/>
                <a:gd name="T9" fmla="*/ 161 h 187"/>
                <a:gd name="T10" fmla="*/ 40 w 117"/>
                <a:gd name="T11" fmla="*/ 159 h 187"/>
                <a:gd name="T12" fmla="*/ 42 w 117"/>
                <a:gd name="T13" fmla="*/ 155 h 187"/>
                <a:gd name="T14" fmla="*/ 45 w 117"/>
                <a:gd name="T15" fmla="*/ 155 h 187"/>
                <a:gd name="T16" fmla="*/ 48 w 117"/>
                <a:gd name="T17" fmla="*/ 150 h 187"/>
                <a:gd name="T18" fmla="*/ 52 w 117"/>
                <a:gd name="T19" fmla="*/ 153 h 187"/>
                <a:gd name="T20" fmla="*/ 51 w 117"/>
                <a:gd name="T21" fmla="*/ 149 h 187"/>
                <a:gd name="T22" fmla="*/ 56 w 117"/>
                <a:gd name="T23" fmla="*/ 148 h 187"/>
                <a:gd name="T24" fmla="*/ 59 w 117"/>
                <a:gd name="T25" fmla="*/ 139 h 187"/>
                <a:gd name="T26" fmla="*/ 67 w 117"/>
                <a:gd name="T27" fmla="*/ 141 h 187"/>
                <a:gd name="T28" fmla="*/ 68 w 117"/>
                <a:gd name="T29" fmla="*/ 132 h 187"/>
                <a:gd name="T30" fmla="*/ 68 w 117"/>
                <a:gd name="T31" fmla="*/ 123 h 187"/>
                <a:gd name="T32" fmla="*/ 69 w 117"/>
                <a:gd name="T33" fmla="*/ 116 h 187"/>
                <a:gd name="T34" fmla="*/ 79 w 117"/>
                <a:gd name="T35" fmla="*/ 122 h 187"/>
                <a:gd name="T36" fmla="*/ 81 w 117"/>
                <a:gd name="T37" fmla="*/ 115 h 187"/>
                <a:gd name="T38" fmla="*/ 84 w 117"/>
                <a:gd name="T39" fmla="*/ 122 h 187"/>
                <a:gd name="T40" fmla="*/ 88 w 117"/>
                <a:gd name="T41" fmla="*/ 116 h 187"/>
                <a:gd name="T42" fmla="*/ 87 w 117"/>
                <a:gd name="T43" fmla="*/ 111 h 187"/>
                <a:gd name="T44" fmla="*/ 95 w 117"/>
                <a:gd name="T45" fmla="*/ 115 h 187"/>
                <a:gd name="T46" fmla="*/ 97 w 117"/>
                <a:gd name="T47" fmla="*/ 111 h 187"/>
                <a:gd name="T48" fmla="*/ 103 w 117"/>
                <a:gd name="T49" fmla="*/ 105 h 187"/>
                <a:gd name="T50" fmla="*/ 106 w 117"/>
                <a:gd name="T51" fmla="*/ 101 h 187"/>
                <a:gd name="T52" fmla="*/ 114 w 117"/>
                <a:gd name="T53" fmla="*/ 97 h 187"/>
                <a:gd name="T54" fmla="*/ 116 w 117"/>
                <a:gd name="T55" fmla="*/ 88 h 187"/>
                <a:gd name="T56" fmla="*/ 112 w 117"/>
                <a:gd name="T57" fmla="*/ 86 h 187"/>
                <a:gd name="T58" fmla="*/ 112 w 117"/>
                <a:gd name="T59" fmla="*/ 82 h 187"/>
                <a:gd name="T60" fmla="*/ 104 w 117"/>
                <a:gd name="T61" fmla="*/ 77 h 187"/>
                <a:gd name="T62" fmla="*/ 101 w 117"/>
                <a:gd name="T63" fmla="*/ 64 h 187"/>
                <a:gd name="T64" fmla="*/ 95 w 117"/>
                <a:gd name="T65" fmla="*/ 63 h 187"/>
                <a:gd name="T66" fmla="*/ 84 w 117"/>
                <a:gd name="T67" fmla="*/ 56 h 187"/>
                <a:gd name="T68" fmla="*/ 77 w 117"/>
                <a:gd name="T69" fmla="*/ 31 h 187"/>
                <a:gd name="T70" fmla="*/ 71 w 117"/>
                <a:gd name="T71" fmla="*/ 11 h 187"/>
                <a:gd name="T72" fmla="*/ 53 w 117"/>
                <a:gd name="T73" fmla="*/ 3 h 187"/>
                <a:gd name="T74" fmla="*/ 42 w 117"/>
                <a:gd name="T75" fmla="*/ 11 h 187"/>
                <a:gd name="T76" fmla="*/ 30 w 117"/>
                <a:gd name="T77" fmla="*/ 5 h 187"/>
                <a:gd name="T78" fmla="*/ 22 w 117"/>
                <a:gd name="T79" fmla="*/ 22 h 187"/>
                <a:gd name="T80" fmla="*/ 13 w 117"/>
                <a:gd name="T81" fmla="*/ 54 h 187"/>
                <a:gd name="T82" fmla="*/ 15 w 117"/>
                <a:gd name="T83" fmla="*/ 71 h 187"/>
                <a:gd name="T84" fmla="*/ 12 w 117"/>
                <a:gd name="T85" fmla="*/ 82 h 187"/>
                <a:gd name="T86" fmla="*/ 7 w 117"/>
                <a:gd name="T87" fmla="*/ 95 h 187"/>
                <a:gd name="T88" fmla="*/ 0 w 117"/>
                <a:gd name="T89" fmla="*/ 103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7" h="187">
                  <a:moveTo>
                    <a:pt x="33" y="187"/>
                  </a:moveTo>
                  <a:lnTo>
                    <a:pt x="33" y="185"/>
                  </a:lnTo>
                  <a:lnTo>
                    <a:pt x="34" y="182"/>
                  </a:lnTo>
                  <a:lnTo>
                    <a:pt x="34" y="181"/>
                  </a:lnTo>
                  <a:lnTo>
                    <a:pt x="34" y="178"/>
                  </a:lnTo>
                  <a:lnTo>
                    <a:pt x="34" y="176"/>
                  </a:lnTo>
                  <a:lnTo>
                    <a:pt x="35" y="174"/>
                  </a:lnTo>
                  <a:lnTo>
                    <a:pt x="37" y="174"/>
                  </a:lnTo>
                  <a:lnTo>
                    <a:pt x="37" y="171"/>
                  </a:lnTo>
                  <a:lnTo>
                    <a:pt x="38" y="169"/>
                  </a:lnTo>
                  <a:lnTo>
                    <a:pt x="38" y="166"/>
                  </a:lnTo>
                  <a:lnTo>
                    <a:pt x="40" y="166"/>
                  </a:lnTo>
                  <a:lnTo>
                    <a:pt x="41" y="166"/>
                  </a:lnTo>
                  <a:lnTo>
                    <a:pt x="44" y="166"/>
                  </a:lnTo>
                  <a:lnTo>
                    <a:pt x="44" y="161"/>
                  </a:lnTo>
                  <a:lnTo>
                    <a:pt x="41" y="161"/>
                  </a:lnTo>
                  <a:lnTo>
                    <a:pt x="40" y="161"/>
                  </a:lnTo>
                  <a:lnTo>
                    <a:pt x="40" y="159"/>
                  </a:lnTo>
                  <a:lnTo>
                    <a:pt x="40" y="158"/>
                  </a:lnTo>
                  <a:lnTo>
                    <a:pt x="42" y="156"/>
                  </a:lnTo>
                  <a:lnTo>
                    <a:pt x="42" y="155"/>
                  </a:lnTo>
                  <a:lnTo>
                    <a:pt x="44" y="153"/>
                  </a:lnTo>
                  <a:lnTo>
                    <a:pt x="45" y="154"/>
                  </a:lnTo>
                  <a:lnTo>
                    <a:pt x="45" y="155"/>
                  </a:lnTo>
                  <a:lnTo>
                    <a:pt x="47" y="154"/>
                  </a:lnTo>
                  <a:lnTo>
                    <a:pt x="48" y="153"/>
                  </a:lnTo>
                  <a:lnTo>
                    <a:pt x="48" y="150"/>
                  </a:lnTo>
                  <a:lnTo>
                    <a:pt x="50" y="152"/>
                  </a:lnTo>
                  <a:lnTo>
                    <a:pt x="51" y="153"/>
                  </a:lnTo>
                  <a:lnTo>
                    <a:pt x="52" y="153"/>
                  </a:lnTo>
                  <a:lnTo>
                    <a:pt x="52" y="150"/>
                  </a:lnTo>
                  <a:lnTo>
                    <a:pt x="52" y="149"/>
                  </a:lnTo>
                  <a:lnTo>
                    <a:pt x="51" y="149"/>
                  </a:lnTo>
                  <a:lnTo>
                    <a:pt x="50" y="147"/>
                  </a:lnTo>
                  <a:lnTo>
                    <a:pt x="54" y="147"/>
                  </a:lnTo>
                  <a:lnTo>
                    <a:pt x="56" y="148"/>
                  </a:lnTo>
                  <a:lnTo>
                    <a:pt x="59" y="147"/>
                  </a:lnTo>
                  <a:lnTo>
                    <a:pt x="60" y="144"/>
                  </a:lnTo>
                  <a:lnTo>
                    <a:pt x="59" y="139"/>
                  </a:lnTo>
                  <a:lnTo>
                    <a:pt x="61" y="139"/>
                  </a:lnTo>
                  <a:lnTo>
                    <a:pt x="64" y="142"/>
                  </a:lnTo>
                  <a:lnTo>
                    <a:pt x="67" y="141"/>
                  </a:lnTo>
                  <a:lnTo>
                    <a:pt x="68" y="139"/>
                  </a:lnTo>
                  <a:lnTo>
                    <a:pt x="69" y="135"/>
                  </a:lnTo>
                  <a:lnTo>
                    <a:pt x="68" y="132"/>
                  </a:lnTo>
                  <a:lnTo>
                    <a:pt x="69" y="128"/>
                  </a:lnTo>
                  <a:lnTo>
                    <a:pt x="69" y="126"/>
                  </a:lnTo>
                  <a:lnTo>
                    <a:pt x="68" y="123"/>
                  </a:lnTo>
                  <a:lnTo>
                    <a:pt x="68" y="121"/>
                  </a:lnTo>
                  <a:lnTo>
                    <a:pt x="69" y="118"/>
                  </a:lnTo>
                  <a:lnTo>
                    <a:pt x="69" y="116"/>
                  </a:lnTo>
                  <a:lnTo>
                    <a:pt x="73" y="120"/>
                  </a:lnTo>
                  <a:lnTo>
                    <a:pt x="74" y="122"/>
                  </a:lnTo>
                  <a:lnTo>
                    <a:pt x="79" y="122"/>
                  </a:lnTo>
                  <a:lnTo>
                    <a:pt x="79" y="120"/>
                  </a:lnTo>
                  <a:lnTo>
                    <a:pt x="79" y="116"/>
                  </a:lnTo>
                  <a:lnTo>
                    <a:pt x="81" y="115"/>
                  </a:lnTo>
                  <a:lnTo>
                    <a:pt x="84" y="116"/>
                  </a:lnTo>
                  <a:lnTo>
                    <a:pt x="84" y="118"/>
                  </a:lnTo>
                  <a:lnTo>
                    <a:pt x="84" y="122"/>
                  </a:lnTo>
                  <a:lnTo>
                    <a:pt x="87" y="121"/>
                  </a:lnTo>
                  <a:lnTo>
                    <a:pt x="90" y="118"/>
                  </a:lnTo>
                  <a:lnTo>
                    <a:pt x="88" y="116"/>
                  </a:lnTo>
                  <a:lnTo>
                    <a:pt x="86" y="114"/>
                  </a:lnTo>
                  <a:lnTo>
                    <a:pt x="86" y="112"/>
                  </a:lnTo>
                  <a:lnTo>
                    <a:pt x="87" y="111"/>
                  </a:lnTo>
                  <a:lnTo>
                    <a:pt x="90" y="114"/>
                  </a:lnTo>
                  <a:lnTo>
                    <a:pt x="93" y="116"/>
                  </a:lnTo>
                  <a:lnTo>
                    <a:pt x="95" y="115"/>
                  </a:lnTo>
                  <a:lnTo>
                    <a:pt x="94" y="111"/>
                  </a:lnTo>
                  <a:lnTo>
                    <a:pt x="95" y="111"/>
                  </a:lnTo>
                  <a:lnTo>
                    <a:pt x="97" y="111"/>
                  </a:lnTo>
                  <a:lnTo>
                    <a:pt x="97" y="105"/>
                  </a:lnTo>
                  <a:lnTo>
                    <a:pt x="101" y="105"/>
                  </a:lnTo>
                  <a:lnTo>
                    <a:pt x="103" y="105"/>
                  </a:lnTo>
                  <a:lnTo>
                    <a:pt x="104" y="104"/>
                  </a:lnTo>
                  <a:lnTo>
                    <a:pt x="104" y="101"/>
                  </a:lnTo>
                  <a:lnTo>
                    <a:pt x="106" y="101"/>
                  </a:lnTo>
                  <a:lnTo>
                    <a:pt x="107" y="100"/>
                  </a:lnTo>
                  <a:lnTo>
                    <a:pt x="110" y="97"/>
                  </a:lnTo>
                  <a:lnTo>
                    <a:pt x="114" y="97"/>
                  </a:lnTo>
                  <a:lnTo>
                    <a:pt x="116" y="95"/>
                  </a:lnTo>
                  <a:lnTo>
                    <a:pt x="117" y="89"/>
                  </a:lnTo>
                  <a:lnTo>
                    <a:pt x="116" y="88"/>
                  </a:lnTo>
                  <a:lnTo>
                    <a:pt x="115" y="88"/>
                  </a:lnTo>
                  <a:lnTo>
                    <a:pt x="113" y="88"/>
                  </a:lnTo>
                  <a:lnTo>
                    <a:pt x="112" y="86"/>
                  </a:lnTo>
                  <a:lnTo>
                    <a:pt x="114" y="84"/>
                  </a:lnTo>
                  <a:lnTo>
                    <a:pt x="114" y="83"/>
                  </a:lnTo>
                  <a:lnTo>
                    <a:pt x="112" y="82"/>
                  </a:lnTo>
                  <a:lnTo>
                    <a:pt x="110" y="77"/>
                  </a:lnTo>
                  <a:lnTo>
                    <a:pt x="106" y="77"/>
                  </a:lnTo>
                  <a:lnTo>
                    <a:pt x="104" y="77"/>
                  </a:lnTo>
                  <a:lnTo>
                    <a:pt x="102" y="73"/>
                  </a:lnTo>
                  <a:lnTo>
                    <a:pt x="101" y="68"/>
                  </a:lnTo>
                  <a:lnTo>
                    <a:pt x="101" y="64"/>
                  </a:lnTo>
                  <a:lnTo>
                    <a:pt x="100" y="61"/>
                  </a:lnTo>
                  <a:lnTo>
                    <a:pt x="97" y="62"/>
                  </a:lnTo>
                  <a:lnTo>
                    <a:pt x="95" y="63"/>
                  </a:lnTo>
                  <a:lnTo>
                    <a:pt x="91" y="63"/>
                  </a:lnTo>
                  <a:lnTo>
                    <a:pt x="87" y="61"/>
                  </a:lnTo>
                  <a:lnTo>
                    <a:pt x="84" y="56"/>
                  </a:lnTo>
                  <a:lnTo>
                    <a:pt x="83" y="49"/>
                  </a:lnTo>
                  <a:lnTo>
                    <a:pt x="79" y="40"/>
                  </a:lnTo>
                  <a:lnTo>
                    <a:pt x="77" y="31"/>
                  </a:lnTo>
                  <a:lnTo>
                    <a:pt x="75" y="26"/>
                  </a:lnTo>
                  <a:lnTo>
                    <a:pt x="73" y="18"/>
                  </a:lnTo>
                  <a:lnTo>
                    <a:pt x="71" y="11"/>
                  </a:lnTo>
                  <a:lnTo>
                    <a:pt x="69" y="8"/>
                  </a:lnTo>
                  <a:lnTo>
                    <a:pt x="56" y="0"/>
                  </a:lnTo>
                  <a:lnTo>
                    <a:pt x="53" y="3"/>
                  </a:lnTo>
                  <a:lnTo>
                    <a:pt x="50" y="7"/>
                  </a:lnTo>
                  <a:lnTo>
                    <a:pt x="45" y="11"/>
                  </a:lnTo>
                  <a:lnTo>
                    <a:pt x="42" y="11"/>
                  </a:lnTo>
                  <a:lnTo>
                    <a:pt x="39" y="9"/>
                  </a:lnTo>
                  <a:lnTo>
                    <a:pt x="34" y="6"/>
                  </a:lnTo>
                  <a:lnTo>
                    <a:pt x="30" y="5"/>
                  </a:lnTo>
                  <a:lnTo>
                    <a:pt x="29" y="5"/>
                  </a:lnTo>
                  <a:lnTo>
                    <a:pt x="27" y="7"/>
                  </a:lnTo>
                  <a:lnTo>
                    <a:pt x="22" y="22"/>
                  </a:lnTo>
                  <a:lnTo>
                    <a:pt x="20" y="33"/>
                  </a:lnTo>
                  <a:lnTo>
                    <a:pt x="15" y="45"/>
                  </a:lnTo>
                  <a:lnTo>
                    <a:pt x="13" y="54"/>
                  </a:lnTo>
                  <a:lnTo>
                    <a:pt x="12" y="64"/>
                  </a:lnTo>
                  <a:lnTo>
                    <a:pt x="13" y="69"/>
                  </a:lnTo>
                  <a:lnTo>
                    <a:pt x="15" y="71"/>
                  </a:lnTo>
                  <a:lnTo>
                    <a:pt x="14" y="73"/>
                  </a:lnTo>
                  <a:lnTo>
                    <a:pt x="12" y="76"/>
                  </a:lnTo>
                  <a:lnTo>
                    <a:pt x="12" y="82"/>
                  </a:lnTo>
                  <a:lnTo>
                    <a:pt x="10" y="87"/>
                  </a:lnTo>
                  <a:lnTo>
                    <a:pt x="10" y="94"/>
                  </a:lnTo>
                  <a:lnTo>
                    <a:pt x="7" y="95"/>
                  </a:lnTo>
                  <a:lnTo>
                    <a:pt x="7" y="100"/>
                  </a:lnTo>
                  <a:lnTo>
                    <a:pt x="1" y="100"/>
                  </a:lnTo>
                  <a:lnTo>
                    <a:pt x="0" y="103"/>
                  </a:lnTo>
                  <a:lnTo>
                    <a:pt x="23" y="178"/>
                  </a:lnTo>
                  <a:lnTo>
                    <a:pt x="33" y="187"/>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23" name="Freeform 23">
              <a:extLst>
                <a:ext uri="{FF2B5EF4-FFF2-40B4-BE49-F238E27FC236}">
                  <a16:creationId xmlns:a16="http://schemas.microsoft.com/office/drawing/2014/main" id="{B8D9C287-C098-5E4F-8015-D17B2E1BC17C}"/>
                </a:ext>
              </a:extLst>
            </p:cNvPr>
            <p:cNvSpPr>
              <a:spLocks/>
            </p:cNvSpPr>
            <p:nvPr/>
          </p:nvSpPr>
          <p:spPr bwMode="auto">
            <a:xfrm>
              <a:off x="7517596" y="2002918"/>
              <a:ext cx="408119" cy="300187"/>
            </a:xfrm>
            <a:custGeom>
              <a:avLst/>
              <a:gdLst>
                <a:gd name="T0" fmla="*/ 10 w 242"/>
                <a:gd name="T1" fmla="*/ 136 h 178"/>
                <a:gd name="T2" fmla="*/ 16 w 242"/>
                <a:gd name="T3" fmla="*/ 129 h 178"/>
                <a:gd name="T4" fmla="*/ 22 w 242"/>
                <a:gd name="T5" fmla="*/ 124 h 178"/>
                <a:gd name="T6" fmla="*/ 22 w 242"/>
                <a:gd name="T7" fmla="*/ 119 h 178"/>
                <a:gd name="T8" fmla="*/ 14 w 242"/>
                <a:gd name="T9" fmla="*/ 102 h 178"/>
                <a:gd name="T10" fmla="*/ 31 w 242"/>
                <a:gd name="T11" fmla="*/ 96 h 178"/>
                <a:gd name="T12" fmla="*/ 47 w 242"/>
                <a:gd name="T13" fmla="*/ 96 h 178"/>
                <a:gd name="T14" fmla="*/ 56 w 242"/>
                <a:gd name="T15" fmla="*/ 96 h 178"/>
                <a:gd name="T16" fmla="*/ 67 w 242"/>
                <a:gd name="T17" fmla="*/ 93 h 178"/>
                <a:gd name="T18" fmla="*/ 83 w 242"/>
                <a:gd name="T19" fmla="*/ 83 h 178"/>
                <a:gd name="T20" fmla="*/ 93 w 242"/>
                <a:gd name="T21" fmla="*/ 77 h 178"/>
                <a:gd name="T22" fmla="*/ 93 w 242"/>
                <a:gd name="T23" fmla="*/ 71 h 178"/>
                <a:gd name="T24" fmla="*/ 93 w 242"/>
                <a:gd name="T25" fmla="*/ 63 h 178"/>
                <a:gd name="T26" fmla="*/ 89 w 242"/>
                <a:gd name="T27" fmla="*/ 61 h 178"/>
                <a:gd name="T28" fmla="*/ 85 w 242"/>
                <a:gd name="T29" fmla="*/ 55 h 178"/>
                <a:gd name="T30" fmla="*/ 98 w 242"/>
                <a:gd name="T31" fmla="*/ 44 h 178"/>
                <a:gd name="T32" fmla="*/ 102 w 242"/>
                <a:gd name="T33" fmla="*/ 33 h 178"/>
                <a:gd name="T34" fmla="*/ 116 w 242"/>
                <a:gd name="T35" fmla="*/ 15 h 178"/>
                <a:gd name="T36" fmla="*/ 130 w 242"/>
                <a:gd name="T37" fmla="*/ 8 h 178"/>
                <a:gd name="T38" fmla="*/ 147 w 242"/>
                <a:gd name="T39" fmla="*/ 2 h 178"/>
                <a:gd name="T40" fmla="*/ 163 w 242"/>
                <a:gd name="T41" fmla="*/ 5 h 178"/>
                <a:gd name="T42" fmla="*/ 165 w 242"/>
                <a:gd name="T43" fmla="*/ 16 h 178"/>
                <a:gd name="T44" fmla="*/ 171 w 242"/>
                <a:gd name="T45" fmla="*/ 24 h 178"/>
                <a:gd name="T46" fmla="*/ 171 w 242"/>
                <a:gd name="T47" fmla="*/ 34 h 178"/>
                <a:gd name="T48" fmla="*/ 174 w 242"/>
                <a:gd name="T49" fmla="*/ 48 h 178"/>
                <a:gd name="T50" fmla="*/ 181 w 242"/>
                <a:gd name="T51" fmla="*/ 59 h 178"/>
                <a:gd name="T52" fmla="*/ 184 w 242"/>
                <a:gd name="T53" fmla="*/ 79 h 178"/>
                <a:gd name="T54" fmla="*/ 188 w 242"/>
                <a:gd name="T55" fmla="*/ 89 h 178"/>
                <a:gd name="T56" fmla="*/ 188 w 242"/>
                <a:gd name="T57" fmla="*/ 120 h 178"/>
                <a:gd name="T58" fmla="*/ 192 w 242"/>
                <a:gd name="T59" fmla="*/ 146 h 178"/>
                <a:gd name="T60" fmla="*/ 192 w 242"/>
                <a:gd name="T61" fmla="*/ 158 h 178"/>
                <a:gd name="T62" fmla="*/ 186 w 242"/>
                <a:gd name="T63" fmla="*/ 171 h 178"/>
                <a:gd name="T64" fmla="*/ 198 w 242"/>
                <a:gd name="T65" fmla="*/ 166 h 178"/>
                <a:gd name="T66" fmla="*/ 206 w 242"/>
                <a:gd name="T67" fmla="*/ 160 h 178"/>
                <a:gd name="T68" fmla="*/ 217 w 242"/>
                <a:gd name="T69" fmla="*/ 158 h 178"/>
                <a:gd name="T70" fmla="*/ 225 w 242"/>
                <a:gd name="T71" fmla="*/ 153 h 178"/>
                <a:gd name="T72" fmla="*/ 225 w 242"/>
                <a:gd name="T73" fmla="*/ 157 h 178"/>
                <a:gd name="T74" fmla="*/ 233 w 242"/>
                <a:gd name="T75" fmla="*/ 151 h 178"/>
                <a:gd name="T76" fmla="*/ 240 w 242"/>
                <a:gd name="T77" fmla="*/ 149 h 178"/>
                <a:gd name="T78" fmla="*/ 233 w 242"/>
                <a:gd name="T79" fmla="*/ 157 h 178"/>
                <a:gd name="T80" fmla="*/ 219 w 242"/>
                <a:gd name="T81" fmla="*/ 166 h 178"/>
                <a:gd name="T82" fmla="*/ 206 w 242"/>
                <a:gd name="T83" fmla="*/ 173 h 178"/>
                <a:gd name="T84" fmla="*/ 189 w 242"/>
                <a:gd name="T85" fmla="*/ 178 h 178"/>
                <a:gd name="T86" fmla="*/ 182 w 242"/>
                <a:gd name="T87" fmla="*/ 171 h 178"/>
                <a:gd name="T88" fmla="*/ 180 w 242"/>
                <a:gd name="T89" fmla="*/ 165 h 178"/>
                <a:gd name="T90" fmla="*/ 155 w 242"/>
                <a:gd name="T91" fmla="*/ 158 h 178"/>
                <a:gd name="T92" fmla="*/ 154 w 242"/>
                <a:gd name="T93" fmla="*/ 151 h 178"/>
                <a:gd name="T94" fmla="*/ 148 w 242"/>
                <a:gd name="T95" fmla="*/ 150 h 178"/>
                <a:gd name="T96" fmla="*/ 140 w 242"/>
                <a:gd name="T97" fmla="*/ 138 h 178"/>
                <a:gd name="T98" fmla="*/ 2 w 242"/>
                <a:gd name="T99" fmla="*/ 15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2" h="178">
                  <a:moveTo>
                    <a:pt x="0" y="146"/>
                  </a:moveTo>
                  <a:lnTo>
                    <a:pt x="10" y="136"/>
                  </a:lnTo>
                  <a:lnTo>
                    <a:pt x="12" y="133"/>
                  </a:lnTo>
                  <a:lnTo>
                    <a:pt x="16" y="129"/>
                  </a:lnTo>
                  <a:lnTo>
                    <a:pt x="18" y="127"/>
                  </a:lnTo>
                  <a:lnTo>
                    <a:pt x="22" y="124"/>
                  </a:lnTo>
                  <a:lnTo>
                    <a:pt x="22" y="121"/>
                  </a:lnTo>
                  <a:lnTo>
                    <a:pt x="22" y="119"/>
                  </a:lnTo>
                  <a:lnTo>
                    <a:pt x="17" y="109"/>
                  </a:lnTo>
                  <a:lnTo>
                    <a:pt x="14" y="102"/>
                  </a:lnTo>
                  <a:lnTo>
                    <a:pt x="18" y="99"/>
                  </a:lnTo>
                  <a:lnTo>
                    <a:pt x="31" y="96"/>
                  </a:lnTo>
                  <a:lnTo>
                    <a:pt x="38" y="96"/>
                  </a:lnTo>
                  <a:lnTo>
                    <a:pt x="47" y="96"/>
                  </a:lnTo>
                  <a:lnTo>
                    <a:pt x="53" y="96"/>
                  </a:lnTo>
                  <a:lnTo>
                    <a:pt x="56" y="96"/>
                  </a:lnTo>
                  <a:lnTo>
                    <a:pt x="63" y="93"/>
                  </a:lnTo>
                  <a:lnTo>
                    <a:pt x="67" y="93"/>
                  </a:lnTo>
                  <a:lnTo>
                    <a:pt x="77" y="90"/>
                  </a:lnTo>
                  <a:lnTo>
                    <a:pt x="83" y="83"/>
                  </a:lnTo>
                  <a:lnTo>
                    <a:pt x="89" y="80"/>
                  </a:lnTo>
                  <a:lnTo>
                    <a:pt x="93" y="77"/>
                  </a:lnTo>
                  <a:lnTo>
                    <a:pt x="93" y="75"/>
                  </a:lnTo>
                  <a:lnTo>
                    <a:pt x="93" y="71"/>
                  </a:lnTo>
                  <a:lnTo>
                    <a:pt x="89" y="66"/>
                  </a:lnTo>
                  <a:lnTo>
                    <a:pt x="93" y="63"/>
                  </a:lnTo>
                  <a:lnTo>
                    <a:pt x="94" y="59"/>
                  </a:lnTo>
                  <a:lnTo>
                    <a:pt x="89" y="61"/>
                  </a:lnTo>
                  <a:lnTo>
                    <a:pt x="87" y="59"/>
                  </a:lnTo>
                  <a:lnTo>
                    <a:pt x="85" y="55"/>
                  </a:lnTo>
                  <a:lnTo>
                    <a:pt x="90" y="51"/>
                  </a:lnTo>
                  <a:lnTo>
                    <a:pt x="98" y="44"/>
                  </a:lnTo>
                  <a:lnTo>
                    <a:pt x="101" y="38"/>
                  </a:lnTo>
                  <a:lnTo>
                    <a:pt x="102" y="33"/>
                  </a:lnTo>
                  <a:lnTo>
                    <a:pt x="110" y="23"/>
                  </a:lnTo>
                  <a:lnTo>
                    <a:pt x="116" y="15"/>
                  </a:lnTo>
                  <a:lnTo>
                    <a:pt x="123" y="10"/>
                  </a:lnTo>
                  <a:lnTo>
                    <a:pt x="130" y="8"/>
                  </a:lnTo>
                  <a:lnTo>
                    <a:pt x="141" y="5"/>
                  </a:lnTo>
                  <a:lnTo>
                    <a:pt x="147" y="2"/>
                  </a:lnTo>
                  <a:lnTo>
                    <a:pt x="163" y="0"/>
                  </a:lnTo>
                  <a:lnTo>
                    <a:pt x="163" y="5"/>
                  </a:lnTo>
                  <a:lnTo>
                    <a:pt x="163" y="11"/>
                  </a:lnTo>
                  <a:lnTo>
                    <a:pt x="165" y="16"/>
                  </a:lnTo>
                  <a:lnTo>
                    <a:pt x="168" y="23"/>
                  </a:lnTo>
                  <a:lnTo>
                    <a:pt x="171" y="24"/>
                  </a:lnTo>
                  <a:lnTo>
                    <a:pt x="174" y="32"/>
                  </a:lnTo>
                  <a:lnTo>
                    <a:pt x="171" y="34"/>
                  </a:lnTo>
                  <a:lnTo>
                    <a:pt x="170" y="41"/>
                  </a:lnTo>
                  <a:lnTo>
                    <a:pt x="174" y="48"/>
                  </a:lnTo>
                  <a:lnTo>
                    <a:pt x="177" y="56"/>
                  </a:lnTo>
                  <a:lnTo>
                    <a:pt x="181" y="59"/>
                  </a:lnTo>
                  <a:lnTo>
                    <a:pt x="182" y="70"/>
                  </a:lnTo>
                  <a:lnTo>
                    <a:pt x="184" y="79"/>
                  </a:lnTo>
                  <a:lnTo>
                    <a:pt x="188" y="88"/>
                  </a:lnTo>
                  <a:lnTo>
                    <a:pt x="188" y="89"/>
                  </a:lnTo>
                  <a:lnTo>
                    <a:pt x="188" y="102"/>
                  </a:lnTo>
                  <a:lnTo>
                    <a:pt x="188" y="120"/>
                  </a:lnTo>
                  <a:lnTo>
                    <a:pt x="192" y="139"/>
                  </a:lnTo>
                  <a:lnTo>
                    <a:pt x="192" y="146"/>
                  </a:lnTo>
                  <a:lnTo>
                    <a:pt x="196" y="152"/>
                  </a:lnTo>
                  <a:lnTo>
                    <a:pt x="192" y="158"/>
                  </a:lnTo>
                  <a:lnTo>
                    <a:pt x="193" y="161"/>
                  </a:lnTo>
                  <a:lnTo>
                    <a:pt x="186" y="171"/>
                  </a:lnTo>
                  <a:lnTo>
                    <a:pt x="193" y="168"/>
                  </a:lnTo>
                  <a:lnTo>
                    <a:pt x="198" y="166"/>
                  </a:lnTo>
                  <a:lnTo>
                    <a:pt x="204" y="162"/>
                  </a:lnTo>
                  <a:lnTo>
                    <a:pt x="206" y="160"/>
                  </a:lnTo>
                  <a:lnTo>
                    <a:pt x="212" y="159"/>
                  </a:lnTo>
                  <a:lnTo>
                    <a:pt x="217" y="158"/>
                  </a:lnTo>
                  <a:lnTo>
                    <a:pt x="219" y="156"/>
                  </a:lnTo>
                  <a:lnTo>
                    <a:pt x="225" y="153"/>
                  </a:lnTo>
                  <a:lnTo>
                    <a:pt x="230" y="147"/>
                  </a:lnTo>
                  <a:lnTo>
                    <a:pt x="225" y="157"/>
                  </a:lnTo>
                  <a:lnTo>
                    <a:pt x="230" y="155"/>
                  </a:lnTo>
                  <a:lnTo>
                    <a:pt x="233" y="151"/>
                  </a:lnTo>
                  <a:lnTo>
                    <a:pt x="236" y="150"/>
                  </a:lnTo>
                  <a:lnTo>
                    <a:pt x="240" y="149"/>
                  </a:lnTo>
                  <a:lnTo>
                    <a:pt x="242" y="149"/>
                  </a:lnTo>
                  <a:lnTo>
                    <a:pt x="233" y="157"/>
                  </a:lnTo>
                  <a:lnTo>
                    <a:pt x="225" y="163"/>
                  </a:lnTo>
                  <a:lnTo>
                    <a:pt x="219" y="166"/>
                  </a:lnTo>
                  <a:lnTo>
                    <a:pt x="214" y="171"/>
                  </a:lnTo>
                  <a:lnTo>
                    <a:pt x="206" y="173"/>
                  </a:lnTo>
                  <a:lnTo>
                    <a:pt x="197" y="176"/>
                  </a:lnTo>
                  <a:lnTo>
                    <a:pt x="189" y="178"/>
                  </a:lnTo>
                  <a:lnTo>
                    <a:pt x="184" y="175"/>
                  </a:lnTo>
                  <a:lnTo>
                    <a:pt x="182" y="171"/>
                  </a:lnTo>
                  <a:lnTo>
                    <a:pt x="182" y="167"/>
                  </a:lnTo>
                  <a:lnTo>
                    <a:pt x="180" y="165"/>
                  </a:lnTo>
                  <a:lnTo>
                    <a:pt x="167" y="161"/>
                  </a:lnTo>
                  <a:lnTo>
                    <a:pt x="155" y="158"/>
                  </a:lnTo>
                  <a:lnTo>
                    <a:pt x="157" y="153"/>
                  </a:lnTo>
                  <a:lnTo>
                    <a:pt x="154" y="151"/>
                  </a:lnTo>
                  <a:lnTo>
                    <a:pt x="151" y="151"/>
                  </a:lnTo>
                  <a:lnTo>
                    <a:pt x="148" y="150"/>
                  </a:lnTo>
                  <a:lnTo>
                    <a:pt x="144" y="143"/>
                  </a:lnTo>
                  <a:lnTo>
                    <a:pt x="140" y="138"/>
                  </a:lnTo>
                  <a:lnTo>
                    <a:pt x="132" y="133"/>
                  </a:lnTo>
                  <a:lnTo>
                    <a:pt x="2" y="156"/>
                  </a:lnTo>
                  <a:lnTo>
                    <a:pt x="0" y="146"/>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accent2"/>
                </a:solidFill>
                <a:latin typeface="Source Sans Pro Light" panose="020B0403030403020204" pitchFamily="34" charset="0"/>
              </a:endParaRPr>
            </a:p>
          </p:txBody>
        </p:sp>
        <p:sp>
          <p:nvSpPr>
            <p:cNvPr id="24" name="Freeform 24">
              <a:extLst>
                <a:ext uri="{FF2B5EF4-FFF2-40B4-BE49-F238E27FC236}">
                  <a16:creationId xmlns:a16="http://schemas.microsoft.com/office/drawing/2014/main" id="{7B768447-EC3A-5C4D-B6BE-D92AE7C4F704}"/>
                </a:ext>
              </a:extLst>
            </p:cNvPr>
            <p:cNvSpPr>
              <a:spLocks/>
            </p:cNvSpPr>
            <p:nvPr/>
          </p:nvSpPr>
          <p:spPr bwMode="auto">
            <a:xfrm>
              <a:off x="7792486" y="1982680"/>
              <a:ext cx="94441" cy="170331"/>
            </a:xfrm>
            <a:custGeom>
              <a:avLst/>
              <a:gdLst>
                <a:gd name="T0" fmla="*/ 0 w 56"/>
                <a:gd name="T1" fmla="*/ 23 h 101"/>
                <a:gd name="T2" fmla="*/ 2 w 56"/>
                <a:gd name="T3" fmla="*/ 28 h 101"/>
                <a:gd name="T4" fmla="*/ 5 w 56"/>
                <a:gd name="T5" fmla="*/ 35 h 101"/>
                <a:gd name="T6" fmla="*/ 8 w 56"/>
                <a:gd name="T7" fmla="*/ 36 h 101"/>
                <a:gd name="T8" fmla="*/ 11 w 56"/>
                <a:gd name="T9" fmla="*/ 44 h 101"/>
                <a:gd name="T10" fmla="*/ 8 w 56"/>
                <a:gd name="T11" fmla="*/ 46 h 101"/>
                <a:gd name="T12" fmla="*/ 7 w 56"/>
                <a:gd name="T13" fmla="*/ 53 h 101"/>
                <a:gd name="T14" fmla="*/ 11 w 56"/>
                <a:gd name="T15" fmla="*/ 60 h 101"/>
                <a:gd name="T16" fmla="*/ 14 w 56"/>
                <a:gd name="T17" fmla="*/ 68 h 101"/>
                <a:gd name="T18" fmla="*/ 18 w 56"/>
                <a:gd name="T19" fmla="*/ 71 h 101"/>
                <a:gd name="T20" fmla="*/ 19 w 56"/>
                <a:gd name="T21" fmla="*/ 82 h 101"/>
                <a:gd name="T22" fmla="*/ 21 w 56"/>
                <a:gd name="T23" fmla="*/ 91 h 101"/>
                <a:gd name="T24" fmla="*/ 25 w 56"/>
                <a:gd name="T25" fmla="*/ 100 h 101"/>
                <a:gd name="T26" fmla="*/ 25 w 56"/>
                <a:gd name="T27" fmla="*/ 101 h 101"/>
                <a:gd name="T28" fmla="*/ 47 w 56"/>
                <a:gd name="T29" fmla="*/ 98 h 101"/>
                <a:gd name="T30" fmla="*/ 45 w 56"/>
                <a:gd name="T31" fmla="*/ 91 h 101"/>
                <a:gd name="T32" fmla="*/ 46 w 56"/>
                <a:gd name="T33" fmla="*/ 82 h 101"/>
                <a:gd name="T34" fmla="*/ 45 w 56"/>
                <a:gd name="T35" fmla="*/ 71 h 101"/>
                <a:gd name="T36" fmla="*/ 44 w 56"/>
                <a:gd name="T37" fmla="*/ 60 h 101"/>
                <a:gd name="T38" fmla="*/ 47 w 56"/>
                <a:gd name="T39" fmla="*/ 45 h 101"/>
                <a:gd name="T40" fmla="*/ 47 w 56"/>
                <a:gd name="T41" fmla="*/ 32 h 101"/>
                <a:gd name="T42" fmla="*/ 56 w 56"/>
                <a:gd name="T43" fmla="*/ 25 h 101"/>
                <a:gd name="T44" fmla="*/ 56 w 56"/>
                <a:gd name="T45" fmla="*/ 21 h 101"/>
                <a:gd name="T46" fmla="*/ 53 w 56"/>
                <a:gd name="T47" fmla="*/ 17 h 101"/>
                <a:gd name="T48" fmla="*/ 53 w 56"/>
                <a:gd name="T49" fmla="*/ 12 h 101"/>
                <a:gd name="T50" fmla="*/ 53 w 56"/>
                <a:gd name="T51" fmla="*/ 4 h 101"/>
                <a:gd name="T52" fmla="*/ 50 w 56"/>
                <a:gd name="T53" fmla="*/ 0 h 101"/>
                <a:gd name="T54" fmla="*/ 43 w 56"/>
                <a:gd name="T55" fmla="*/ 2 h 101"/>
                <a:gd name="T56" fmla="*/ 36 w 56"/>
                <a:gd name="T57" fmla="*/ 4 h 101"/>
                <a:gd name="T58" fmla="*/ 22 w 56"/>
                <a:gd name="T59" fmla="*/ 6 h 101"/>
                <a:gd name="T60" fmla="*/ 15 w 56"/>
                <a:gd name="T61" fmla="*/ 8 h 101"/>
                <a:gd name="T62" fmla="*/ 5 w 56"/>
                <a:gd name="T63" fmla="*/ 12 h 101"/>
                <a:gd name="T64" fmla="*/ 0 w 56"/>
                <a:gd name="T65" fmla="*/ 12 h 101"/>
                <a:gd name="T66" fmla="*/ 0 w 56"/>
                <a:gd name="T67" fmla="*/ 17 h 101"/>
                <a:gd name="T68" fmla="*/ 0 w 56"/>
                <a:gd name="T69" fmla="*/ 2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6" h="101">
                  <a:moveTo>
                    <a:pt x="0" y="23"/>
                  </a:moveTo>
                  <a:lnTo>
                    <a:pt x="2" y="28"/>
                  </a:lnTo>
                  <a:lnTo>
                    <a:pt x="5" y="35"/>
                  </a:lnTo>
                  <a:lnTo>
                    <a:pt x="8" y="36"/>
                  </a:lnTo>
                  <a:lnTo>
                    <a:pt x="11" y="44"/>
                  </a:lnTo>
                  <a:lnTo>
                    <a:pt x="8" y="46"/>
                  </a:lnTo>
                  <a:lnTo>
                    <a:pt x="7" y="53"/>
                  </a:lnTo>
                  <a:lnTo>
                    <a:pt x="11" y="60"/>
                  </a:lnTo>
                  <a:lnTo>
                    <a:pt x="14" y="68"/>
                  </a:lnTo>
                  <a:lnTo>
                    <a:pt x="18" y="71"/>
                  </a:lnTo>
                  <a:lnTo>
                    <a:pt x="19" y="82"/>
                  </a:lnTo>
                  <a:lnTo>
                    <a:pt x="21" y="91"/>
                  </a:lnTo>
                  <a:lnTo>
                    <a:pt x="25" y="100"/>
                  </a:lnTo>
                  <a:lnTo>
                    <a:pt x="25" y="101"/>
                  </a:lnTo>
                  <a:lnTo>
                    <a:pt x="47" y="98"/>
                  </a:lnTo>
                  <a:lnTo>
                    <a:pt x="45" y="91"/>
                  </a:lnTo>
                  <a:lnTo>
                    <a:pt x="46" y="82"/>
                  </a:lnTo>
                  <a:lnTo>
                    <a:pt x="45" y="71"/>
                  </a:lnTo>
                  <a:lnTo>
                    <a:pt x="44" y="60"/>
                  </a:lnTo>
                  <a:lnTo>
                    <a:pt x="47" y="45"/>
                  </a:lnTo>
                  <a:lnTo>
                    <a:pt x="47" y="32"/>
                  </a:lnTo>
                  <a:lnTo>
                    <a:pt x="56" y="25"/>
                  </a:lnTo>
                  <a:lnTo>
                    <a:pt x="56" y="21"/>
                  </a:lnTo>
                  <a:lnTo>
                    <a:pt x="53" y="17"/>
                  </a:lnTo>
                  <a:lnTo>
                    <a:pt x="53" y="12"/>
                  </a:lnTo>
                  <a:lnTo>
                    <a:pt x="53" y="4"/>
                  </a:lnTo>
                  <a:lnTo>
                    <a:pt x="50" y="0"/>
                  </a:lnTo>
                  <a:lnTo>
                    <a:pt x="43" y="2"/>
                  </a:lnTo>
                  <a:lnTo>
                    <a:pt x="36" y="4"/>
                  </a:lnTo>
                  <a:lnTo>
                    <a:pt x="22" y="6"/>
                  </a:lnTo>
                  <a:lnTo>
                    <a:pt x="15" y="8"/>
                  </a:lnTo>
                  <a:lnTo>
                    <a:pt x="5" y="12"/>
                  </a:lnTo>
                  <a:lnTo>
                    <a:pt x="0" y="12"/>
                  </a:lnTo>
                  <a:lnTo>
                    <a:pt x="0" y="17"/>
                  </a:lnTo>
                  <a:lnTo>
                    <a:pt x="0" y="23"/>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25" name="Freeform 25">
              <a:extLst>
                <a:ext uri="{FF2B5EF4-FFF2-40B4-BE49-F238E27FC236}">
                  <a16:creationId xmlns:a16="http://schemas.microsoft.com/office/drawing/2014/main" id="{EFF95E3D-EBA9-614E-9E0A-45AB2E174FB6}"/>
                </a:ext>
              </a:extLst>
            </p:cNvPr>
            <p:cNvSpPr>
              <a:spLocks/>
            </p:cNvSpPr>
            <p:nvPr/>
          </p:nvSpPr>
          <p:spPr bwMode="auto">
            <a:xfrm>
              <a:off x="7866689" y="1960756"/>
              <a:ext cx="84322" cy="187195"/>
            </a:xfrm>
            <a:custGeom>
              <a:avLst/>
              <a:gdLst>
                <a:gd name="T0" fmla="*/ 18 w 50"/>
                <a:gd name="T1" fmla="*/ 0 h 111"/>
                <a:gd name="T2" fmla="*/ 14 w 50"/>
                <a:gd name="T3" fmla="*/ 1 h 111"/>
                <a:gd name="T4" fmla="*/ 9 w 50"/>
                <a:gd name="T5" fmla="*/ 1 h 111"/>
                <a:gd name="T6" fmla="*/ 9 w 50"/>
                <a:gd name="T7" fmla="*/ 6 h 111"/>
                <a:gd name="T8" fmla="*/ 8 w 50"/>
                <a:gd name="T9" fmla="*/ 9 h 111"/>
                <a:gd name="T10" fmla="*/ 6 w 50"/>
                <a:gd name="T11" fmla="*/ 13 h 111"/>
                <a:gd name="T12" fmla="*/ 9 w 50"/>
                <a:gd name="T13" fmla="*/ 17 h 111"/>
                <a:gd name="T14" fmla="*/ 9 w 50"/>
                <a:gd name="T15" fmla="*/ 25 h 111"/>
                <a:gd name="T16" fmla="*/ 9 w 50"/>
                <a:gd name="T17" fmla="*/ 30 h 111"/>
                <a:gd name="T18" fmla="*/ 12 w 50"/>
                <a:gd name="T19" fmla="*/ 34 h 111"/>
                <a:gd name="T20" fmla="*/ 12 w 50"/>
                <a:gd name="T21" fmla="*/ 38 h 111"/>
                <a:gd name="T22" fmla="*/ 3 w 50"/>
                <a:gd name="T23" fmla="*/ 45 h 111"/>
                <a:gd name="T24" fmla="*/ 3 w 50"/>
                <a:gd name="T25" fmla="*/ 58 h 111"/>
                <a:gd name="T26" fmla="*/ 0 w 50"/>
                <a:gd name="T27" fmla="*/ 73 h 111"/>
                <a:gd name="T28" fmla="*/ 1 w 50"/>
                <a:gd name="T29" fmla="*/ 84 h 111"/>
                <a:gd name="T30" fmla="*/ 2 w 50"/>
                <a:gd name="T31" fmla="*/ 95 h 111"/>
                <a:gd name="T32" fmla="*/ 1 w 50"/>
                <a:gd name="T33" fmla="*/ 104 h 111"/>
                <a:gd name="T34" fmla="*/ 3 w 50"/>
                <a:gd name="T35" fmla="*/ 111 h 111"/>
                <a:gd name="T36" fmla="*/ 40 w 50"/>
                <a:gd name="T37" fmla="*/ 102 h 111"/>
                <a:gd name="T38" fmla="*/ 41 w 50"/>
                <a:gd name="T39" fmla="*/ 97 h 111"/>
                <a:gd name="T40" fmla="*/ 49 w 50"/>
                <a:gd name="T41" fmla="*/ 94 h 111"/>
                <a:gd name="T42" fmla="*/ 48 w 50"/>
                <a:gd name="T43" fmla="*/ 91 h 111"/>
                <a:gd name="T44" fmla="*/ 50 w 50"/>
                <a:gd name="T45" fmla="*/ 83 h 111"/>
                <a:gd name="T46" fmla="*/ 50 w 50"/>
                <a:gd name="T47" fmla="*/ 83 h 111"/>
                <a:gd name="T48" fmla="*/ 41 w 50"/>
                <a:gd name="T49" fmla="*/ 75 h 111"/>
                <a:gd name="T50" fmla="*/ 18 w 50"/>
                <a:gd name="T51"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111">
                  <a:moveTo>
                    <a:pt x="18" y="0"/>
                  </a:moveTo>
                  <a:lnTo>
                    <a:pt x="14" y="1"/>
                  </a:lnTo>
                  <a:lnTo>
                    <a:pt x="9" y="1"/>
                  </a:lnTo>
                  <a:lnTo>
                    <a:pt x="9" y="6"/>
                  </a:lnTo>
                  <a:lnTo>
                    <a:pt x="8" y="9"/>
                  </a:lnTo>
                  <a:lnTo>
                    <a:pt x="6" y="13"/>
                  </a:lnTo>
                  <a:lnTo>
                    <a:pt x="9" y="17"/>
                  </a:lnTo>
                  <a:lnTo>
                    <a:pt x="9" y="25"/>
                  </a:lnTo>
                  <a:lnTo>
                    <a:pt x="9" y="30"/>
                  </a:lnTo>
                  <a:lnTo>
                    <a:pt x="12" y="34"/>
                  </a:lnTo>
                  <a:lnTo>
                    <a:pt x="12" y="38"/>
                  </a:lnTo>
                  <a:lnTo>
                    <a:pt x="3" y="45"/>
                  </a:lnTo>
                  <a:lnTo>
                    <a:pt x="3" y="58"/>
                  </a:lnTo>
                  <a:lnTo>
                    <a:pt x="0" y="73"/>
                  </a:lnTo>
                  <a:lnTo>
                    <a:pt x="1" y="84"/>
                  </a:lnTo>
                  <a:lnTo>
                    <a:pt x="2" y="95"/>
                  </a:lnTo>
                  <a:lnTo>
                    <a:pt x="1" y="104"/>
                  </a:lnTo>
                  <a:lnTo>
                    <a:pt x="3" y="111"/>
                  </a:lnTo>
                  <a:lnTo>
                    <a:pt x="40" y="102"/>
                  </a:lnTo>
                  <a:lnTo>
                    <a:pt x="41" y="97"/>
                  </a:lnTo>
                  <a:lnTo>
                    <a:pt x="49" y="94"/>
                  </a:lnTo>
                  <a:lnTo>
                    <a:pt x="48" y="91"/>
                  </a:lnTo>
                  <a:lnTo>
                    <a:pt x="50" y="83"/>
                  </a:lnTo>
                  <a:lnTo>
                    <a:pt x="50" y="83"/>
                  </a:lnTo>
                  <a:lnTo>
                    <a:pt x="41" y="75"/>
                  </a:lnTo>
                  <a:lnTo>
                    <a:pt x="18" y="0"/>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26" name="Freeform 26">
              <a:extLst>
                <a:ext uri="{FF2B5EF4-FFF2-40B4-BE49-F238E27FC236}">
                  <a16:creationId xmlns:a16="http://schemas.microsoft.com/office/drawing/2014/main" id="{E47E3D96-121E-9F4D-B2F8-CA8BA60577C9}"/>
                </a:ext>
              </a:extLst>
            </p:cNvPr>
            <p:cNvSpPr>
              <a:spLocks/>
            </p:cNvSpPr>
            <p:nvPr/>
          </p:nvSpPr>
          <p:spPr bwMode="auto">
            <a:xfrm>
              <a:off x="7834648" y="2188426"/>
              <a:ext cx="94441" cy="86009"/>
            </a:xfrm>
            <a:custGeom>
              <a:avLst/>
              <a:gdLst>
                <a:gd name="T0" fmla="*/ 4 w 56"/>
                <a:gd name="T1" fmla="*/ 29 h 51"/>
                <a:gd name="T2" fmla="*/ 4 w 56"/>
                <a:gd name="T3" fmla="*/ 36 h 51"/>
                <a:gd name="T4" fmla="*/ 8 w 56"/>
                <a:gd name="T5" fmla="*/ 42 h 51"/>
                <a:gd name="T6" fmla="*/ 4 w 56"/>
                <a:gd name="T7" fmla="*/ 48 h 51"/>
                <a:gd name="T8" fmla="*/ 5 w 56"/>
                <a:gd name="T9" fmla="*/ 51 h 51"/>
                <a:gd name="T10" fmla="*/ 9 w 56"/>
                <a:gd name="T11" fmla="*/ 50 h 51"/>
                <a:gd name="T12" fmla="*/ 13 w 56"/>
                <a:gd name="T13" fmla="*/ 45 h 51"/>
                <a:gd name="T14" fmla="*/ 15 w 56"/>
                <a:gd name="T15" fmla="*/ 44 h 51"/>
                <a:gd name="T16" fmla="*/ 20 w 56"/>
                <a:gd name="T17" fmla="*/ 39 h 51"/>
                <a:gd name="T18" fmla="*/ 25 w 56"/>
                <a:gd name="T19" fmla="*/ 36 h 51"/>
                <a:gd name="T20" fmla="*/ 33 w 56"/>
                <a:gd name="T21" fmla="*/ 36 h 51"/>
                <a:gd name="T22" fmla="*/ 37 w 56"/>
                <a:gd name="T23" fmla="*/ 34 h 51"/>
                <a:gd name="T24" fmla="*/ 39 w 56"/>
                <a:gd name="T25" fmla="*/ 32 h 51"/>
                <a:gd name="T26" fmla="*/ 44 w 56"/>
                <a:gd name="T27" fmla="*/ 30 h 51"/>
                <a:gd name="T28" fmla="*/ 49 w 56"/>
                <a:gd name="T29" fmla="*/ 28 h 51"/>
                <a:gd name="T30" fmla="*/ 55 w 56"/>
                <a:gd name="T31" fmla="*/ 28 h 51"/>
                <a:gd name="T32" fmla="*/ 56 w 56"/>
                <a:gd name="T33" fmla="*/ 26 h 51"/>
                <a:gd name="T34" fmla="*/ 50 w 56"/>
                <a:gd name="T35" fmla="*/ 0 h 51"/>
                <a:gd name="T36" fmla="*/ 24 w 56"/>
                <a:gd name="T37" fmla="*/ 5 h 51"/>
                <a:gd name="T38" fmla="*/ 0 w 56"/>
                <a:gd name="T39" fmla="*/ 9 h 51"/>
                <a:gd name="T40" fmla="*/ 0 w 56"/>
                <a:gd name="T41" fmla="*/ 10 h 51"/>
                <a:gd name="T42" fmla="*/ 4 w 56"/>
                <a:gd name="T43" fmla="*/ 2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51">
                  <a:moveTo>
                    <a:pt x="4" y="29"/>
                  </a:moveTo>
                  <a:lnTo>
                    <a:pt x="4" y="36"/>
                  </a:lnTo>
                  <a:lnTo>
                    <a:pt x="8" y="42"/>
                  </a:lnTo>
                  <a:lnTo>
                    <a:pt x="4" y="48"/>
                  </a:lnTo>
                  <a:lnTo>
                    <a:pt x="5" y="51"/>
                  </a:lnTo>
                  <a:lnTo>
                    <a:pt x="9" y="50"/>
                  </a:lnTo>
                  <a:lnTo>
                    <a:pt x="13" y="45"/>
                  </a:lnTo>
                  <a:lnTo>
                    <a:pt x="15" y="44"/>
                  </a:lnTo>
                  <a:lnTo>
                    <a:pt x="20" y="39"/>
                  </a:lnTo>
                  <a:lnTo>
                    <a:pt x="25" y="36"/>
                  </a:lnTo>
                  <a:lnTo>
                    <a:pt x="33" y="36"/>
                  </a:lnTo>
                  <a:lnTo>
                    <a:pt x="37" y="34"/>
                  </a:lnTo>
                  <a:lnTo>
                    <a:pt x="39" y="32"/>
                  </a:lnTo>
                  <a:lnTo>
                    <a:pt x="44" y="30"/>
                  </a:lnTo>
                  <a:lnTo>
                    <a:pt x="49" y="28"/>
                  </a:lnTo>
                  <a:lnTo>
                    <a:pt x="55" y="28"/>
                  </a:lnTo>
                  <a:lnTo>
                    <a:pt x="56" y="26"/>
                  </a:lnTo>
                  <a:lnTo>
                    <a:pt x="50" y="0"/>
                  </a:lnTo>
                  <a:lnTo>
                    <a:pt x="24" y="5"/>
                  </a:lnTo>
                  <a:lnTo>
                    <a:pt x="0" y="9"/>
                  </a:lnTo>
                  <a:lnTo>
                    <a:pt x="0" y="10"/>
                  </a:lnTo>
                  <a:lnTo>
                    <a:pt x="4" y="29"/>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27" name="Freeform 27">
              <a:extLst>
                <a:ext uri="{FF2B5EF4-FFF2-40B4-BE49-F238E27FC236}">
                  <a16:creationId xmlns:a16="http://schemas.microsoft.com/office/drawing/2014/main" id="{89F59B74-B713-B14E-8444-FBA0188D9AB7}"/>
                </a:ext>
              </a:extLst>
            </p:cNvPr>
            <p:cNvSpPr>
              <a:spLocks/>
            </p:cNvSpPr>
            <p:nvPr/>
          </p:nvSpPr>
          <p:spPr bwMode="auto">
            <a:xfrm>
              <a:off x="7918970" y="2179993"/>
              <a:ext cx="40475" cy="52280"/>
            </a:xfrm>
            <a:custGeom>
              <a:avLst/>
              <a:gdLst>
                <a:gd name="T0" fmla="*/ 23 w 24"/>
                <a:gd name="T1" fmla="*/ 15 h 31"/>
                <a:gd name="T2" fmla="*/ 21 w 24"/>
                <a:gd name="T3" fmla="*/ 13 h 31"/>
                <a:gd name="T4" fmla="*/ 21 w 24"/>
                <a:gd name="T5" fmla="*/ 12 h 31"/>
                <a:gd name="T6" fmla="*/ 18 w 24"/>
                <a:gd name="T7" fmla="*/ 11 h 31"/>
                <a:gd name="T8" fmla="*/ 16 w 24"/>
                <a:gd name="T9" fmla="*/ 10 h 31"/>
                <a:gd name="T10" fmla="*/ 16 w 24"/>
                <a:gd name="T11" fmla="*/ 7 h 31"/>
                <a:gd name="T12" fmla="*/ 13 w 24"/>
                <a:gd name="T13" fmla="*/ 5 h 31"/>
                <a:gd name="T14" fmla="*/ 10 w 24"/>
                <a:gd name="T15" fmla="*/ 0 h 31"/>
                <a:gd name="T16" fmla="*/ 0 w 24"/>
                <a:gd name="T17" fmla="*/ 5 h 31"/>
                <a:gd name="T18" fmla="*/ 6 w 24"/>
                <a:gd name="T19" fmla="*/ 31 h 31"/>
                <a:gd name="T20" fmla="*/ 8 w 24"/>
                <a:gd name="T21" fmla="*/ 29 h 31"/>
                <a:gd name="T22" fmla="*/ 10 w 24"/>
                <a:gd name="T23" fmla="*/ 28 h 31"/>
                <a:gd name="T24" fmla="*/ 14 w 24"/>
                <a:gd name="T25" fmla="*/ 26 h 31"/>
                <a:gd name="T26" fmla="*/ 14 w 24"/>
                <a:gd name="T27" fmla="*/ 23 h 31"/>
                <a:gd name="T28" fmla="*/ 14 w 24"/>
                <a:gd name="T29" fmla="*/ 22 h 31"/>
                <a:gd name="T30" fmla="*/ 14 w 24"/>
                <a:gd name="T31" fmla="*/ 20 h 31"/>
                <a:gd name="T32" fmla="*/ 14 w 24"/>
                <a:gd name="T33" fmla="*/ 17 h 31"/>
                <a:gd name="T34" fmla="*/ 14 w 24"/>
                <a:gd name="T35" fmla="*/ 15 h 31"/>
                <a:gd name="T36" fmla="*/ 14 w 24"/>
                <a:gd name="T37" fmla="*/ 14 h 31"/>
                <a:gd name="T38" fmla="*/ 15 w 24"/>
                <a:gd name="T39" fmla="*/ 13 h 31"/>
                <a:gd name="T40" fmla="*/ 16 w 24"/>
                <a:gd name="T41" fmla="*/ 13 h 31"/>
                <a:gd name="T42" fmla="*/ 19 w 24"/>
                <a:gd name="T43" fmla="*/ 14 h 31"/>
                <a:gd name="T44" fmla="*/ 19 w 24"/>
                <a:gd name="T45" fmla="*/ 16 h 31"/>
                <a:gd name="T46" fmla="*/ 21 w 24"/>
                <a:gd name="T47" fmla="*/ 20 h 31"/>
                <a:gd name="T48" fmla="*/ 21 w 24"/>
                <a:gd name="T49" fmla="*/ 21 h 31"/>
                <a:gd name="T50" fmla="*/ 22 w 24"/>
                <a:gd name="T51" fmla="*/ 22 h 31"/>
                <a:gd name="T52" fmla="*/ 24 w 24"/>
                <a:gd name="T53" fmla="*/ 21 h 31"/>
                <a:gd name="T54" fmla="*/ 24 w 24"/>
                <a:gd name="T55" fmla="*/ 20 h 31"/>
                <a:gd name="T56" fmla="*/ 24 w 24"/>
                <a:gd name="T57" fmla="*/ 19 h 31"/>
                <a:gd name="T58" fmla="*/ 23 w 24"/>
                <a:gd name="T59"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 h="31">
                  <a:moveTo>
                    <a:pt x="23" y="15"/>
                  </a:moveTo>
                  <a:lnTo>
                    <a:pt x="21" y="13"/>
                  </a:lnTo>
                  <a:lnTo>
                    <a:pt x="21" y="12"/>
                  </a:lnTo>
                  <a:lnTo>
                    <a:pt x="18" y="11"/>
                  </a:lnTo>
                  <a:lnTo>
                    <a:pt x="16" y="10"/>
                  </a:lnTo>
                  <a:lnTo>
                    <a:pt x="16" y="7"/>
                  </a:lnTo>
                  <a:lnTo>
                    <a:pt x="13" y="5"/>
                  </a:lnTo>
                  <a:lnTo>
                    <a:pt x="10" y="0"/>
                  </a:lnTo>
                  <a:lnTo>
                    <a:pt x="0" y="5"/>
                  </a:lnTo>
                  <a:lnTo>
                    <a:pt x="6" y="31"/>
                  </a:lnTo>
                  <a:lnTo>
                    <a:pt x="8" y="29"/>
                  </a:lnTo>
                  <a:lnTo>
                    <a:pt x="10" y="28"/>
                  </a:lnTo>
                  <a:lnTo>
                    <a:pt x="14" y="26"/>
                  </a:lnTo>
                  <a:lnTo>
                    <a:pt x="14" y="23"/>
                  </a:lnTo>
                  <a:lnTo>
                    <a:pt x="14" y="22"/>
                  </a:lnTo>
                  <a:lnTo>
                    <a:pt x="14" y="20"/>
                  </a:lnTo>
                  <a:lnTo>
                    <a:pt x="14" y="17"/>
                  </a:lnTo>
                  <a:lnTo>
                    <a:pt x="14" y="15"/>
                  </a:lnTo>
                  <a:lnTo>
                    <a:pt x="14" y="14"/>
                  </a:lnTo>
                  <a:lnTo>
                    <a:pt x="15" y="13"/>
                  </a:lnTo>
                  <a:lnTo>
                    <a:pt x="16" y="13"/>
                  </a:lnTo>
                  <a:lnTo>
                    <a:pt x="19" y="14"/>
                  </a:lnTo>
                  <a:lnTo>
                    <a:pt x="19" y="16"/>
                  </a:lnTo>
                  <a:lnTo>
                    <a:pt x="21" y="20"/>
                  </a:lnTo>
                  <a:lnTo>
                    <a:pt x="21" y="21"/>
                  </a:lnTo>
                  <a:lnTo>
                    <a:pt x="22" y="22"/>
                  </a:lnTo>
                  <a:lnTo>
                    <a:pt x="24" y="21"/>
                  </a:lnTo>
                  <a:lnTo>
                    <a:pt x="24" y="20"/>
                  </a:lnTo>
                  <a:lnTo>
                    <a:pt x="24" y="19"/>
                  </a:lnTo>
                  <a:lnTo>
                    <a:pt x="23" y="15"/>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28" name="Freeform 28">
              <a:extLst>
                <a:ext uri="{FF2B5EF4-FFF2-40B4-BE49-F238E27FC236}">
                  <a16:creationId xmlns:a16="http://schemas.microsoft.com/office/drawing/2014/main" id="{093EA086-FE76-C14A-A78F-1CA476016FC9}"/>
                </a:ext>
              </a:extLst>
            </p:cNvPr>
            <p:cNvSpPr>
              <a:spLocks/>
            </p:cNvSpPr>
            <p:nvPr/>
          </p:nvSpPr>
          <p:spPr bwMode="auto">
            <a:xfrm>
              <a:off x="7834648" y="2119281"/>
              <a:ext cx="183822" cy="92755"/>
            </a:xfrm>
            <a:custGeom>
              <a:avLst/>
              <a:gdLst>
                <a:gd name="T0" fmla="*/ 105 w 109"/>
                <a:gd name="T1" fmla="*/ 32 h 55"/>
                <a:gd name="T2" fmla="*/ 101 w 109"/>
                <a:gd name="T3" fmla="*/ 29 h 55"/>
                <a:gd name="T4" fmla="*/ 97 w 109"/>
                <a:gd name="T5" fmla="*/ 25 h 55"/>
                <a:gd name="T6" fmla="*/ 97 w 109"/>
                <a:gd name="T7" fmla="*/ 29 h 55"/>
                <a:gd name="T8" fmla="*/ 102 w 109"/>
                <a:gd name="T9" fmla="*/ 35 h 55"/>
                <a:gd name="T10" fmla="*/ 95 w 109"/>
                <a:gd name="T11" fmla="*/ 36 h 55"/>
                <a:gd name="T12" fmla="*/ 88 w 109"/>
                <a:gd name="T13" fmla="*/ 37 h 55"/>
                <a:gd name="T14" fmla="*/ 85 w 109"/>
                <a:gd name="T15" fmla="*/ 35 h 55"/>
                <a:gd name="T16" fmla="*/ 81 w 109"/>
                <a:gd name="T17" fmla="*/ 32 h 55"/>
                <a:gd name="T18" fmla="*/ 81 w 109"/>
                <a:gd name="T19" fmla="*/ 27 h 55"/>
                <a:gd name="T20" fmla="*/ 73 w 109"/>
                <a:gd name="T21" fmla="*/ 22 h 55"/>
                <a:gd name="T22" fmla="*/ 69 w 109"/>
                <a:gd name="T23" fmla="*/ 22 h 55"/>
                <a:gd name="T24" fmla="*/ 68 w 109"/>
                <a:gd name="T25" fmla="*/ 16 h 55"/>
                <a:gd name="T26" fmla="*/ 71 w 109"/>
                <a:gd name="T27" fmla="*/ 13 h 55"/>
                <a:gd name="T28" fmla="*/ 77 w 109"/>
                <a:gd name="T29" fmla="*/ 9 h 55"/>
                <a:gd name="T30" fmla="*/ 76 w 109"/>
                <a:gd name="T31" fmla="*/ 6 h 55"/>
                <a:gd name="T32" fmla="*/ 71 w 109"/>
                <a:gd name="T33" fmla="*/ 6 h 55"/>
                <a:gd name="T34" fmla="*/ 68 w 109"/>
                <a:gd name="T35" fmla="*/ 0 h 55"/>
                <a:gd name="T36" fmla="*/ 59 w 109"/>
                <a:gd name="T37" fmla="*/ 8 h 55"/>
                <a:gd name="T38" fmla="*/ 0 w 109"/>
                <a:gd name="T39" fmla="*/ 20 h 55"/>
                <a:gd name="T40" fmla="*/ 0 w 109"/>
                <a:gd name="T41" fmla="*/ 50 h 55"/>
                <a:gd name="T42" fmla="*/ 50 w 109"/>
                <a:gd name="T43" fmla="*/ 41 h 55"/>
                <a:gd name="T44" fmla="*/ 63 w 109"/>
                <a:gd name="T45" fmla="*/ 41 h 55"/>
                <a:gd name="T46" fmla="*/ 66 w 109"/>
                <a:gd name="T47" fmla="*/ 46 h 55"/>
                <a:gd name="T48" fmla="*/ 71 w 109"/>
                <a:gd name="T49" fmla="*/ 48 h 55"/>
                <a:gd name="T50" fmla="*/ 73 w 109"/>
                <a:gd name="T51" fmla="*/ 51 h 55"/>
                <a:gd name="T52" fmla="*/ 74 w 109"/>
                <a:gd name="T53" fmla="*/ 55 h 55"/>
                <a:gd name="T54" fmla="*/ 77 w 109"/>
                <a:gd name="T55" fmla="*/ 55 h 55"/>
                <a:gd name="T56" fmla="*/ 79 w 109"/>
                <a:gd name="T57" fmla="*/ 49 h 55"/>
                <a:gd name="T58" fmla="*/ 82 w 109"/>
                <a:gd name="T59" fmla="*/ 45 h 55"/>
                <a:gd name="T60" fmla="*/ 86 w 109"/>
                <a:gd name="T61" fmla="*/ 46 h 55"/>
                <a:gd name="T62" fmla="*/ 87 w 109"/>
                <a:gd name="T63" fmla="*/ 51 h 55"/>
                <a:gd name="T64" fmla="*/ 92 w 109"/>
                <a:gd name="T65" fmla="*/ 47 h 55"/>
                <a:gd name="T66" fmla="*/ 94 w 109"/>
                <a:gd name="T67" fmla="*/ 45 h 55"/>
                <a:gd name="T68" fmla="*/ 101 w 109"/>
                <a:gd name="T69" fmla="*/ 43 h 55"/>
                <a:gd name="T70" fmla="*/ 106 w 109"/>
                <a:gd name="T71" fmla="*/ 40 h 55"/>
                <a:gd name="T72" fmla="*/ 109 w 109"/>
                <a:gd name="T73" fmla="*/ 3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9" h="55">
                  <a:moveTo>
                    <a:pt x="107" y="35"/>
                  </a:moveTo>
                  <a:lnTo>
                    <a:pt x="105" y="32"/>
                  </a:lnTo>
                  <a:lnTo>
                    <a:pt x="104" y="31"/>
                  </a:lnTo>
                  <a:lnTo>
                    <a:pt x="101" y="29"/>
                  </a:lnTo>
                  <a:lnTo>
                    <a:pt x="98" y="27"/>
                  </a:lnTo>
                  <a:lnTo>
                    <a:pt x="97" y="25"/>
                  </a:lnTo>
                  <a:lnTo>
                    <a:pt x="96" y="27"/>
                  </a:lnTo>
                  <a:lnTo>
                    <a:pt x="97" y="29"/>
                  </a:lnTo>
                  <a:lnTo>
                    <a:pt x="100" y="32"/>
                  </a:lnTo>
                  <a:lnTo>
                    <a:pt x="102" y="35"/>
                  </a:lnTo>
                  <a:lnTo>
                    <a:pt x="99" y="36"/>
                  </a:lnTo>
                  <a:lnTo>
                    <a:pt x="95" y="36"/>
                  </a:lnTo>
                  <a:lnTo>
                    <a:pt x="89" y="39"/>
                  </a:lnTo>
                  <a:lnTo>
                    <a:pt x="88" y="37"/>
                  </a:lnTo>
                  <a:lnTo>
                    <a:pt x="87" y="36"/>
                  </a:lnTo>
                  <a:lnTo>
                    <a:pt x="85" y="35"/>
                  </a:lnTo>
                  <a:lnTo>
                    <a:pt x="82" y="33"/>
                  </a:lnTo>
                  <a:lnTo>
                    <a:pt x="81" y="32"/>
                  </a:lnTo>
                  <a:lnTo>
                    <a:pt x="82" y="30"/>
                  </a:lnTo>
                  <a:lnTo>
                    <a:pt x="81" y="27"/>
                  </a:lnTo>
                  <a:lnTo>
                    <a:pt x="77" y="24"/>
                  </a:lnTo>
                  <a:lnTo>
                    <a:pt x="73" y="22"/>
                  </a:lnTo>
                  <a:lnTo>
                    <a:pt x="71" y="22"/>
                  </a:lnTo>
                  <a:lnTo>
                    <a:pt x="69" y="22"/>
                  </a:lnTo>
                  <a:lnTo>
                    <a:pt x="68" y="20"/>
                  </a:lnTo>
                  <a:lnTo>
                    <a:pt x="68" y="16"/>
                  </a:lnTo>
                  <a:lnTo>
                    <a:pt x="70" y="14"/>
                  </a:lnTo>
                  <a:lnTo>
                    <a:pt x="71" y="13"/>
                  </a:lnTo>
                  <a:lnTo>
                    <a:pt x="73" y="11"/>
                  </a:lnTo>
                  <a:lnTo>
                    <a:pt x="77" y="9"/>
                  </a:lnTo>
                  <a:lnTo>
                    <a:pt x="77" y="8"/>
                  </a:lnTo>
                  <a:lnTo>
                    <a:pt x="76" y="6"/>
                  </a:lnTo>
                  <a:lnTo>
                    <a:pt x="73" y="6"/>
                  </a:lnTo>
                  <a:lnTo>
                    <a:pt x="71" y="6"/>
                  </a:lnTo>
                  <a:lnTo>
                    <a:pt x="70" y="3"/>
                  </a:lnTo>
                  <a:lnTo>
                    <a:pt x="68" y="0"/>
                  </a:lnTo>
                  <a:lnTo>
                    <a:pt x="60" y="3"/>
                  </a:lnTo>
                  <a:lnTo>
                    <a:pt x="59" y="8"/>
                  </a:lnTo>
                  <a:lnTo>
                    <a:pt x="22" y="17"/>
                  </a:lnTo>
                  <a:lnTo>
                    <a:pt x="0" y="20"/>
                  </a:lnTo>
                  <a:lnTo>
                    <a:pt x="0" y="33"/>
                  </a:lnTo>
                  <a:lnTo>
                    <a:pt x="0" y="50"/>
                  </a:lnTo>
                  <a:lnTo>
                    <a:pt x="24" y="46"/>
                  </a:lnTo>
                  <a:lnTo>
                    <a:pt x="50" y="41"/>
                  </a:lnTo>
                  <a:lnTo>
                    <a:pt x="60" y="36"/>
                  </a:lnTo>
                  <a:lnTo>
                    <a:pt x="63" y="41"/>
                  </a:lnTo>
                  <a:lnTo>
                    <a:pt x="66" y="43"/>
                  </a:lnTo>
                  <a:lnTo>
                    <a:pt x="66" y="46"/>
                  </a:lnTo>
                  <a:lnTo>
                    <a:pt x="68" y="47"/>
                  </a:lnTo>
                  <a:lnTo>
                    <a:pt x="71" y="48"/>
                  </a:lnTo>
                  <a:lnTo>
                    <a:pt x="71" y="49"/>
                  </a:lnTo>
                  <a:lnTo>
                    <a:pt x="73" y="51"/>
                  </a:lnTo>
                  <a:lnTo>
                    <a:pt x="74" y="55"/>
                  </a:lnTo>
                  <a:lnTo>
                    <a:pt x="74" y="55"/>
                  </a:lnTo>
                  <a:lnTo>
                    <a:pt x="76" y="55"/>
                  </a:lnTo>
                  <a:lnTo>
                    <a:pt x="77" y="55"/>
                  </a:lnTo>
                  <a:lnTo>
                    <a:pt x="79" y="53"/>
                  </a:lnTo>
                  <a:lnTo>
                    <a:pt x="79" y="49"/>
                  </a:lnTo>
                  <a:lnTo>
                    <a:pt x="82" y="47"/>
                  </a:lnTo>
                  <a:lnTo>
                    <a:pt x="82" y="45"/>
                  </a:lnTo>
                  <a:lnTo>
                    <a:pt x="85" y="43"/>
                  </a:lnTo>
                  <a:lnTo>
                    <a:pt x="86" y="46"/>
                  </a:lnTo>
                  <a:lnTo>
                    <a:pt x="87" y="49"/>
                  </a:lnTo>
                  <a:lnTo>
                    <a:pt x="87" y="51"/>
                  </a:lnTo>
                  <a:lnTo>
                    <a:pt x="90" y="49"/>
                  </a:lnTo>
                  <a:lnTo>
                    <a:pt x="92" y="47"/>
                  </a:lnTo>
                  <a:lnTo>
                    <a:pt x="92" y="45"/>
                  </a:lnTo>
                  <a:lnTo>
                    <a:pt x="94" y="45"/>
                  </a:lnTo>
                  <a:lnTo>
                    <a:pt x="97" y="43"/>
                  </a:lnTo>
                  <a:lnTo>
                    <a:pt x="101" y="43"/>
                  </a:lnTo>
                  <a:lnTo>
                    <a:pt x="103" y="41"/>
                  </a:lnTo>
                  <a:lnTo>
                    <a:pt x="106" y="40"/>
                  </a:lnTo>
                  <a:lnTo>
                    <a:pt x="108" y="38"/>
                  </a:lnTo>
                  <a:lnTo>
                    <a:pt x="109" y="36"/>
                  </a:lnTo>
                  <a:lnTo>
                    <a:pt x="107" y="35"/>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29" name="Freeform 29">
              <a:extLst>
                <a:ext uri="{FF2B5EF4-FFF2-40B4-BE49-F238E27FC236}">
                  <a16:creationId xmlns:a16="http://schemas.microsoft.com/office/drawing/2014/main" id="{3DEE110C-4332-4249-84EB-D35E29E74043}"/>
                </a:ext>
              </a:extLst>
            </p:cNvPr>
            <p:cNvSpPr>
              <a:spLocks/>
            </p:cNvSpPr>
            <p:nvPr/>
          </p:nvSpPr>
          <p:spPr bwMode="auto">
            <a:xfrm>
              <a:off x="7976309" y="2205290"/>
              <a:ext cx="16864" cy="11806"/>
            </a:xfrm>
            <a:custGeom>
              <a:avLst/>
              <a:gdLst>
                <a:gd name="T0" fmla="*/ 3 w 12"/>
                <a:gd name="T1" fmla="*/ 9 h 9"/>
                <a:gd name="T2" fmla="*/ 7 w 12"/>
                <a:gd name="T3" fmla="*/ 9 h 9"/>
                <a:gd name="T4" fmla="*/ 10 w 12"/>
                <a:gd name="T5" fmla="*/ 6 h 9"/>
                <a:gd name="T6" fmla="*/ 12 w 12"/>
                <a:gd name="T7" fmla="*/ 4 h 9"/>
                <a:gd name="T8" fmla="*/ 8 w 12"/>
                <a:gd name="T9" fmla="*/ 2 h 9"/>
                <a:gd name="T10" fmla="*/ 4 w 12"/>
                <a:gd name="T11" fmla="*/ 1 h 9"/>
                <a:gd name="T12" fmla="*/ 0 w 12"/>
                <a:gd name="T13" fmla="*/ 7 h 9"/>
                <a:gd name="T14" fmla="*/ 3 w 12"/>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9">
                  <a:moveTo>
                    <a:pt x="3" y="9"/>
                  </a:moveTo>
                  <a:cubicBezTo>
                    <a:pt x="7" y="9"/>
                    <a:pt x="7" y="9"/>
                    <a:pt x="7" y="9"/>
                  </a:cubicBezTo>
                  <a:cubicBezTo>
                    <a:pt x="10" y="6"/>
                    <a:pt x="10" y="6"/>
                    <a:pt x="10" y="6"/>
                  </a:cubicBezTo>
                  <a:cubicBezTo>
                    <a:pt x="12" y="4"/>
                    <a:pt x="12" y="4"/>
                    <a:pt x="12" y="4"/>
                  </a:cubicBezTo>
                  <a:cubicBezTo>
                    <a:pt x="8" y="2"/>
                    <a:pt x="8" y="2"/>
                    <a:pt x="8" y="2"/>
                  </a:cubicBezTo>
                  <a:cubicBezTo>
                    <a:pt x="8" y="2"/>
                    <a:pt x="5" y="0"/>
                    <a:pt x="4" y="1"/>
                  </a:cubicBezTo>
                  <a:cubicBezTo>
                    <a:pt x="4" y="2"/>
                    <a:pt x="0" y="7"/>
                    <a:pt x="0" y="7"/>
                  </a:cubicBezTo>
                  <a:lnTo>
                    <a:pt x="3" y="9"/>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30" name="Freeform 30">
              <a:extLst>
                <a:ext uri="{FF2B5EF4-FFF2-40B4-BE49-F238E27FC236}">
                  <a16:creationId xmlns:a16="http://schemas.microsoft.com/office/drawing/2014/main" id="{2E77D927-0766-C24B-9C1E-84BE2E2FB972}"/>
                </a:ext>
              </a:extLst>
            </p:cNvPr>
            <p:cNvSpPr>
              <a:spLocks/>
            </p:cNvSpPr>
            <p:nvPr/>
          </p:nvSpPr>
          <p:spPr bwMode="auto">
            <a:xfrm>
              <a:off x="7763817" y="2269376"/>
              <a:ext cx="70830" cy="158525"/>
            </a:xfrm>
            <a:custGeom>
              <a:avLst/>
              <a:gdLst>
                <a:gd name="T0" fmla="*/ 36 w 42"/>
                <a:gd name="T1" fmla="*/ 13 h 94"/>
                <a:gd name="T2" fmla="*/ 36 w 42"/>
                <a:gd name="T3" fmla="*/ 9 h 94"/>
                <a:gd name="T4" fmla="*/ 34 w 42"/>
                <a:gd name="T5" fmla="*/ 7 h 94"/>
                <a:gd name="T6" fmla="*/ 21 w 42"/>
                <a:gd name="T7" fmla="*/ 3 h 94"/>
                <a:gd name="T8" fmla="*/ 9 w 42"/>
                <a:gd name="T9" fmla="*/ 0 h 94"/>
                <a:gd name="T10" fmla="*/ 8 w 42"/>
                <a:gd name="T11" fmla="*/ 3 h 94"/>
                <a:gd name="T12" fmla="*/ 6 w 42"/>
                <a:gd name="T13" fmla="*/ 7 h 94"/>
                <a:gd name="T14" fmla="*/ 3 w 42"/>
                <a:gd name="T15" fmla="*/ 9 h 94"/>
                <a:gd name="T16" fmla="*/ 2 w 42"/>
                <a:gd name="T17" fmla="*/ 14 h 94"/>
                <a:gd name="T18" fmla="*/ 3 w 42"/>
                <a:gd name="T19" fmla="*/ 20 h 94"/>
                <a:gd name="T20" fmla="*/ 3 w 42"/>
                <a:gd name="T21" fmla="*/ 25 h 94"/>
                <a:gd name="T22" fmla="*/ 2 w 42"/>
                <a:gd name="T23" fmla="*/ 30 h 94"/>
                <a:gd name="T24" fmla="*/ 5 w 42"/>
                <a:gd name="T25" fmla="*/ 32 h 94"/>
                <a:gd name="T26" fmla="*/ 9 w 42"/>
                <a:gd name="T27" fmla="*/ 34 h 94"/>
                <a:gd name="T28" fmla="*/ 11 w 42"/>
                <a:gd name="T29" fmla="*/ 38 h 94"/>
                <a:gd name="T30" fmla="*/ 15 w 42"/>
                <a:gd name="T31" fmla="*/ 42 h 94"/>
                <a:gd name="T32" fmla="*/ 20 w 42"/>
                <a:gd name="T33" fmla="*/ 46 h 94"/>
                <a:gd name="T34" fmla="*/ 20 w 42"/>
                <a:gd name="T35" fmla="*/ 47 h 94"/>
                <a:gd name="T36" fmla="*/ 18 w 42"/>
                <a:gd name="T37" fmla="*/ 53 h 94"/>
                <a:gd name="T38" fmla="*/ 10 w 42"/>
                <a:gd name="T39" fmla="*/ 58 h 94"/>
                <a:gd name="T40" fmla="*/ 3 w 42"/>
                <a:gd name="T41" fmla="*/ 64 h 94"/>
                <a:gd name="T42" fmla="*/ 2 w 42"/>
                <a:gd name="T43" fmla="*/ 67 h 94"/>
                <a:gd name="T44" fmla="*/ 0 w 42"/>
                <a:gd name="T45" fmla="*/ 72 h 94"/>
                <a:gd name="T46" fmla="*/ 1 w 42"/>
                <a:gd name="T47" fmla="*/ 75 h 94"/>
                <a:gd name="T48" fmla="*/ 3 w 42"/>
                <a:gd name="T49" fmla="*/ 79 h 94"/>
                <a:gd name="T50" fmla="*/ 8 w 42"/>
                <a:gd name="T51" fmla="*/ 83 h 94"/>
                <a:gd name="T52" fmla="*/ 12 w 42"/>
                <a:gd name="T53" fmla="*/ 85 h 94"/>
                <a:gd name="T54" fmla="*/ 15 w 42"/>
                <a:gd name="T55" fmla="*/ 86 h 94"/>
                <a:gd name="T56" fmla="*/ 20 w 42"/>
                <a:gd name="T57" fmla="*/ 86 h 94"/>
                <a:gd name="T58" fmla="*/ 24 w 42"/>
                <a:gd name="T59" fmla="*/ 86 h 94"/>
                <a:gd name="T60" fmla="*/ 25 w 42"/>
                <a:gd name="T61" fmla="*/ 86 h 94"/>
                <a:gd name="T62" fmla="*/ 24 w 42"/>
                <a:gd name="T63" fmla="*/ 90 h 94"/>
                <a:gd name="T64" fmla="*/ 24 w 42"/>
                <a:gd name="T65" fmla="*/ 93 h 94"/>
                <a:gd name="T66" fmla="*/ 25 w 42"/>
                <a:gd name="T67" fmla="*/ 94 h 94"/>
                <a:gd name="T68" fmla="*/ 26 w 42"/>
                <a:gd name="T69" fmla="*/ 94 h 94"/>
                <a:gd name="T70" fmla="*/ 27 w 42"/>
                <a:gd name="T71" fmla="*/ 87 h 94"/>
                <a:gd name="T72" fmla="*/ 28 w 42"/>
                <a:gd name="T73" fmla="*/ 86 h 94"/>
                <a:gd name="T74" fmla="*/ 31 w 42"/>
                <a:gd name="T75" fmla="*/ 82 h 94"/>
                <a:gd name="T76" fmla="*/ 36 w 42"/>
                <a:gd name="T77" fmla="*/ 78 h 94"/>
                <a:gd name="T78" fmla="*/ 36 w 42"/>
                <a:gd name="T79" fmla="*/ 69 h 94"/>
                <a:gd name="T80" fmla="*/ 36 w 42"/>
                <a:gd name="T81" fmla="*/ 65 h 94"/>
                <a:gd name="T82" fmla="*/ 40 w 42"/>
                <a:gd name="T83" fmla="*/ 61 h 94"/>
                <a:gd name="T84" fmla="*/ 41 w 42"/>
                <a:gd name="T85" fmla="*/ 53 h 94"/>
                <a:gd name="T86" fmla="*/ 42 w 42"/>
                <a:gd name="T87" fmla="*/ 48 h 94"/>
                <a:gd name="T88" fmla="*/ 42 w 42"/>
                <a:gd name="T89" fmla="*/ 40 h 94"/>
                <a:gd name="T90" fmla="*/ 42 w 42"/>
                <a:gd name="T91" fmla="*/ 36 h 94"/>
                <a:gd name="T92" fmla="*/ 40 w 42"/>
                <a:gd name="T93" fmla="*/ 30 h 94"/>
                <a:gd name="T94" fmla="*/ 36 w 42"/>
                <a:gd name="T95" fmla="*/ 30 h 94"/>
                <a:gd name="T96" fmla="*/ 34 w 42"/>
                <a:gd name="T97" fmla="*/ 30 h 94"/>
                <a:gd name="T98" fmla="*/ 35 w 42"/>
                <a:gd name="T99" fmla="*/ 25 h 94"/>
                <a:gd name="T100" fmla="*/ 37 w 42"/>
                <a:gd name="T101" fmla="*/ 20 h 94"/>
                <a:gd name="T102" fmla="*/ 39 w 42"/>
                <a:gd name="T103" fmla="*/ 18 h 94"/>
                <a:gd name="T104" fmla="*/ 38 w 42"/>
                <a:gd name="T105" fmla="*/ 17 h 94"/>
                <a:gd name="T106" fmla="*/ 36 w 42"/>
                <a:gd name="T107" fmla="*/ 1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 h="94">
                  <a:moveTo>
                    <a:pt x="36" y="13"/>
                  </a:moveTo>
                  <a:lnTo>
                    <a:pt x="36" y="9"/>
                  </a:lnTo>
                  <a:lnTo>
                    <a:pt x="34" y="7"/>
                  </a:lnTo>
                  <a:lnTo>
                    <a:pt x="21" y="3"/>
                  </a:lnTo>
                  <a:lnTo>
                    <a:pt x="9" y="0"/>
                  </a:lnTo>
                  <a:lnTo>
                    <a:pt x="8" y="3"/>
                  </a:lnTo>
                  <a:lnTo>
                    <a:pt x="6" y="7"/>
                  </a:lnTo>
                  <a:lnTo>
                    <a:pt x="3" y="9"/>
                  </a:lnTo>
                  <a:lnTo>
                    <a:pt x="2" y="14"/>
                  </a:lnTo>
                  <a:lnTo>
                    <a:pt x="3" y="20"/>
                  </a:lnTo>
                  <a:lnTo>
                    <a:pt x="3" y="25"/>
                  </a:lnTo>
                  <a:lnTo>
                    <a:pt x="2" y="30"/>
                  </a:lnTo>
                  <a:lnTo>
                    <a:pt x="5" y="32"/>
                  </a:lnTo>
                  <a:lnTo>
                    <a:pt x="9" y="34"/>
                  </a:lnTo>
                  <a:lnTo>
                    <a:pt x="11" y="38"/>
                  </a:lnTo>
                  <a:lnTo>
                    <a:pt x="15" y="42"/>
                  </a:lnTo>
                  <a:lnTo>
                    <a:pt x="20" y="46"/>
                  </a:lnTo>
                  <a:lnTo>
                    <a:pt x="20" y="47"/>
                  </a:lnTo>
                  <a:lnTo>
                    <a:pt x="18" y="53"/>
                  </a:lnTo>
                  <a:lnTo>
                    <a:pt x="10" y="58"/>
                  </a:lnTo>
                  <a:lnTo>
                    <a:pt x="3" y="64"/>
                  </a:lnTo>
                  <a:lnTo>
                    <a:pt x="2" y="67"/>
                  </a:lnTo>
                  <a:lnTo>
                    <a:pt x="0" y="72"/>
                  </a:lnTo>
                  <a:lnTo>
                    <a:pt x="1" y="75"/>
                  </a:lnTo>
                  <a:lnTo>
                    <a:pt x="3" y="79"/>
                  </a:lnTo>
                  <a:lnTo>
                    <a:pt x="8" y="83"/>
                  </a:lnTo>
                  <a:lnTo>
                    <a:pt x="12" y="85"/>
                  </a:lnTo>
                  <a:lnTo>
                    <a:pt x="15" y="86"/>
                  </a:lnTo>
                  <a:lnTo>
                    <a:pt x="20" y="86"/>
                  </a:lnTo>
                  <a:lnTo>
                    <a:pt x="24" y="86"/>
                  </a:lnTo>
                  <a:lnTo>
                    <a:pt x="25" y="86"/>
                  </a:lnTo>
                  <a:lnTo>
                    <a:pt x="24" y="90"/>
                  </a:lnTo>
                  <a:lnTo>
                    <a:pt x="24" y="93"/>
                  </a:lnTo>
                  <a:lnTo>
                    <a:pt x="25" y="94"/>
                  </a:lnTo>
                  <a:lnTo>
                    <a:pt x="26" y="94"/>
                  </a:lnTo>
                  <a:lnTo>
                    <a:pt x="27" y="87"/>
                  </a:lnTo>
                  <a:lnTo>
                    <a:pt x="28" y="86"/>
                  </a:lnTo>
                  <a:lnTo>
                    <a:pt x="31" y="82"/>
                  </a:lnTo>
                  <a:lnTo>
                    <a:pt x="36" y="78"/>
                  </a:lnTo>
                  <a:lnTo>
                    <a:pt x="36" y="69"/>
                  </a:lnTo>
                  <a:lnTo>
                    <a:pt x="36" y="65"/>
                  </a:lnTo>
                  <a:lnTo>
                    <a:pt x="40" y="61"/>
                  </a:lnTo>
                  <a:lnTo>
                    <a:pt x="41" y="53"/>
                  </a:lnTo>
                  <a:lnTo>
                    <a:pt x="42" y="48"/>
                  </a:lnTo>
                  <a:lnTo>
                    <a:pt x="42" y="40"/>
                  </a:lnTo>
                  <a:lnTo>
                    <a:pt x="42" y="36"/>
                  </a:lnTo>
                  <a:lnTo>
                    <a:pt x="40" y="30"/>
                  </a:lnTo>
                  <a:lnTo>
                    <a:pt x="36" y="30"/>
                  </a:lnTo>
                  <a:lnTo>
                    <a:pt x="34" y="30"/>
                  </a:lnTo>
                  <a:lnTo>
                    <a:pt x="35" y="25"/>
                  </a:lnTo>
                  <a:lnTo>
                    <a:pt x="37" y="20"/>
                  </a:lnTo>
                  <a:lnTo>
                    <a:pt x="39" y="18"/>
                  </a:lnTo>
                  <a:lnTo>
                    <a:pt x="38" y="17"/>
                  </a:lnTo>
                  <a:lnTo>
                    <a:pt x="36" y="13"/>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31" name="Freeform 31">
              <a:extLst>
                <a:ext uri="{FF2B5EF4-FFF2-40B4-BE49-F238E27FC236}">
                  <a16:creationId xmlns:a16="http://schemas.microsoft.com/office/drawing/2014/main" id="{58993114-4DE4-1F4E-82B8-B39D2BD8AC5B}"/>
                </a:ext>
              </a:extLst>
            </p:cNvPr>
            <p:cNvSpPr>
              <a:spLocks/>
            </p:cNvSpPr>
            <p:nvPr/>
          </p:nvSpPr>
          <p:spPr bwMode="auto">
            <a:xfrm>
              <a:off x="7750326" y="2378994"/>
              <a:ext cx="55652" cy="91068"/>
            </a:xfrm>
            <a:custGeom>
              <a:avLst/>
              <a:gdLst>
                <a:gd name="T0" fmla="*/ 9 w 33"/>
                <a:gd name="T1" fmla="*/ 10 h 54"/>
                <a:gd name="T2" fmla="*/ 8 w 33"/>
                <a:gd name="T3" fmla="*/ 7 h 54"/>
                <a:gd name="T4" fmla="*/ 10 w 33"/>
                <a:gd name="T5" fmla="*/ 2 h 54"/>
                <a:gd name="T6" fmla="*/ 11 w 33"/>
                <a:gd name="T7" fmla="*/ 1 h 54"/>
                <a:gd name="T8" fmla="*/ 9 w 33"/>
                <a:gd name="T9" fmla="*/ 0 h 54"/>
                <a:gd name="T10" fmla="*/ 6 w 33"/>
                <a:gd name="T11" fmla="*/ 0 h 54"/>
                <a:gd name="T12" fmla="*/ 5 w 33"/>
                <a:gd name="T13" fmla="*/ 0 h 54"/>
                <a:gd name="T14" fmla="*/ 2 w 33"/>
                <a:gd name="T15" fmla="*/ 2 h 54"/>
                <a:gd name="T16" fmla="*/ 0 w 33"/>
                <a:gd name="T17" fmla="*/ 5 h 54"/>
                <a:gd name="T18" fmla="*/ 12 w 33"/>
                <a:gd name="T19" fmla="*/ 54 h 54"/>
                <a:gd name="T20" fmla="*/ 33 w 33"/>
                <a:gd name="T21" fmla="*/ 51 h 54"/>
                <a:gd name="T22" fmla="*/ 32 w 33"/>
                <a:gd name="T23" fmla="*/ 43 h 54"/>
                <a:gd name="T24" fmla="*/ 29 w 33"/>
                <a:gd name="T25" fmla="*/ 40 h 54"/>
                <a:gd name="T26" fmla="*/ 28 w 33"/>
                <a:gd name="T27" fmla="*/ 38 h 54"/>
                <a:gd name="T28" fmla="*/ 26 w 33"/>
                <a:gd name="T29" fmla="*/ 37 h 54"/>
                <a:gd name="T30" fmla="*/ 23 w 33"/>
                <a:gd name="T31" fmla="*/ 34 h 54"/>
                <a:gd name="T32" fmla="*/ 20 w 33"/>
                <a:gd name="T33" fmla="*/ 32 h 54"/>
                <a:gd name="T34" fmla="*/ 18 w 33"/>
                <a:gd name="T35" fmla="*/ 28 h 54"/>
                <a:gd name="T36" fmla="*/ 16 w 33"/>
                <a:gd name="T37" fmla="*/ 24 h 54"/>
                <a:gd name="T38" fmla="*/ 14 w 33"/>
                <a:gd name="T39" fmla="*/ 20 h 54"/>
                <a:gd name="T40" fmla="*/ 16 w 33"/>
                <a:gd name="T41" fmla="*/ 17 h 54"/>
                <a:gd name="T42" fmla="*/ 11 w 33"/>
                <a:gd name="T43" fmla="*/ 14 h 54"/>
                <a:gd name="T44" fmla="*/ 9 w 33"/>
                <a:gd name="T45" fmla="*/ 1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 h="54">
                  <a:moveTo>
                    <a:pt x="9" y="10"/>
                  </a:moveTo>
                  <a:lnTo>
                    <a:pt x="8" y="7"/>
                  </a:lnTo>
                  <a:lnTo>
                    <a:pt x="10" y="2"/>
                  </a:lnTo>
                  <a:lnTo>
                    <a:pt x="11" y="1"/>
                  </a:lnTo>
                  <a:lnTo>
                    <a:pt x="9" y="0"/>
                  </a:lnTo>
                  <a:lnTo>
                    <a:pt x="6" y="0"/>
                  </a:lnTo>
                  <a:lnTo>
                    <a:pt x="5" y="0"/>
                  </a:lnTo>
                  <a:lnTo>
                    <a:pt x="2" y="2"/>
                  </a:lnTo>
                  <a:lnTo>
                    <a:pt x="0" y="5"/>
                  </a:lnTo>
                  <a:lnTo>
                    <a:pt x="12" y="54"/>
                  </a:lnTo>
                  <a:lnTo>
                    <a:pt x="33" y="51"/>
                  </a:lnTo>
                  <a:lnTo>
                    <a:pt x="32" y="43"/>
                  </a:lnTo>
                  <a:lnTo>
                    <a:pt x="29" y="40"/>
                  </a:lnTo>
                  <a:lnTo>
                    <a:pt x="28" y="38"/>
                  </a:lnTo>
                  <a:lnTo>
                    <a:pt x="26" y="37"/>
                  </a:lnTo>
                  <a:lnTo>
                    <a:pt x="23" y="34"/>
                  </a:lnTo>
                  <a:lnTo>
                    <a:pt x="20" y="32"/>
                  </a:lnTo>
                  <a:lnTo>
                    <a:pt x="18" y="28"/>
                  </a:lnTo>
                  <a:lnTo>
                    <a:pt x="16" y="24"/>
                  </a:lnTo>
                  <a:lnTo>
                    <a:pt x="14" y="20"/>
                  </a:lnTo>
                  <a:lnTo>
                    <a:pt x="16" y="17"/>
                  </a:lnTo>
                  <a:lnTo>
                    <a:pt x="11" y="14"/>
                  </a:lnTo>
                  <a:lnTo>
                    <a:pt x="9" y="10"/>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32" name="Freeform 32">
              <a:extLst>
                <a:ext uri="{FF2B5EF4-FFF2-40B4-BE49-F238E27FC236}">
                  <a16:creationId xmlns:a16="http://schemas.microsoft.com/office/drawing/2014/main" id="{AB179FD5-8DFD-E540-B2BA-592D42DDA5E8}"/>
                </a:ext>
              </a:extLst>
            </p:cNvPr>
            <p:cNvSpPr>
              <a:spLocks/>
            </p:cNvSpPr>
            <p:nvPr/>
          </p:nvSpPr>
          <p:spPr bwMode="auto">
            <a:xfrm>
              <a:off x="7480495" y="2227213"/>
              <a:ext cx="317051" cy="205746"/>
            </a:xfrm>
            <a:custGeom>
              <a:avLst/>
              <a:gdLst>
                <a:gd name="T0" fmla="*/ 165 w 188"/>
                <a:gd name="T1" fmla="*/ 90 h 122"/>
                <a:gd name="T2" fmla="*/ 166 w 188"/>
                <a:gd name="T3" fmla="*/ 90 h 122"/>
                <a:gd name="T4" fmla="*/ 169 w 188"/>
                <a:gd name="T5" fmla="*/ 90 h 122"/>
                <a:gd name="T6" fmla="*/ 171 w 188"/>
                <a:gd name="T7" fmla="*/ 91 h 122"/>
                <a:gd name="T8" fmla="*/ 171 w 188"/>
                <a:gd name="T9" fmla="*/ 89 h 122"/>
                <a:gd name="T10" fmla="*/ 178 w 188"/>
                <a:gd name="T11" fmla="*/ 83 h 122"/>
                <a:gd name="T12" fmla="*/ 186 w 188"/>
                <a:gd name="T13" fmla="*/ 78 h 122"/>
                <a:gd name="T14" fmla="*/ 188 w 188"/>
                <a:gd name="T15" fmla="*/ 72 h 122"/>
                <a:gd name="T16" fmla="*/ 188 w 188"/>
                <a:gd name="T17" fmla="*/ 71 h 122"/>
                <a:gd name="T18" fmla="*/ 183 w 188"/>
                <a:gd name="T19" fmla="*/ 67 h 122"/>
                <a:gd name="T20" fmla="*/ 179 w 188"/>
                <a:gd name="T21" fmla="*/ 63 h 122"/>
                <a:gd name="T22" fmla="*/ 177 w 188"/>
                <a:gd name="T23" fmla="*/ 59 h 122"/>
                <a:gd name="T24" fmla="*/ 173 w 188"/>
                <a:gd name="T25" fmla="*/ 57 h 122"/>
                <a:gd name="T26" fmla="*/ 170 w 188"/>
                <a:gd name="T27" fmla="*/ 55 h 122"/>
                <a:gd name="T28" fmla="*/ 171 w 188"/>
                <a:gd name="T29" fmla="*/ 50 h 122"/>
                <a:gd name="T30" fmla="*/ 171 w 188"/>
                <a:gd name="T31" fmla="*/ 45 h 122"/>
                <a:gd name="T32" fmla="*/ 170 w 188"/>
                <a:gd name="T33" fmla="*/ 39 h 122"/>
                <a:gd name="T34" fmla="*/ 171 w 188"/>
                <a:gd name="T35" fmla="*/ 34 h 122"/>
                <a:gd name="T36" fmla="*/ 174 w 188"/>
                <a:gd name="T37" fmla="*/ 32 h 122"/>
                <a:gd name="T38" fmla="*/ 176 w 188"/>
                <a:gd name="T39" fmla="*/ 28 h 122"/>
                <a:gd name="T40" fmla="*/ 177 w 188"/>
                <a:gd name="T41" fmla="*/ 25 h 122"/>
                <a:gd name="T42" fmla="*/ 179 w 188"/>
                <a:gd name="T43" fmla="*/ 20 h 122"/>
                <a:gd name="T44" fmla="*/ 176 w 188"/>
                <a:gd name="T45" fmla="*/ 18 h 122"/>
                <a:gd name="T46" fmla="*/ 173 w 188"/>
                <a:gd name="T47" fmla="*/ 18 h 122"/>
                <a:gd name="T48" fmla="*/ 170 w 188"/>
                <a:gd name="T49" fmla="*/ 17 h 122"/>
                <a:gd name="T50" fmla="*/ 166 w 188"/>
                <a:gd name="T51" fmla="*/ 10 h 122"/>
                <a:gd name="T52" fmla="*/ 162 w 188"/>
                <a:gd name="T53" fmla="*/ 5 h 122"/>
                <a:gd name="T54" fmla="*/ 154 w 188"/>
                <a:gd name="T55" fmla="*/ 0 h 122"/>
                <a:gd name="T56" fmla="*/ 24 w 188"/>
                <a:gd name="T57" fmla="*/ 23 h 122"/>
                <a:gd name="T58" fmla="*/ 22 w 188"/>
                <a:gd name="T59" fmla="*/ 13 h 122"/>
                <a:gd name="T60" fmla="*/ 16 w 188"/>
                <a:gd name="T61" fmla="*/ 17 h 122"/>
                <a:gd name="T62" fmla="*/ 11 w 188"/>
                <a:gd name="T63" fmla="*/ 21 h 122"/>
                <a:gd name="T64" fmla="*/ 6 w 188"/>
                <a:gd name="T65" fmla="*/ 24 h 122"/>
                <a:gd name="T66" fmla="*/ 0 w 188"/>
                <a:gd name="T67" fmla="*/ 28 h 122"/>
                <a:gd name="T68" fmla="*/ 16 w 188"/>
                <a:gd name="T69" fmla="*/ 122 h 122"/>
                <a:gd name="T70" fmla="*/ 160 w 188"/>
                <a:gd name="T71" fmla="*/ 95 h 122"/>
                <a:gd name="T72" fmla="*/ 162 w 188"/>
                <a:gd name="T73" fmla="*/ 92 h 122"/>
                <a:gd name="T74" fmla="*/ 165 w 188"/>
                <a:gd name="T75"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8" h="122">
                  <a:moveTo>
                    <a:pt x="165" y="90"/>
                  </a:moveTo>
                  <a:lnTo>
                    <a:pt x="166" y="90"/>
                  </a:lnTo>
                  <a:lnTo>
                    <a:pt x="169" y="90"/>
                  </a:lnTo>
                  <a:lnTo>
                    <a:pt x="171" y="91"/>
                  </a:lnTo>
                  <a:lnTo>
                    <a:pt x="171" y="89"/>
                  </a:lnTo>
                  <a:lnTo>
                    <a:pt x="178" y="83"/>
                  </a:lnTo>
                  <a:lnTo>
                    <a:pt x="186" y="78"/>
                  </a:lnTo>
                  <a:lnTo>
                    <a:pt x="188" y="72"/>
                  </a:lnTo>
                  <a:lnTo>
                    <a:pt x="188" y="71"/>
                  </a:lnTo>
                  <a:lnTo>
                    <a:pt x="183" y="67"/>
                  </a:lnTo>
                  <a:lnTo>
                    <a:pt x="179" y="63"/>
                  </a:lnTo>
                  <a:lnTo>
                    <a:pt x="177" y="59"/>
                  </a:lnTo>
                  <a:lnTo>
                    <a:pt x="173" y="57"/>
                  </a:lnTo>
                  <a:lnTo>
                    <a:pt x="170" y="55"/>
                  </a:lnTo>
                  <a:lnTo>
                    <a:pt x="171" y="50"/>
                  </a:lnTo>
                  <a:lnTo>
                    <a:pt x="171" y="45"/>
                  </a:lnTo>
                  <a:lnTo>
                    <a:pt x="170" y="39"/>
                  </a:lnTo>
                  <a:lnTo>
                    <a:pt x="171" y="34"/>
                  </a:lnTo>
                  <a:lnTo>
                    <a:pt x="174" y="32"/>
                  </a:lnTo>
                  <a:lnTo>
                    <a:pt x="176" y="28"/>
                  </a:lnTo>
                  <a:lnTo>
                    <a:pt x="177" y="25"/>
                  </a:lnTo>
                  <a:lnTo>
                    <a:pt x="179" y="20"/>
                  </a:lnTo>
                  <a:lnTo>
                    <a:pt x="176" y="18"/>
                  </a:lnTo>
                  <a:lnTo>
                    <a:pt x="173" y="18"/>
                  </a:lnTo>
                  <a:lnTo>
                    <a:pt x="170" y="17"/>
                  </a:lnTo>
                  <a:lnTo>
                    <a:pt x="166" y="10"/>
                  </a:lnTo>
                  <a:lnTo>
                    <a:pt x="162" y="5"/>
                  </a:lnTo>
                  <a:lnTo>
                    <a:pt x="154" y="0"/>
                  </a:lnTo>
                  <a:lnTo>
                    <a:pt x="24" y="23"/>
                  </a:lnTo>
                  <a:lnTo>
                    <a:pt x="22" y="13"/>
                  </a:lnTo>
                  <a:lnTo>
                    <a:pt x="16" y="17"/>
                  </a:lnTo>
                  <a:lnTo>
                    <a:pt x="11" y="21"/>
                  </a:lnTo>
                  <a:lnTo>
                    <a:pt x="6" y="24"/>
                  </a:lnTo>
                  <a:lnTo>
                    <a:pt x="0" y="28"/>
                  </a:lnTo>
                  <a:lnTo>
                    <a:pt x="16" y="122"/>
                  </a:lnTo>
                  <a:lnTo>
                    <a:pt x="160" y="95"/>
                  </a:lnTo>
                  <a:lnTo>
                    <a:pt x="162" y="92"/>
                  </a:lnTo>
                  <a:lnTo>
                    <a:pt x="165" y="90"/>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33" name="Freeform 33">
              <a:extLst>
                <a:ext uri="{FF2B5EF4-FFF2-40B4-BE49-F238E27FC236}">
                  <a16:creationId xmlns:a16="http://schemas.microsoft.com/office/drawing/2014/main" id="{FF6F7750-B890-CE40-8091-E5514F533A80}"/>
                </a:ext>
              </a:extLst>
            </p:cNvPr>
            <p:cNvSpPr>
              <a:spLocks/>
            </p:cNvSpPr>
            <p:nvPr/>
          </p:nvSpPr>
          <p:spPr bwMode="auto">
            <a:xfrm>
              <a:off x="7183681" y="3051885"/>
              <a:ext cx="490754" cy="384509"/>
            </a:xfrm>
            <a:custGeom>
              <a:avLst/>
              <a:gdLst>
                <a:gd name="T0" fmla="*/ 200 w 291"/>
                <a:gd name="T1" fmla="*/ 0 h 228"/>
                <a:gd name="T2" fmla="*/ 211 w 291"/>
                <a:gd name="T3" fmla="*/ 10 h 228"/>
                <a:gd name="T4" fmla="*/ 223 w 291"/>
                <a:gd name="T5" fmla="*/ 30 h 228"/>
                <a:gd name="T6" fmla="*/ 241 w 291"/>
                <a:gd name="T7" fmla="*/ 62 h 228"/>
                <a:gd name="T8" fmla="*/ 259 w 291"/>
                <a:gd name="T9" fmla="*/ 84 h 228"/>
                <a:gd name="T10" fmla="*/ 256 w 291"/>
                <a:gd name="T11" fmla="*/ 86 h 228"/>
                <a:gd name="T12" fmla="*/ 268 w 291"/>
                <a:gd name="T13" fmla="*/ 116 h 228"/>
                <a:gd name="T14" fmla="*/ 286 w 291"/>
                <a:gd name="T15" fmla="*/ 144 h 228"/>
                <a:gd name="T16" fmla="*/ 291 w 291"/>
                <a:gd name="T17" fmla="*/ 176 h 228"/>
                <a:gd name="T18" fmla="*/ 288 w 291"/>
                <a:gd name="T19" fmla="*/ 196 h 228"/>
                <a:gd name="T20" fmla="*/ 287 w 291"/>
                <a:gd name="T21" fmla="*/ 211 h 228"/>
                <a:gd name="T22" fmla="*/ 280 w 291"/>
                <a:gd name="T23" fmla="*/ 227 h 228"/>
                <a:gd name="T24" fmla="*/ 281 w 291"/>
                <a:gd name="T25" fmla="*/ 222 h 228"/>
                <a:gd name="T26" fmla="*/ 274 w 291"/>
                <a:gd name="T27" fmla="*/ 221 h 228"/>
                <a:gd name="T28" fmla="*/ 264 w 291"/>
                <a:gd name="T29" fmla="*/ 222 h 228"/>
                <a:gd name="T30" fmla="*/ 255 w 291"/>
                <a:gd name="T31" fmla="*/ 222 h 228"/>
                <a:gd name="T32" fmla="*/ 255 w 291"/>
                <a:gd name="T33" fmla="*/ 217 h 228"/>
                <a:gd name="T34" fmla="*/ 263 w 291"/>
                <a:gd name="T35" fmla="*/ 216 h 228"/>
                <a:gd name="T36" fmla="*/ 253 w 291"/>
                <a:gd name="T37" fmla="*/ 212 h 228"/>
                <a:gd name="T38" fmla="*/ 245 w 291"/>
                <a:gd name="T39" fmla="*/ 200 h 228"/>
                <a:gd name="T40" fmla="*/ 233 w 291"/>
                <a:gd name="T41" fmla="*/ 193 h 228"/>
                <a:gd name="T42" fmla="*/ 223 w 291"/>
                <a:gd name="T43" fmla="*/ 177 h 228"/>
                <a:gd name="T44" fmla="*/ 216 w 291"/>
                <a:gd name="T45" fmla="*/ 169 h 228"/>
                <a:gd name="T46" fmla="*/ 215 w 291"/>
                <a:gd name="T47" fmla="*/ 161 h 228"/>
                <a:gd name="T48" fmla="*/ 209 w 291"/>
                <a:gd name="T49" fmla="*/ 158 h 228"/>
                <a:gd name="T50" fmla="*/ 205 w 291"/>
                <a:gd name="T51" fmla="*/ 161 h 228"/>
                <a:gd name="T52" fmla="*/ 194 w 291"/>
                <a:gd name="T53" fmla="*/ 147 h 228"/>
                <a:gd name="T54" fmla="*/ 192 w 291"/>
                <a:gd name="T55" fmla="*/ 140 h 228"/>
                <a:gd name="T56" fmla="*/ 194 w 291"/>
                <a:gd name="T57" fmla="*/ 130 h 228"/>
                <a:gd name="T58" fmla="*/ 194 w 291"/>
                <a:gd name="T59" fmla="*/ 121 h 228"/>
                <a:gd name="T60" fmla="*/ 191 w 291"/>
                <a:gd name="T61" fmla="*/ 122 h 228"/>
                <a:gd name="T62" fmla="*/ 187 w 291"/>
                <a:gd name="T63" fmla="*/ 119 h 228"/>
                <a:gd name="T64" fmla="*/ 189 w 291"/>
                <a:gd name="T65" fmla="*/ 127 h 228"/>
                <a:gd name="T66" fmla="*/ 186 w 291"/>
                <a:gd name="T67" fmla="*/ 129 h 228"/>
                <a:gd name="T68" fmla="*/ 180 w 291"/>
                <a:gd name="T69" fmla="*/ 120 h 228"/>
                <a:gd name="T70" fmla="*/ 182 w 291"/>
                <a:gd name="T71" fmla="*/ 106 h 228"/>
                <a:gd name="T72" fmla="*/ 182 w 291"/>
                <a:gd name="T73" fmla="*/ 86 h 228"/>
                <a:gd name="T74" fmla="*/ 174 w 291"/>
                <a:gd name="T75" fmla="*/ 72 h 228"/>
                <a:gd name="T76" fmla="*/ 163 w 291"/>
                <a:gd name="T77" fmla="*/ 67 h 228"/>
                <a:gd name="T78" fmla="*/ 152 w 291"/>
                <a:gd name="T79" fmla="*/ 60 h 228"/>
                <a:gd name="T80" fmla="*/ 143 w 291"/>
                <a:gd name="T81" fmla="*/ 48 h 228"/>
                <a:gd name="T82" fmla="*/ 130 w 291"/>
                <a:gd name="T83" fmla="*/ 39 h 228"/>
                <a:gd name="T84" fmla="*/ 117 w 291"/>
                <a:gd name="T85" fmla="*/ 39 h 228"/>
                <a:gd name="T86" fmla="*/ 116 w 291"/>
                <a:gd name="T87" fmla="*/ 47 h 228"/>
                <a:gd name="T88" fmla="*/ 107 w 291"/>
                <a:gd name="T89" fmla="*/ 49 h 228"/>
                <a:gd name="T90" fmla="*/ 83 w 291"/>
                <a:gd name="T91" fmla="*/ 59 h 228"/>
                <a:gd name="T92" fmla="*/ 77 w 291"/>
                <a:gd name="T93" fmla="*/ 49 h 228"/>
                <a:gd name="T94" fmla="*/ 77 w 291"/>
                <a:gd name="T95" fmla="*/ 43 h 228"/>
                <a:gd name="T96" fmla="*/ 72 w 291"/>
                <a:gd name="T97" fmla="*/ 39 h 228"/>
                <a:gd name="T98" fmla="*/ 72 w 291"/>
                <a:gd name="T99" fmla="*/ 35 h 228"/>
                <a:gd name="T100" fmla="*/ 69 w 291"/>
                <a:gd name="T101" fmla="*/ 38 h 228"/>
                <a:gd name="T102" fmla="*/ 64 w 291"/>
                <a:gd name="T103" fmla="*/ 39 h 228"/>
                <a:gd name="T104" fmla="*/ 65 w 291"/>
                <a:gd name="T105" fmla="*/ 43 h 228"/>
                <a:gd name="T106" fmla="*/ 53 w 291"/>
                <a:gd name="T107" fmla="*/ 37 h 228"/>
                <a:gd name="T108" fmla="*/ 39 w 291"/>
                <a:gd name="T109" fmla="*/ 33 h 228"/>
                <a:gd name="T110" fmla="*/ 19 w 291"/>
                <a:gd name="T111" fmla="*/ 35 h 228"/>
                <a:gd name="T112" fmla="*/ 7 w 291"/>
                <a:gd name="T113" fmla="*/ 32 h 228"/>
                <a:gd name="T114" fmla="*/ 0 w 291"/>
                <a:gd name="T115" fmla="*/ 20 h 228"/>
                <a:gd name="T116" fmla="*/ 10 w 291"/>
                <a:gd name="T117" fmla="*/ 14 h 228"/>
                <a:gd name="T118" fmla="*/ 98 w 291"/>
                <a:gd name="T119" fmla="*/ 16 h 228"/>
                <a:gd name="T120" fmla="*/ 197 w 291"/>
                <a:gd name="T121" fmla="*/ 1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1" h="228">
                  <a:moveTo>
                    <a:pt x="194" y="0"/>
                  </a:moveTo>
                  <a:lnTo>
                    <a:pt x="194" y="0"/>
                  </a:lnTo>
                  <a:lnTo>
                    <a:pt x="200" y="0"/>
                  </a:lnTo>
                  <a:lnTo>
                    <a:pt x="209" y="2"/>
                  </a:lnTo>
                  <a:lnTo>
                    <a:pt x="210" y="7"/>
                  </a:lnTo>
                  <a:lnTo>
                    <a:pt x="211" y="10"/>
                  </a:lnTo>
                  <a:lnTo>
                    <a:pt x="215" y="12"/>
                  </a:lnTo>
                  <a:lnTo>
                    <a:pt x="218" y="17"/>
                  </a:lnTo>
                  <a:lnTo>
                    <a:pt x="223" y="30"/>
                  </a:lnTo>
                  <a:lnTo>
                    <a:pt x="229" y="40"/>
                  </a:lnTo>
                  <a:lnTo>
                    <a:pt x="237" y="55"/>
                  </a:lnTo>
                  <a:lnTo>
                    <a:pt x="241" y="62"/>
                  </a:lnTo>
                  <a:lnTo>
                    <a:pt x="251" y="77"/>
                  </a:lnTo>
                  <a:lnTo>
                    <a:pt x="256" y="81"/>
                  </a:lnTo>
                  <a:lnTo>
                    <a:pt x="259" y="84"/>
                  </a:lnTo>
                  <a:lnTo>
                    <a:pt x="259" y="87"/>
                  </a:lnTo>
                  <a:lnTo>
                    <a:pt x="259" y="96"/>
                  </a:lnTo>
                  <a:lnTo>
                    <a:pt x="256" y="86"/>
                  </a:lnTo>
                  <a:lnTo>
                    <a:pt x="255" y="96"/>
                  </a:lnTo>
                  <a:lnTo>
                    <a:pt x="261" y="106"/>
                  </a:lnTo>
                  <a:lnTo>
                    <a:pt x="268" y="116"/>
                  </a:lnTo>
                  <a:lnTo>
                    <a:pt x="275" y="129"/>
                  </a:lnTo>
                  <a:lnTo>
                    <a:pt x="280" y="137"/>
                  </a:lnTo>
                  <a:lnTo>
                    <a:pt x="286" y="144"/>
                  </a:lnTo>
                  <a:lnTo>
                    <a:pt x="289" y="153"/>
                  </a:lnTo>
                  <a:lnTo>
                    <a:pt x="291" y="168"/>
                  </a:lnTo>
                  <a:lnTo>
                    <a:pt x="291" y="176"/>
                  </a:lnTo>
                  <a:lnTo>
                    <a:pt x="291" y="185"/>
                  </a:lnTo>
                  <a:lnTo>
                    <a:pt x="291" y="193"/>
                  </a:lnTo>
                  <a:lnTo>
                    <a:pt x="288" y="196"/>
                  </a:lnTo>
                  <a:lnTo>
                    <a:pt x="286" y="200"/>
                  </a:lnTo>
                  <a:lnTo>
                    <a:pt x="286" y="205"/>
                  </a:lnTo>
                  <a:lnTo>
                    <a:pt x="287" y="211"/>
                  </a:lnTo>
                  <a:lnTo>
                    <a:pt x="286" y="218"/>
                  </a:lnTo>
                  <a:lnTo>
                    <a:pt x="283" y="225"/>
                  </a:lnTo>
                  <a:lnTo>
                    <a:pt x="280" y="227"/>
                  </a:lnTo>
                  <a:lnTo>
                    <a:pt x="277" y="228"/>
                  </a:lnTo>
                  <a:lnTo>
                    <a:pt x="279" y="224"/>
                  </a:lnTo>
                  <a:lnTo>
                    <a:pt x="281" y="222"/>
                  </a:lnTo>
                  <a:lnTo>
                    <a:pt x="281" y="217"/>
                  </a:lnTo>
                  <a:lnTo>
                    <a:pt x="280" y="217"/>
                  </a:lnTo>
                  <a:lnTo>
                    <a:pt x="274" y="221"/>
                  </a:lnTo>
                  <a:lnTo>
                    <a:pt x="270" y="222"/>
                  </a:lnTo>
                  <a:lnTo>
                    <a:pt x="267" y="221"/>
                  </a:lnTo>
                  <a:lnTo>
                    <a:pt x="264" y="222"/>
                  </a:lnTo>
                  <a:lnTo>
                    <a:pt x="261" y="224"/>
                  </a:lnTo>
                  <a:lnTo>
                    <a:pt x="259" y="223"/>
                  </a:lnTo>
                  <a:lnTo>
                    <a:pt x="255" y="222"/>
                  </a:lnTo>
                  <a:lnTo>
                    <a:pt x="253" y="219"/>
                  </a:lnTo>
                  <a:lnTo>
                    <a:pt x="254" y="217"/>
                  </a:lnTo>
                  <a:lnTo>
                    <a:pt x="255" y="217"/>
                  </a:lnTo>
                  <a:lnTo>
                    <a:pt x="262" y="218"/>
                  </a:lnTo>
                  <a:lnTo>
                    <a:pt x="264" y="217"/>
                  </a:lnTo>
                  <a:lnTo>
                    <a:pt x="263" y="216"/>
                  </a:lnTo>
                  <a:lnTo>
                    <a:pt x="260" y="214"/>
                  </a:lnTo>
                  <a:lnTo>
                    <a:pt x="256" y="215"/>
                  </a:lnTo>
                  <a:lnTo>
                    <a:pt x="253" y="212"/>
                  </a:lnTo>
                  <a:lnTo>
                    <a:pt x="250" y="207"/>
                  </a:lnTo>
                  <a:lnTo>
                    <a:pt x="246" y="203"/>
                  </a:lnTo>
                  <a:lnTo>
                    <a:pt x="245" y="200"/>
                  </a:lnTo>
                  <a:lnTo>
                    <a:pt x="242" y="196"/>
                  </a:lnTo>
                  <a:lnTo>
                    <a:pt x="237" y="195"/>
                  </a:lnTo>
                  <a:lnTo>
                    <a:pt x="233" y="193"/>
                  </a:lnTo>
                  <a:lnTo>
                    <a:pt x="229" y="192"/>
                  </a:lnTo>
                  <a:lnTo>
                    <a:pt x="225" y="181"/>
                  </a:lnTo>
                  <a:lnTo>
                    <a:pt x="223" y="177"/>
                  </a:lnTo>
                  <a:lnTo>
                    <a:pt x="220" y="174"/>
                  </a:lnTo>
                  <a:lnTo>
                    <a:pt x="219" y="172"/>
                  </a:lnTo>
                  <a:lnTo>
                    <a:pt x="216" y="169"/>
                  </a:lnTo>
                  <a:lnTo>
                    <a:pt x="213" y="167"/>
                  </a:lnTo>
                  <a:lnTo>
                    <a:pt x="214" y="163"/>
                  </a:lnTo>
                  <a:lnTo>
                    <a:pt x="215" y="161"/>
                  </a:lnTo>
                  <a:lnTo>
                    <a:pt x="212" y="155"/>
                  </a:lnTo>
                  <a:lnTo>
                    <a:pt x="209" y="156"/>
                  </a:lnTo>
                  <a:lnTo>
                    <a:pt x="209" y="158"/>
                  </a:lnTo>
                  <a:lnTo>
                    <a:pt x="209" y="163"/>
                  </a:lnTo>
                  <a:lnTo>
                    <a:pt x="207" y="163"/>
                  </a:lnTo>
                  <a:lnTo>
                    <a:pt x="205" y="161"/>
                  </a:lnTo>
                  <a:lnTo>
                    <a:pt x="202" y="158"/>
                  </a:lnTo>
                  <a:lnTo>
                    <a:pt x="197" y="150"/>
                  </a:lnTo>
                  <a:lnTo>
                    <a:pt x="194" y="147"/>
                  </a:lnTo>
                  <a:lnTo>
                    <a:pt x="193" y="146"/>
                  </a:lnTo>
                  <a:lnTo>
                    <a:pt x="194" y="144"/>
                  </a:lnTo>
                  <a:lnTo>
                    <a:pt x="192" y="140"/>
                  </a:lnTo>
                  <a:lnTo>
                    <a:pt x="189" y="139"/>
                  </a:lnTo>
                  <a:lnTo>
                    <a:pt x="192" y="133"/>
                  </a:lnTo>
                  <a:lnTo>
                    <a:pt x="194" y="130"/>
                  </a:lnTo>
                  <a:lnTo>
                    <a:pt x="195" y="127"/>
                  </a:lnTo>
                  <a:lnTo>
                    <a:pt x="196" y="124"/>
                  </a:lnTo>
                  <a:lnTo>
                    <a:pt x="194" y="121"/>
                  </a:lnTo>
                  <a:lnTo>
                    <a:pt x="193" y="125"/>
                  </a:lnTo>
                  <a:lnTo>
                    <a:pt x="191" y="124"/>
                  </a:lnTo>
                  <a:lnTo>
                    <a:pt x="191" y="122"/>
                  </a:lnTo>
                  <a:lnTo>
                    <a:pt x="188" y="118"/>
                  </a:lnTo>
                  <a:lnTo>
                    <a:pt x="187" y="118"/>
                  </a:lnTo>
                  <a:lnTo>
                    <a:pt x="187" y="119"/>
                  </a:lnTo>
                  <a:lnTo>
                    <a:pt x="188" y="121"/>
                  </a:lnTo>
                  <a:lnTo>
                    <a:pt x="189" y="124"/>
                  </a:lnTo>
                  <a:lnTo>
                    <a:pt x="189" y="127"/>
                  </a:lnTo>
                  <a:lnTo>
                    <a:pt x="189" y="128"/>
                  </a:lnTo>
                  <a:lnTo>
                    <a:pt x="187" y="130"/>
                  </a:lnTo>
                  <a:lnTo>
                    <a:pt x="186" y="129"/>
                  </a:lnTo>
                  <a:lnTo>
                    <a:pt x="184" y="127"/>
                  </a:lnTo>
                  <a:lnTo>
                    <a:pt x="181" y="122"/>
                  </a:lnTo>
                  <a:lnTo>
                    <a:pt x="180" y="120"/>
                  </a:lnTo>
                  <a:lnTo>
                    <a:pt x="180" y="116"/>
                  </a:lnTo>
                  <a:lnTo>
                    <a:pt x="180" y="110"/>
                  </a:lnTo>
                  <a:lnTo>
                    <a:pt x="182" y="106"/>
                  </a:lnTo>
                  <a:lnTo>
                    <a:pt x="183" y="98"/>
                  </a:lnTo>
                  <a:lnTo>
                    <a:pt x="183" y="93"/>
                  </a:lnTo>
                  <a:lnTo>
                    <a:pt x="182" y="86"/>
                  </a:lnTo>
                  <a:lnTo>
                    <a:pt x="180" y="79"/>
                  </a:lnTo>
                  <a:lnTo>
                    <a:pt x="177" y="77"/>
                  </a:lnTo>
                  <a:lnTo>
                    <a:pt x="174" y="72"/>
                  </a:lnTo>
                  <a:lnTo>
                    <a:pt x="168" y="71"/>
                  </a:lnTo>
                  <a:lnTo>
                    <a:pt x="165" y="71"/>
                  </a:lnTo>
                  <a:lnTo>
                    <a:pt x="163" y="67"/>
                  </a:lnTo>
                  <a:lnTo>
                    <a:pt x="160" y="66"/>
                  </a:lnTo>
                  <a:lnTo>
                    <a:pt x="156" y="61"/>
                  </a:lnTo>
                  <a:lnTo>
                    <a:pt x="152" y="60"/>
                  </a:lnTo>
                  <a:lnTo>
                    <a:pt x="151" y="55"/>
                  </a:lnTo>
                  <a:lnTo>
                    <a:pt x="149" y="53"/>
                  </a:lnTo>
                  <a:lnTo>
                    <a:pt x="143" y="48"/>
                  </a:lnTo>
                  <a:lnTo>
                    <a:pt x="138" y="44"/>
                  </a:lnTo>
                  <a:lnTo>
                    <a:pt x="134" y="42"/>
                  </a:lnTo>
                  <a:lnTo>
                    <a:pt x="130" y="39"/>
                  </a:lnTo>
                  <a:lnTo>
                    <a:pt x="127" y="38"/>
                  </a:lnTo>
                  <a:lnTo>
                    <a:pt x="122" y="38"/>
                  </a:lnTo>
                  <a:lnTo>
                    <a:pt x="117" y="39"/>
                  </a:lnTo>
                  <a:lnTo>
                    <a:pt x="116" y="42"/>
                  </a:lnTo>
                  <a:lnTo>
                    <a:pt x="117" y="45"/>
                  </a:lnTo>
                  <a:lnTo>
                    <a:pt x="116" y="47"/>
                  </a:lnTo>
                  <a:lnTo>
                    <a:pt x="114" y="47"/>
                  </a:lnTo>
                  <a:lnTo>
                    <a:pt x="112" y="45"/>
                  </a:lnTo>
                  <a:lnTo>
                    <a:pt x="107" y="49"/>
                  </a:lnTo>
                  <a:lnTo>
                    <a:pt x="101" y="54"/>
                  </a:lnTo>
                  <a:lnTo>
                    <a:pt x="94" y="56"/>
                  </a:lnTo>
                  <a:lnTo>
                    <a:pt x="83" y="59"/>
                  </a:lnTo>
                  <a:lnTo>
                    <a:pt x="83" y="53"/>
                  </a:lnTo>
                  <a:lnTo>
                    <a:pt x="80" y="50"/>
                  </a:lnTo>
                  <a:lnTo>
                    <a:pt x="77" y="49"/>
                  </a:lnTo>
                  <a:lnTo>
                    <a:pt x="72" y="46"/>
                  </a:lnTo>
                  <a:lnTo>
                    <a:pt x="76" y="44"/>
                  </a:lnTo>
                  <a:lnTo>
                    <a:pt x="77" y="43"/>
                  </a:lnTo>
                  <a:lnTo>
                    <a:pt x="70" y="42"/>
                  </a:lnTo>
                  <a:lnTo>
                    <a:pt x="70" y="39"/>
                  </a:lnTo>
                  <a:lnTo>
                    <a:pt x="72" y="39"/>
                  </a:lnTo>
                  <a:lnTo>
                    <a:pt x="73" y="37"/>
                  </a:lnTo>
                  <a:lnTo>
                    <a:pt x="73" y="35"/>
                  </a:lnTo>
                  <a:lnTo>
                    <a:pt x="72" y="35"/>
                  </a:lnTo>
                  <a:lnTo>
                    <a:pt x="70" y="36"/>
                  </a:lnTo>
                  <a:lnTo>
                    <a:pt x="70" y="37"/>
                  </a:lnTo>
                  <a:lnTo>
                    <a:pt x="69" y="38"/>
                  </a:lnTo>
                  <a:lnTo>
                    <a:pt x="67" y="36"/>
                  </a:lnTo>
                  <a:lnTo>
                    <a:pt x="62" y="36"/>
                  </a:lnTo>
                  <a:lnTo>
                    <a:pt x="64" y="39"/>
                  </a:lnTo>
                  <a:lnTo>
                    <a:pt x="65" y="39"/>
                  </a:lnTo>
                  <a:lnTo>
                    <a:pt x="66" y="43"/>
                  </a:lnTo>
                  <a:lnTo>
                    <a:pt x="65" y="43"/>
                  </a:lnTo>
                  <a:lnTo>
                    <a:pt x="61" y="41"/>
                  </a:lnTo>
                  <a:lnTo>
                    <a:pt x="57" y="38"/>
                  </a:lnTo>
                  <a:lnTo>
                    <a:pt x="53" y="37"/>
                  </a:lnTo>
                  <a:lnTo>
                    <a:pt x="44" y="37"/>
                  </a:lnTo>
                  <a:lnTo>
                    <a:pt x="41" y="35"/>
                  </a:lnTo>
                  <a:lnTo>
                    <a:pt x="39" y="33"/>
                  </a:lnTo>
                  <a:lnTo>
                    <a:pt x="36" y="33"/>
                  </a:lnTo>
                  <a:lnTo>
                    <a:pt x="26" y="35"/>
                  </a:lnTo>
                  <a:lnTo>
                    <a:pt x="19" y="35"/>
                  </a:lnTo>
                  <a:lnTo>
                    <a:pt x="14" y="38"/>
                  </a:lnTo>
                  <a:lnTo>
                    <a:pt x="11" y="39"/>
                  </a:lnTo>
                  <a:lnTo>
                    <a:pt x="7" y="32"/>
                  </a:lnTo>
                  <a:lnTo>
                    <a:pt x="6" y="27"/>
                  </a:lnTo>
                  <a:lnTo>
                    <a:pt x="2" y="22"/>
                  </a:lnTo>
                  <a:lnTo>
                    <a:pt x="0" y="20"/>
                  </a:lnTo>
                  <a:lnTo>
                    <a:pt x="0" y="17"/>
                  </a:lnTo>
                  <a:lnTo>
                    <a:pt x="3" y="16"/>
                  </a:lnTo>
                  <a:lnTo>
                    <a:pt x="10" y="14"/>
                  </a:lnTo>
                  <a:lnTo>
                    <a:pt x="18" y="12"/>
                  </a:lnTo>
                  <a:lnTo>
                    <a:pt x="93" y="6"/>
                  </a:lnTo>
                  <a:lnTo>
                    <a:pt x="98" y="16"/>
                  </a:lnTo>
                  <a:lnTo>
                    <a:pt x="189" y="11"/>
                  </a:lnTo>
                  <a:lnTo>
                    <a:pt x="190" y="19"/>
                  </a:lnTo>
                  <a:lnTo>
                    <a:pt x="197" y="19"/>
                  </a:lnTo>
                  <a:lnTo>
                    <a:pt x="194" y="0"/>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34" name="Freeform 34">
              <a:extLst>
                <a:ext uri="{FF2B5EF4-FFF2-40B4-BE49-F238E27FC236}">
                  <a16:creationId xmlns:a16="http://schemas.microsoft.com/office/drawing/2014/main" id="{922E4B71-59E6-4044-AAEA-F91F4C45D122}"/>
                </a:ext>
              </a:extLst>
            </p:cNvPr>
            <p:cNvSpPr>
              <a:spLocks/>
            </p:cNvSpPr>
            <p:nvPr/>
          </p:nvSpPr>
          <p:spPr bwMode="auto">
            <a:xfrm>
              <a:off x="6802545" y="2950697"/>
              <a:ext cx="306933" cy="271518"/>
            </a:xfrm>
            <a:custGeom>
              <a:avLst/>
              <a:gdLst>
                <a:gd name="T0" fmla="*/ 176 w 182"/>
                <a:gd name="T1" fmla="*/ 147 h 161"/>
                <a:gd name="T2" fmla="*/ 171 w 182"/>
                <a:gd name="T3" fmla="*/ 146 h 161"/>
                <a:gd name="T4" fmla="*/ 160 w 182"/>
                <a:gd name="T5" fmla="*/ 139 h 161"/>
                <a:gd name="T6" fmla="*/ 152 w 182"/>
                <a:gd name="T7" fmla="*/ 134 h 161"/>
                <a:gd name="T8" fmla="*/ 155 w 182"/>
                <a:gd name="T9" fmla="*/ 130 h 161"/>
                <a:gd name="T10" fmla="*/ 166 w 182"/>
                <a:gd name="T11" fmla="*/ 128 h 161"/>
                <a:gd name="T12" fmla="*/ 162 w 182"/>
                <a:gd name="T13" fmla="*/ 118 h 161"/>
                <a:gd name="T14" fmla="*/ 148 w 182"/>
                <a:gd name="T15" fmla="*/ 122 h 161"/>
                <a:gd name="T16" fmla="*/ 148 w 182"/>
                <a:gd name="T17" fmla="*/ 119 h 161"/>
                <a:gd name="T18" fmla="*/ 154 w 182"/>
                <a:gd name="T19" fmla="*/ 114 h 161"/>
                <a:gd name="T20" fmla="*/ 150 w 182"/>
                <a:gd name="T21" fmla="*/ 99 h 161"/>
                <a:gd name="T22" fmla="*/ 84 w 182"/>
                <a:gd name="T23" fmla="*/ 82 h 161"/>
                <a:gd name="T24" fmla="*/ 84 w 182"/>
                <a:gd name="T25" fmla="*/ 73 h 161"/>
                <a:gd name="T26" fmla="*/ 87 w 182"/>
                <a:gd name="T27" fmla="*/ 64 h 161"/>
                <a:gd name="T28" fmla="*/ 90 w 182"/>
                <a:gd name="T29" fmla="*/ 58 h 161"/>
                <a:gd name="T30" fmla="*/ 97 w 182"/>
                <a:gd name="T31" fmla="*/ 43 h 161"/>
                <a:gd name="T32" fmla="*/ 99 w 182"/>
                <a:gd name="T33" fmla="*/ 37 h 161"/>
                <a:gd name="T34" fmla="*/ 102 w 182"/>
                <a:gd name="T35" fmla="*/ 23 h 161"/>
                <a:gd name="T36" fmla="*/ 98 w 182"/>
                <a:gd name="T37" fmla="*/ 14 h 161"/>
                <a:gd name="T38" fmla="*/ 94 w 182"/>
                <a:gd name="T39" fmla="*/ 9 h 161"/>
                <a:gd name="T40" fmla="*/ 97 w 182"/>
                <a:gd name="T41" fmla="*/ 2 h 161"/>
                <a:gd name="T42" fmla="*/ 0 w 182"/>
                <a:gd name="T43" fmla="*/ 47 h 161"/>
                <a:gd name="T44" fmla="*/ 11 w 182"/>
                <a:gd name="T45" fmla="*/ 64 h 161"/>
                <a:gd name="T46" fmla="*/ 13 w 182"/>
                <a:gd name="T47" fmla="*/ 75 h 161"/>
                <a:gd name="T48" fmla="*/ 13 w 182"/>
                <a:gd name="T49" fmla="*/ 94 h 161"/>
                <a:gd name="T50" fmla="*/ 9 w 182"/>
                <a:gd name="T51" fmla="*/ 110 h 161"/>
                <a:gd name="T52" fmla="*/ 9 w 182"/>
                <a:gd name="T53" fmla="*/ 131 h 161"/>
                <a:gd name="T54" fmla="*/ 15 w 182"/>
                <a:gd name="T55" fmla="*/ 136 h 161"/>
                <a:gd name="T56" fmla="*/ 25 w 182"/>
                <a:gd name="T57" fmla="*/ 134 h 161"/>
                <a:gd name="T58" fmla="*/ 44 w 182"/>
                <a:gd name="T59" fmla="*/ 139 h 161"/>
                <a:gd name="T60" fmla="*/ 72 w 182"/>
                <a:gd name="T61" fmla="*/ 142 h 161"/>
                <a:gd name="T62" fmla="*/ 78 w 182"/>
                <a:gd name="T63" fmla="*/ 138 h 161"/>
                <a:gd name="T64" fmla="*/ 70 w 182"/>
                <a:gd name="T65" fmla="*/ 137 h 161"/>
                <a:gd name="T66" fmla="*/ 77 w 182"/>
                <a:gd name="T67" fmla="*/ 132 h 161"/>
                <a:gd name="T68" fmla="*/ 97 w 182"/>
                <a:gd name="T69" fmla="*/ 142 h 161"/>
                <a:gd name="T70" fmla="*/ 98 w 182"/>
                <a:gd name="T71" fmla="*/ 150 h 161"/>
                <a:gd name="T72" fmla="*/ 111 w 182"/>
                <a:gd name="T73" fmla="*/ 155 h 161"/>
                <a:gd name="T74" fmla="*/ 121 w 182"/>
                <a:gd name="T75" fmla="*/ 154 h 161"/>
                <a:gd name="T76" fmla="*/ 132 w 182"/>
                <a:gd name="T77" fmla="*/ 150 h 161"/>
                <a:gd name="T78" fmla="*/ 142 w 182"/>
                <a:gd name="T79" fmla="*/ 153 h 161"/>
                <a:gd name="T80" fmla="*/ 142 w 182"/>
                <a:gd name="T81" fmla="*/ 141 h 161"/>
                <a:gd name="T82" fmla="*/ 150 w 182"/>
                <a:gd name="T83" fmla="*/ 147 h 161"/>
                <a:gd name="T84" fmla="*/ 168 w 182"/>
                <a:gd name="T85" fmla="*/ 154 h 161"/>
                <a:gd name="T86" fmla="*/ 169 w 182"/>
                <a:gd name="T87" fmla="*/ 161 h 161"/>
                <a:gd name="T88" fmla="*/ 176 w 182"/>
                <a:gd name="T89" fmla="*/ 158 h 161"/>
                <a:gd name="T90" fmla="*/ 181 w 182"/>
                <a:gd name="T91" fmla="*/ 1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2" h="161">
                  <a:moveTo>
                    <a:pt x="181" y="149"/>
                  </a:moveTo>
                  <a:lnTo>
                    <a:pt x="179" y="149"/>
                  </a:lnTo>
                  <a:lnTo>
                    <a:pt x="176" y="147"/>
                  </a:lnTo>
                  <a:lnTo>
                    <a:pt x="175" y="147"/>
                  </a:lnTo>
                  <a:lnTo>
                    <a:pt x="173" y="147"/>
                  </a:lnTo>
                  <a:lnTo>
                    <a:pt x="171" y="146"/>
                  </a:lnTo>
                  <a:lnTo>
                    <a:pt x="166" y="143"/>
                  </a:lnTo>
                  <a:lnTo>
                    <a:pt x="165" y="143"/>
                  </a:lnTo>
                  <a:lnTo>
                    <a:pt x="160" y="139"/>
                  </a:lnTo>
                  <a:lnTo>
                    <a:pt x="158" y="137"/>
                  </a:lnTo>
                  <a:lnTo>
                    <a:pt x="155" y="136"/>
                  </a:lnTo>
                  <a:lnTo>
                    <a:pt x="152" y="134"/>
                  </a:lnTo>
                  <a:lnTo>
                    <a:pt x="150" y="132"/>
                  </a:lnTo>
                  <a:lnTo>
                    <a:pt x="153" y="132"/>
                  </a:lnTo>
                  <a:lnTo>
                    <a:pt x="155" y="130"/>
                  </a:lnTo>
                  <a:lnTo>
                    <a:pt x="160" y="130"/>
                  </a:lnTo>
                  <a:lnTo>
                    <a:pt x="161" y="128"/>
                  </a:lnTo>
                  <a:lnTo>
                    <a:pt x="166" y="128"/>
                  </a:lnTo>
                  <a:lnTo>
                    <a:pt x="168" y="126"/>
                  </a:lnTo>
                  <a:lnTo>
                    <a:pt x="165" y="121"/>
                  </a:lnTo>
                  <a:lnTo>
                    <a:pt x="162" y="118"/>
                  </a:lnTo>
                  <a:lnTo>
                    <a:pt x="161" y="118"/>
                  </a:lnTo>
                  <a:lnTo>
                    <a:pt x="151" y="121"/>
                  </a:lnTo>
                  <a:lnTo>
                    <a:pt x="148" y="122"/>
                  </a:lnTo>
                  <a:lnTo>
                    <a:pt x="145" y="122"/>
                  </a:lnTo>
                  <a:lnTo>
                    <a:pt x="145" y="121"/>
                  </a:lnTo>
                  <a:lnTo>
                    <a:pt x="148" y="119"/>
                  </a:lnTo>
                  <a:lnTo>
                    <a:pt x="151" y="118"/>
                  </a:lnTo>
                  <a:lnTo>
                    <a:pt x="154" y="116"/>
                  </a:lnTo>
                  <a:lnTo>
                    <a:pt x="154" y="114"/>
                  </a:lnTo>
                  <a:lnTo>
                    <a:pt x="154" y="110"/>
                  </a:lnTo>
                  <a:lnTo>
                    <a:pt x="153" y="103"/>
                  </a:lnTo>
                  <a:lnTo>
                    <a:pt x="150" y="99"/>
                  </a:lnTo>
                  <a:lnTo>
                    <a:pt x="148" y="95"/>
                  </a:lnTo>
                  <a:lnTo>
                    <a:pt x="149" y="79"/>
                  </a:lnTo>
                  <a:lnTo>
                    <a:pt x="84" y="82"/>
                  </a:lnTo>
                  <a:lnTo>
                    <a:pt x="83" y="78"/>
                  </a:lnTo>
                  <a:lnTo>
                    <a:pt x="83" y="75"/>
                  </a:lnTo>
                  <a:lnTo>
                    <a:pt x="84" y="73"/>
                  </a:lnTo>
                  <a:lnTo>
                    <a:pt x="87" y="71"/>
                  </a:lnTo>
                  <a:lnTo>
                    <a:pt x="87" y="66"/>
                  </a:lnTo>
                  <a:lnTo>
                    <a:pt x="87" y="64"/>
                  </a:lnTo>
                  <a:lnTo>
                    <a:pt x="88" y="61"/>
                  </a:lnTo>
                  <a:lnTo>
                    <a:pt x="89" y="60"/>
                  </a:lnTo>
                  <a:lnTo>
                    <a:pt x="90" y="58"/>
                  </a:lnTo>
                  <a:lnTo>
                    <a:pt x="91" y="51"/>
                  </a:lnTo>
                  <a:lnTo>
                    <a:pt x="93" y="49"/>
                  </a:lnTo>
                  <a:lnTo>
                    <a:pt x="97" y="43"/>
                  </a:lnTo>
                  <a:lnTo>
                    <a:pt x="98" y="41"/>
                  </a:lnTo>
                  <a:lnTo>
                    <a:pt x="98" y="37"/>
                  </a:lnTo>
                  <a:lnTo>
                    <a:pt x="99" y="37"/>
                  </a:lnTo>
                  <a:lnTo>
                    <a:pt x="102" y="34"/>
                  </a:lnTo>
                  <a:lnTo>
                    <a:pt x="103" y="26"/>
                  </a:lnTo>
                  <a:lnTo>
                    <a:pt x="102" y="23"/>
                  </a:lnTo>
                  <a:lnTo>
                    <a:pt x="99" y="21"/>
                  </a:lnTo>
                  <a:lnTo>
                    <a:pt x="99" y="19"/>
                  </a:lnTo>
                  <a:lnTo>
                    <a:pt x="98" y="14"/>
                  </a:lnTo>
                  <a:lnTo>
                    <a:pt x="98" y="13"/>
                  </a:lnTo>
                  <a:lnTo>
                    <a:pt x="97" y="11"/>
                  </a:lnTo>
                  <a:lnTo>
                    <a:pt x="94" y="9"/>
                  </a:lnTo>
                  <a:lnTo>
                    <a:pt x="98" y="7"/>
                  </a:lnTo>
                  <a:lnTo>
                    <a:pt x="98" y="5"/>
                  </a:lnTo>
                  <a:lnTo>
                    <a:pt x="97" y="2"/>
                  </a:lnTo>
                  <a:lnTo>
                    <a:pt x="94" y="0"/>
                  </a:lnTo>
                  <a:lnTo>
                    <a:pt x="0" y="3"/>
                  </a:lnTo>
                  <a:lnTo>
                    <a:pt x="0" y="47"/>
                  </a:lnTo>
                  <a:lnTo>
                    <a:pt x="7" y="53"/>
                  </a:lnTo>
                  <a:lnTo>
                    <a:pt x="7" y="55"/>
                  </a:lnTo>
                  <a:lnTo>
                    <a:pt x="11" y="64"/>
                  </a:lnTo>
                  <a:lnTo>
                    <a:pt x="12" y="66"/>
                  </a:lnTo>
                  <a:lnTo>
                    <a:pt x="12" y="72"/>
                  </a:lnTo>
                  <a:lnTo>
                    <a:pt x="13" y="75"/>
                  </a:lnTo>
                  <a:lnTo>
                    <a:pt x="15" y="83"/>
                  </a:lnTo>
                  <a:lnTo>
                    <a:pt x="17" y="89"/>
                  </a:lnTo>
                  <a:lnTo>
                    <a:pt x="13" y="94"/>
                  </a:lnTo>
                  <a:lnTo>
                    <a:pt x="11" y="102"/>
                  </a:lnTo>
                  <a:lnTo>
                    <a:pt x="11" y="105"/>
                  </a:lnTo>
                  <a:lnTo>
                    <a:pt x="9" y="110"/>
                  </a:lnTo>
                  <a:lnTo>
                    <a:pt x="12" y="117"/>
                  </a:lnTo>
                  <a:lnTo>
                    <a:pt x="12" y="121"/>
                  </a:lnTo>
                  <a:lnTo>
                    <a:pt x="9" y="131"/>
                  </a:lnTo>
                  <a:lnTo>
                    <a:pt x="6" y="136"/>
                  </a:lnTo>
                  <a:lnTo>
                    <a:pt x="10" y="136"/>
                  </a:lnTo>
                  <a:lnTo>
                    <a:pt x="15" y="136"/>
                  </a:lnTo>
                  <a:lnTo>
                    <a:pt x="18" y="134"/>
                  </a:lnTo>
                  <a:lnTo>
                    <a:pt x="22" y="134"/>
                  </a:lnTo>
                  <a:lnTo>
                    <a:pt x="25" y="134"/>
                  </a:lnTo>
                  <a:lnTo>
                    <a:pt x="34" y="136"/>
                  </a:lnTo>
                  <a:lnTo>
                    <a:pt x="39" y="137"/>
                  </a:lnTo>
                  <a:lnTo>
                    <a:pt x="44" y="139"/>
                  </a:lnTo>
                  <a:lnTo>
                    <a:pt x="51" y="142"/>
                  </a:lnTo>
                  <a:lnTo>
                    <a:pt x="64" y="142"/>
                  </a:lnTo>
                  <a:lnTo>
                    <a:pt x="72" y="142"/>
                  </a:lnTo>
                  <a:lnTo>
                    <a:pt x="79" y="142"/>
                  </a:lnTo>
                  <a:lnTo>
                    <a:pt x="80" y="141"/>
                  </a:lnTo>
                  <a:lnTo>
                    <a:pt x="78" y="138"/>
                  </a:lnTo>
                  <a:lnTo>
                    <a:pt x="73" y="138"/>
                  </a:lnTo>
                  <a:lnTo>
                    <a:pt x="72" y="138"/>
                  </a:lnTo>
                  <a:lnTo>
                    <a:pt x="70" y="137"/>
                  </a:lnTo>
                  <a:lnTo>
                    <a:pt x="71" y="134"/>
                  </a:lnTo>
                  <a:lnTo>
                    <a:pt x="72" y="132"/>
                  </a:lnTo>
                  <a:lnTo>
                    <a:pt x="77" y="132"/>
                  </a:lnTo>
                  <a:lnTo>
                    <a:pt x="84" y="135"/>
                  </a:lnTo>
                  <a:lnTo>
                    <a:pt x="91" y="141"/>
                  </a:lnTo>
                  <a:lnTo>
                    <a:pt x="97" y="142"/>
                  </a:lnTo>
                  <a:lnTo>
                    <a:pt x="101" y="140"/>
                  </a:lnTo>
                  <a:lnTo>
                    <a:pt x="100" y="144"/>
                  </a:lnTo>
                  <a:lnTo>
                    <a:pt x="98" y="150"/>
                  </a:lnTo>
                  <a:lnTo>
                    <a:pt x="100" y="153"/>
                  </a:lnTo>
                  <a:lnTo>
                    <a:pt x="106" y="155"/>
                  </a:lnTo>
                  <a:lnTo>
                    <a:pt x="111" y="155"/>
                  </a:lnTo>
                  <a:lnTo>
                    <a:pt x="115" y="158"/>
                  </a:lnTo>
                  <a:lnTo>
                    <a:pt x="119" y="158"/>
                  </a:lnTo>
                  <a:lnTo>
                    <a:pt x="121" y="154"/>
                  </a:lnTo>
                  <a:lnTo>
                    <a:pt x="125" y="150"/>
                  </a:lnTo>
                  <a:lnTo>
                    <a:pt x="128" y="149"/>
                  </a:lnTo>
                  <a:lnTo>
                    <a:pt x="132" y="150"/>
                  </a:lnTo>
                  <a:lnTo>
                    <a:pt x="136" y="155"/>
                  </a:lnTo>
                  <a:lnTo>
                    <a:pt x="140" y="155"/>
                  </a:lnTo>
                  <a:lnTo>
                    <a:pt x="142" y="153"/>
                  </a:lnTo>
                  <a:lnTo>
                    <a:pt x="140" y="145"/>
                  </a:lnTo>
                  <a:lnTo>
                    <a:pt x="140" y="143"/>
                  </a:lnTo>
                  <a:lnTo>
                    <a:pt x="142" y="141"/>
                  </a:lnTo>
                  <a:lnTo>
                    <a:pt x="146" y="141"/>
                  </a:lnTo>
                  <a:lnTo>
                    <a:pt x="150" y="143"/>
                  </a:lnTo>
                  <a:lnTo>
                    <a:pt x="150" y="147"/>
                  </a:lnTo>
                  <a:lnTo>
                    <a:pt x="158" y="148"/>
                  </a:lnTo>
                  <a:lnTo>
                    <a:pt x="165" y="151"/>
                  </a:lnTo>
                  <a:lnTo>
                    <a:pt x="168" y="154"/>
                  </a:lnTo>
                  <a:lnTo>
                    <a:pt x="166" y="157"/>
                  </a:lnTo>
                  <a:lnTo>
                    <a:pt x="165" y="161"/>
                  </a:lnTo>
                  <a:lnTo>
                    <a:pt x="169" y="161"/>
                  </a:lnTo>
                  <a:lnTo>
                    <a:pt x="171" y="158"/>
                  </a:lnTo>
                  <a:lnTo>
                    <a:pt x="173" y="156"/>
                  </a:lnTo>
                  <a:lnTo>
                    <a:pt x="176" y="158"/>
                  </a:lnTo>
                  <a:lnTo>
                    <a:pt x="176" y="160"/>
                  </a:lnTo>
                  <a:lnTo>
                    <a:pt x="178" y="157"/>
                  </a:lnTo>
                  <a:lnTo>
                    <a:pt x="181" y="154"/>
                  </a:lnTo>
                  <a:lnTo>
                    <a:pt x="182" y="153"/>
                  </a:lnTo>
                  <a:lnTo>
                    <a:pt x="181" y="149"/>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35" name="Freeform 35">
              <a:extLst>
                <a:ext uri="{FF2B5EF4-FFF2-40B4-BE49-F238E27FC236}">
                  <a16:creationId xmlns:a16="http://schemas.microsoft.com/office/drawing/2014/main" id="{8E64C65B-C5CD-D14F-B511-F3653C01AC8C}"/>
                </a:ext>
              </a:extLst>
            </p:cNvPr>
            <p:cNvSpPr>
              <a:spLocks/>
            </p:cNvSpPr>
            <p:nvPr/>
          </p:nvSpPr>
          <p:spPr bwMode="auto">
            <a:xfrm>
              <a:off x="6765443" y="2707850"/>
              <a:ext cx="274890" cy="247908"/>
            </a:xfrm>
            <a:custGeom>
              <a:avLst/>
              <a:gdLst>
                <a:gd name="T0" fmla="*/ 6 w 163"/>
                <a:gd name="T1" fmla="*/ 123 h 147"/>
                <a:gd name="T2" fmla="*/ 4 w 163"/>
                <a:gd name="T3" fmla="*/ 121 h 147"/>
                <a:gd name="T4" fmla="*/ 7 w 163"/>
                <a:gd name="T5" fmla="*/ 124 h 147"/>
                <a:gd name="T6" fmla="*/ 10 w 163"/>
                <a:gd name="T7" fmla="*/ 125 h 147"/>
                <a:gd name="T8" fmla="*/ 12 w 163"/>
                <a:gd name="T9" fmla="*/ 123 h 147"/>
                <a:gd name="T10" fmla="*/ 22 w 163"/>
                <a:gd name="T11" fmla="*/ 124 h 147"/>
                <a:gd name="T12" fmla="*/ 22 w 163"/>
                <a:gd name="T13" fmla="*/ 147 h 147"/>
                <a:gd name="T14" fmla="*/ 116 w 163"/>
                <a:gd name="T15" fmla="*/ 144 h 147"/>
                <a:gd name="T16" fmla="*/ 117 w 163"/>
                <a:gd name="T17" fmla="*/ 144 h 147"/>
                <a:gd name="T18" fmla="*/ 119 w 163"/>
                <a:gd name="T19" fmla="*/ 139 h 147"/>
                <a:gd name="T20" fmla="*/ 120 w 163"/>
                <a:gd name="T21" fmla="*/ 136 h 147"/>
                <a:gd name="T22" fmla="*/ 119 w 163"/>
                <a:gd name="T23" fmla="*/ 133 h 147"/>
                <a:gd name="T24" fmla="*/ 119 w 163"/>
                <a:gd name="T25" fmla="*/ 127 h 147"/>
                <a:gd name="T26" fmla="*/ 119 w 163"/>
                <a:gd name="T27" fmla="*/ 125 h 147"/>
                <a:gd name="T28" fmla="*/ 117 w 163"/>
                <a:gd name="T29" fmla="*/ 122 h 147"/>
                <a:gd name="T30" fmla="*/ 116 w 163"/>
                <a:gd name="T31" fmla="*/ 121 h 147"/>
                <a:gd name="T32" fmla="*/ 116 w 163"/>
                <a:gd name="T33" fmla="*/ 119 h 147"/>
                <a:gd name="T34" fmla="*/ 117 w 163"/>
                <a:gd name="T35" fmla="*/ 117 h 147"/>
                <a:gd name="T36" fmla="*/ 116 w 163"/>
                <a:gd name="T37" fmla="*/ 116 h 147"/>
                <a:gd name="T38" fmla="*/ 118 w 163"/>
                <a:gd name="T39" fmla="*/ 113 h 147"/>
                <a:gd name="T40" fmla="*/ 121 w 163"/>
                <a:gd name="T41" fmla="*/ 109 h 147"/>
                <a:gd name="T42" fmla="*/ 122 w 163"/>
                <a:gd name="T43" fmla="*/ 109 h 147"/>
                <a:gd name="T44" fmla="*/ 121 w 163"/>
                <a:gd name="T45" fmla="*/ 107 h 147"/>
                <a:gd name="T46" fmla="*/ 123 w 163"/>
                <a:gd name="T47" fmla="*/ 103 h 147"/>
                <a:gd name="T48" fmla="*/ 125 w 163"/>
                <a:gd name="T49" fmla="*/ 100 h 147"/>
                <a:gd name="T50" fmla="*/ 123 w 163"/>
                <a:gd name="T51" fmla="*/ 99 h 147"/>
                <a:gd name="T52" fmla="*/ 124 w 163"/>
                <a:gd name="T53" fmla="*/ 95 h 147"/>
                <a:gd name="T54" fmla="*/ 127 w 163"/>
                <a:gd name="T55" fmla="*/ 92 h 147"/>
                <a:gd name="T56" fmla="*/ 132 w 163"/>
                <a:gd name="T57" fmla="*/ 86 h 147"/>
                <a:gd name="T58" fmla="*/ 135 w 163"/>
                <a:gd name="T59" fmla="*/ 81 h 147"/>
                <a:gd name="T60" fmla="*/ 135 w 163"/>
                <a:gd name="T61" fmla="*/ 77 h 147"/>
                <a:gd name="T62" fmla="*/ 137 w 163"/>
                <a:gd name="T63" fmla="*/ 72 h 147"/>
                <a:gd name="T64" fmla="*/ 138 w 163"/>
                <a:gd name="T65" fmla="*/ 72 h 147"/>
                <a:gd name="T66" fmla="*/ 140 w 163"/>
                <a:gd name="T67" fmla="*/ 70 h 147"/>
                <a:gd name="T68" fmla="*/ 141 w 163"/>
                <a:gd name="T69" fmla="*/ 67 h 147"/>
                <a:gd name="T70" fmla="*/ 143 w 163"/>
                <a:gd name="T71" fmla="*/ 65 h 147"/>
                <a:gd name="T72" fmla="*/ 147 w 163"/>
                <a:gd name="T73" fmla="*/ 63 h 147"/>
                <a:gd name="T74" fmla="*/ 146 w 163"/>
                <a:gd name="T75" fmla="*/ 60 h 147"/>
                <a:gd name="T76" fmla="*/ 148 w 163"/>
                <a:gd name="T77" fmla="*/ 58 h 147"/>
                <a:gd name="T78" fmla="*/ 150 w 163"/>
                <a:gd name="T79" fmla="*/ 54 h 147"/>
                <a:gd name="T80" fmla="*/ 150 w 163"/>
                <a:gd name="T81" fmla="*/ 48 h 147"/>
                <a:gd name="T82" fmla="*/ 150 w 163"/>
                <a:gd name="T83" fmla="*/ 43 h 147"/>
                <a:gd name="T84" fmla="*/ 153 w 163"/>
                <a:gd name="T85" fmla="*/ 39 h 147"/>
                <a:gd name="T86" fmla="*/ 156 w 163"/>
                <a:gd name="T87" fmla="*/ 37 h 147"/>
                <a:gd name="T88" fmla="*/ 156 w 163"/>
                <a:gd name="T89" fmla="*/ 35 h 147"/>
                <a:gd name="T90" fmla="*/ 157 w 163"/>
                <a:gd name="T91" fmla="*/ 33 h 147"/>
                <a:gd name="T92" fmla="*/ 157 w 163"/>
                <a:gd name="T93" fmla="*/ 29 h 147"/>
                <a:gd name="T94" fmla="*/ 160 w 163"/>
                <a:gd name="T95" fmla="*/ 28 h 147"/>
                <a:gd name="T96" fmla="*/ 161 w 163"/>
                <a:gd name="T97" fmla="*/ 26 h 147"/>
                <a:gd name="T98" fmla="*/ 162 w 163"/>
                <a:gd name="T99" fmla="*/ 24 h 147"/>
                <a:gd name="T100" fmla="*/ 163 w 163"/>
                <a:gd name="T101" fmla="*/ 22 h 147"/>
                <a:gd name="T102" fmla="*/ 163 w 163"/>
                <a:gd name="T103" fmla="*/ 19 h 147"/>
                <a:gd name="T104" fmla="*/ 138 w 163"/>
                <a:gd name="T105" fmla="*/ 20 h 147"/>
                <a:gd name="T106" fmla="*/ 148 w 163"/>
                <a:gd name="T107" fmla="*/ 5 h 147"/>
                <a:gd name="T108" fmla="*/ 147 w 163"/>
                <a:gd name="T109" fmla="*/ 0 h 147"/>
                <a:gd name="T110" fmla="*/ 0 w 163"/>
                <a:gd name="T111" fmla="*/ 4 h 147"/>
                <a:gd name="T112" fmla="*/ 7 w 163"/>
                <a:gd name="T113" fmla="*/ 47 h 147"/>
                <a:gd name="T114" fmla="*/ 6 w 163"/>
                <a:gd name="T115" fmla="*/ 12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3" h="147">
                  <a:moveTo>
                    <a:pt x="6" y="123"/>
                  </a:moveTo>
                  <a:lnTo>
                    <a:pt x="4" y="121"/>
                  </a:lnTo>
                  <a:lnTo>
                    <a:pt x="7" y="124"/>
                  </a:lnTo>
                  <a:lnTo>
                    <a:pt x="10" y="125"/>
                  </a:lnTo>
                  <a:lnTo>
                    <a:pt x="12" y="123"/>
                  </a:lnTo>
                  <a:lnTo>
                    <a:pt x="22" y="124"/>
                  </a:lnTo>
                  <a:lnTo>
                    <a:pt x="22" y="147"/>
                  </a:lnTo>
                  <a:lnTo>
                    <a:pt x="116" y="144"/>
                  </a:lnTo>
                  <a:lnTo>
                    <a:pt x="117" y="144"/>
                  </a:lnTo>
                  <a:lnTo>
                    <a:pt x="119" y="139"/>
                  </a:lnTo>
                  <a:lnTo>
                    <a:pt x="120" y="136"/>
                  </a:lnTo>
                  <a:lnTo>
                    <a:pt x="119" y="133"/>
                  </a:lnTo>
                  <a:lnTo>
                    <a:pt x="119" y="127"/>
                  </a:lnTo>
                  <a:lnTo>
                    <a:pt x="119" y="125"/>
                  </a:lnTo>
                  <a:lnTo>
                    <a:pt x="117" y="122"/>
                  </a:lnTo>
                  <a:lnTo>
                    <a:pt x="116" y="121"/>
                  </a:lnTo>
                  <a:lnTo>
                    <a:pt x="116" y="119"/>
                  </a:lnTo>
                  <a:lnTo>
                    <a:pt x="117" y="117"/>
                  </a:lnTo>
                  <a:lnTo>
                    <a:pt x="116" y="116"/>
                  </a:lnTo>
                  <a:lnTo>
                    <a:pt x="118" y="113"/>
                  </a:lnTo>
                  <a:lnTo>
                    <a:pt x="121" y="109"/>
                  </a:lnTo>
                  <a:lnTo>
                    <a:pt x="122" y="109"/>
                  </a:lnTo>
                  <a:lnTo>
                    <a:pt x="121" y="107"/>
                  </a:lnTo>
                  <a:lnTo>
                    <a:pt x="123" y="103"/>
                  </a:lnTo>
                  <a:lnTo>
                    <a:pt x="125" y="100"/>
                  </a:lnTo>
                  <a:lnTo>
                    <a:pt x="123" y="99"/>
                  </a:lnTo>
                  <a:lnTo>
                    <a:pt x="124" y="95"/>
                  </a:lnTo>
                  <a:lnTo>
                    <a:pt x="127" y="92"/>
                  </a:lnTo>
                  <a:lnTo>
                    <a:pt x="132" y="86"/>
                  </a:lnTo>
                  <a:lnTo>
                    <a:pt x="135" y="81"/>
                  </a:lnTo>
                  <a:lnTo>
                    <a:pt x="135" y="77"/>
                  </a:lnTo>
                  <a:lnTo>
                    <a:pt x="137" y="72"/>
                  </a:lnTo>
                  <a:lnTo>
                    <a:pt x="138" y="72"/>
                  </a:lnTo>
                  <a:lnTo>
                    <a:pt x="140" y="70"/>
                  </a:lnTo>
                  <a:lnTo>
                    <a:pt x="141" y="67"/>
                  </a:lnTo>
                  <a:lnTo>
                    <a:pt x="143" y="65"/>
                  </a:lnTo>
                  <a:lnTo>
                    <a:pt x="147" y="63"/>
                  </a:lnTo>
                  <a:lnTo>
                    <a:pt x="146" y="60"/>
                  </a:lnTo>
                  <a:lnTo>
                    <a:pt x="148" y="58"/>
                  </a:lnTo>
                  <a:lnTo>
                    <a:pt x="150" y="54"/>
                  </a:lnTo>
                  <a:lnTo>
                    <a:pt x="150" y="48"/>
                  </a:lnTo>
                  <a:lnTo>
                    <a:pt x="150" y="43"/>
                  </a:lnTo>
                  <a:lnTo>
                    <a:pt x="153" y="39"/>
                  </a:lnTo>
                  <a:lnTo>
                    <a:pt x="156" y="37"/>
                  </a:lnTo>
                  <a:lnTo>
                    <a:pt x="156" y="35"/>
                  </a:lnTo>
                  <a:lnTo>
                    <a:pt x="157" y="33"/>
                  </a:lnTo>
                  <a:lnTo>
                    <a:pt x="157" y="29"/>
                  </a:lnTo>
                  <a:lnTo>
                    <a:pt x="160" y="28"/>
                  </a:lnTo>
                  <a:lnTo>
                    <a:pt x="161" y="26"/>
                  </a:lnTo>
                  <a:lnTo>
                    <a:pt x="162" y="24"/>
                  </a:lnTo>
                  <a:lnTo>
                    <a:pt x="163" y="22"/>
                  </a:lnTo>
                  <a:lnTo>
                    <a:pt x="163" y="19"/>
                  </a:lnTo>
                  <a:lnTo>
                    <a:pt x="138" y="20"/>
                  </a:lnTo>
                  <a:lnTo>
                    <a:pt x="148" y="5"/>
                  </a:lnTo>
                  <a:lnTo>
                    <a:pt x="147" y="0"/>
                  </a:lnTo>
                  <a:lnTo>
                    <a:pt x="0" y="4"/>
                  </a:lnTo>
                  <a:lnTo>
                    <a:pt x="7" y="47"/>
                  </a:lnTo>
                  <a:lnTo>
                    <a:pt x="6" y="123"/>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36" name="Freeform 36">
              <a:extLst>
                <a:ext uri="{FF2B5EF4-FFF2-40B4-BE49-F238E27FC236}">
                  <a16:creationId xmlns:a16="http://schemas.microsoft.com/office/drawing/2014/main" id="{4AF8F1EE-F66C-8941-B8CD-C8D40EF8BB9F}"/>
                </a:ext>
              </a:extLst>
            </p:cNvPr>
            <p:cNvSpPr>
              <a:spLocks/>
            </p:cNvSpPr>
            <p:nvPr/>
          </p:nvSpPr>
          <p:spPr bwMode="auto">
            <a:xfrm>
              <a:off x="7011664" y="2657257"/>
              <a:ext cx="465458" cy="151779"/>
            </a:xfrm>
            <a:custGeom>
              <a:avLst/>
              <a:gdLst>
                <a:gd name="T0" fmla="*/ 193 w 326"/>
                <a:gd name="T1" fmla="*/ 14 h 107"/>
                <a:gd name="T2" fmla="*/ 83 w 326"/>
                <a:gd name="T3" fmla="*/ 21 h 107"/>
                <a:gd name="T4" fmla="*/ 85 w 326"/>
                <a:gd name="T5" fmla="*/ 31 h 107"/>
                <a:gd name="T6" fmla="*/ 26 w 326"/>
                <a:gd name="T7" fmla="*/ 32 h 107"/>
                <a:gd name="T8" fmla="*/ 24 w 326"/>
                <a:gd name="T9" fmla="*/ 33 h 107"/>
                <a:gd name="T10" fmla="*/ 24 w 326"/>
                <a:gd name="T11" fmla="*/ 36 h 107"/>
                <a:gd name="T12" fmla="*/ 24 w 326"/>
                <a:gd name="T13" fmla="*/ 39 h 107"/>
                <a:gd name="T14" fmla="*/ 23 w 326"/>
                <a:gd name="T15" fmla="*/ 42 h 107"/>
                <a:gd name="T16" fmla="*/ 21 w 326"/>
                <a:gd name="T17" fmla="*/ 43 h 107"/>
                <a:gd name="T18" fmla="*/ 20 w 326"/>
                <a:gd name="T19" fmla="*/ 45 h 107"/>
                <a:gd name="T20" fmla="*/ 21 w 326"/>
                <a:gd name="T21" fmla="*/ 46 h 107"/>
                <a:gd name="T22" fmla="*/ 23 w 326"/>
                <a:gd name="T23" fmla="*/ 50 h 107"/>
                <a:gd name="T24" fmla="*/ 22 w 326"/>
                <a:gd name="T25" fmla="*/ 52 h 107"/>
                <a:gd name="T26" fmla="*/ 20 w 326"/>
                <a:gd name="T27" fmla="*/ 55 h 107"/>
                <a:gd name="T28" fmla="*/ 19 w 326"/>
                <a:gd name="T29" fmla="*/ 58 h 107"/>
                <a:gd name="T30" fmla="*/ 20 w 326"/>
                <a:gd name="T31" fmla="*/ 58 h 107"/>
                <a:gd name="T32" fmla="*/ 20 w 326"/>
                <a:gd name="T33" fmla="*/ 62 h 107"/>
                <a:gd name="T34" fmla="*/ 19 w 326"/>
                <a:gd name="T35" fmla="*/ 64 h 107"/>
                <a:gd name="T36" fmla="*/ 18 w 326"/>
                <a:gd name="T37" fmla="*/ 66 h 107"/>
                <a:gd name="T38" fmla="*/ 16 w 326"/>
                <a:gd name="T39" fmla="*/ 69 h 107"/>
                <a:gd name="T40" fmla="*/ 13 w 326"/>
                <a:gd name="T41" fmla="*/ 70 h 107"/>
                <a:gd name="T42" fmla="*/ 13 w 326"/>
                <a:gd name="T43" fmla="*/ 75 h 107"/>
                <a:gd name="T44" fmla="*/ 12 w 326"/>
                <a:gd name="T45" fmla="*/ 77 h 107"/>
                <a:gd name="T46" fmla="*/ 12 w 326"/>
                <a:gd name="T47" fmla="*/ 79 h 107"/>
                <a:gd name="T48" fmla="*/ 8 w 326"/>
                <a:gd name="T49" fmla="*/ 82 h 107"/>
                <a:gd name="T50" fmla="*/ 5 w 326"/>
                <a:gd name="T51" fmla="*/ 87 h 107"/>
                <a:gd name="T52" fmla="*/ 5 w 326"/>
                <a:gd name="T53" fmla="*/ 92 h 107"/>
                <a:gd name="T54" fmla="*/ 5 w 326"/>
                <a:gd name="T55" fmla="*/ 99 h 107"/>
                <a:gd name="T56" fmla="*/ 2 w 326"/>
                <a:gd name="T57" fmla="*/ 104 h 107"/>
                <a:gd name="T58" fmla="*/ 0 w 326"/>
                <a:gd name="T59" fmla="*/ 107 h 107"/>
                <a:gd name="T60" fmla="*/ 0 w 326"/>
                <a:gd name="T61" fmla="*/ 107 h 107"/>
                <a:gd name="T62" fmla="*/ 232 w 326"/>
                <a:gd name="T63" fmla="*/ 89 h 107"/>
                <a:gd name="T64" fmla="*/ 232 w 326"/>
                <a:gd name="T65" fmla="*/ 89 h 107"/>
                <a:gd name="T66" fmla="*/ 232 w 326"/>
                <a:gd name="T67" fmla="*/ 88 h 107"/>
                <a:gd name="T68" fmla="*/ 233 w 326"/>
                <a:gd name="T69" fmla="*/ 82 h 107"/>
                <a:gd name="T70" fmla="*/ 233 w 326"/>
                <a:gd name="T71" fmla="*/ 79 h 107"/>
                <a:gd name="T72" fmla="*/ 237 w 326"/>
                <a:gd name="T73" fmla="*/ 75 h 107"/>
                <a:gd name="T74" fmla="*/ 240 w 326"/>
                <a:gd name="T75" fmla="*/ 75 h 107"/>
                <a:gd name="T76" fmla="*/ 244 w 326"/>
                <a:gd name="T77" fmla="*/ 72 h 107"/>
                <a:gd name="T78" fmla="*/ 243 w 326"/>
                <a:gd name="T79" fmla="*/ 68 h 107"/>
                <a:gd name="T80" fmla="*/ 246 w 326"/>
                <a:gd name="T81" fmla="*/ 64 h 107"/>
                <a:gd name="T82" fmla="*/ 280 w 326"/>
                <a:gd name="T83" fmla="*/ 44 h 107"/>
                <a:gd name="T84" fmla="*/ 285 w 326"/>
                <a:gd name="T85" fmla="*/ 41 h 107"/>
                <a:gd name="T86" fmla="*/ 287 w 326"/>
                <a:gd name="T87" fmla="*/ 37 h 107"/>
                <a:gd name="T88" fmla="*/ 291 w 326"/>
                <a:gd name="T89" fmla="*/ 31 h 107"/>
                <a:gd name="T90" fmla="*/ 294 w 326"/>
                <a:gd name="T91" fmla="*/ 31 h 107"/>
                <a:gd name="T92" fmla="*/ 297 w 326"/>
                <a:gd name="T93" fmla="*/ 35 h 107"/>
                <a:gd name="T94" fmla="*/ 301 w 326"/>
                <a:gd name="T95" fmla="*/ 31 h 107"/>
                <a:gd name="T96" fmla="*/ 306 w 326"/>
                <a:gd name="T97" fmla="*/ 25 h 107"/>
                <a:gd name="T98" fmla="*/ 317 w 326"/>
                <a:gd name="T99" fmla="*/ 23 h 107"/>
                <a:gd name="T100" fmla="*/ 318 w 326"/>
                <a:gd name="T101" fmla="*/ 19 h 107"/>
                <a:gd name="T102" fmla="*/ 321 w 326"/>
                <a:gd name="T103" fmla="*/ 14 h 107"/>
                <a:gd name="T104" fmla="*/ 325 w 326"/>
                <a:gd name="T105" fmla="*/ 12 h 107"/>
                <a:gd name="T106" fmla="*/ 326 w 326"/>
                <a:gd name="T107" fmla="*/ 12 h 107"/>
                <a:gd name="T108" fmla="*/ 326 w 326"/>
                <a:gd name="T109" fmla="*/ 0 h 107"/>
                <a:gd name="T110" fmla="*/ 193 w 326"/>
                <a:gd name="T111" fmla="*/ 1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6" h="107">
                  <a:moveTo>
                    <a:pt x="193" y="14"/>
                  </a:moveTo>
                  <a:cubicBezTo>
                    <a:pt x="83" y="21"/>
                    <a:pt x="83" y="21"/>
                    <a:pt x="83" y="21"/>
                  </a:cubicBezTo>
                  <a:cubicBezTo>
                    <a:pt x="85" y="31"/>
                    <a:pt x="85" y="31"/>
                    <a:pt x="85" y="31"/>
                  </a:cubicBezTo>
                  <a:cubicBezTo>
                    <a:pt x="26" y="32"/>
                    <a:pt x="26" y="32"/>
                    <a:pt x="26" y="32"/>
                  </a:cubicBezTo>
                  <a:cubicBezTo>
                    <a:pt x="24" y="33"/>
                    <a:pt x="24" y="33"/>
                    <a:pt x="24" y="33"/>
                  </a:cubicBezTo>
                  <a:cubicBezTo>
                    <a:pt x="24" y="36"/>
                    <a:pt x="24" y="36"/>
                    <a:pt x="24" y="36"/>
                  </a:cubicBezTo>
                  <a:cubicBezTo>
                    <a:pt x="24" y="39"/>
                    <a:pt x="24" y="39"/>
                    <a:pt x="24" y="39"/>
                  </a:cubicBezTo>
                  <a:cubicBezTo>
                    <a:pt x="23" y="42"/>
                    <a:pt x="23" y="42"/>
                    <a:pt x="23" y="42"/>
                  </a:cubicBezTo>
                  <a:cubicBezTo>
                    <a:pt x="21" y="43"/>
                    <a:pt x="21" y="43"/>
                    <a:pt x="21" y="43"/>
                  </a:cubicBezTo>
                  <a:cubicBezTo>
                    <a:pt x="20" y="45"/>
                    <a:pt x="20" y="45"/>
                    <a:pt x="20" y="45"/>
                  </a:cubicBezTo>
                  <a:cubicBezTo>
                    <a:pt x="21" y="46"/>
                    <a:pt x="21" y="46"/>
                    <a:pt x="21" y="46"/>
                  </a:cubicBezTo>
                  <a:cubicBezTo>
                    <a:pt x="21" y="46"/>
                    <a:pt x="23" y="49"/>
                    <a:pt x="23" y="50"/>
                  </a:cubicBezTo>
                  <a:cubicBezTo>
                    <a:pt x="24" y="51"/>
                    <a:pt x="22" y="52"/>
                    <a:pt x="22" y="52"/>
                  </a:cubicBezTo>
                  <a:cubicBezTo>
                    <a:pt x="20" y="55"/>
                    <a:pt x="20" y="55"/>
                    <a:pt x="20" y="55"/>
                  </a:cubicBezTo>
                  <a:cubicBezTo>
                    <a:pt x="19" y="58"/>
                    <a:pt x="19" y="58"/>
                    <a:pt x="19" y="58"/>
                  </a:cubicBezTo>
                  <a:cubicBezTo>
                    <a:pt x="20" y="58"/>
                    <a:pt x="20" y="58"/>
                    <a:pt x="20" y="58"/>
                  </a:cubicBezTo>
                  <a:cubicBezTo>
                    <a:pt x="20" y="62"/>
                    <a:pt x="20" y="62"/>
                    <a:pt x="20" y="62"/>
                  </a:cubicBezTo>
                  <a:cubicBezTo>
                    <a:pt x="19" y="64"/>
                    <a:pt x="19" y="64"/>
                    <a:pt x="19" y="64"/>
                  </a:cubicBezTo>
                  <a:cubicBezTo>
                    <a:pt x="18" y="66"/>
                    <a:pt x="18" y="66"/>
                    <a:pt x="18" y="66"/>
                  </a:cubicBezTo>
                  <a:cubicBezTo>
                    <a:pt x="16" y="69"/>
                    <a:pt x="16" y="69"/>
                    <a:pt x="16" y="69"/>
                  </a:cubicBezTo>
                  <a:cubicBezTo>
                    <a:pt x="13" y="70"/>
                    <a:pt x="13" y="70"/>
                    <a:pt x="13" y="70"/>
                  </a:cubicBezTo>
                  <a:cubicBezTo>
                    <a:pt x="13" y="75"/>
                    <a:pt x="13" y="75"/>
                    <a:pt x="13" y="75"/>
                  </a:cubicBezTo>
                  <a:cubicBezTo>
                    <a:pt x="12" y="77"/>
                    <a:pt x="12" y="77"/>
                    <a:pt x="12" y="77"/>
                  </a:cubicBezTo>
                  <a:cubicBezTo>
                    <a:pt x="12" y="79"/>
                    <a:pt x="12" y="79"/>
                    <a:pt x="12" y="79"/>
                  </a:cubicBezTo>
                  <a:cubicBezTo>
                    <a:pt x="8" y="82"/>
                    <a:pt x="8" y="82"/>
                    <a:pt x="8" y="82"/>
                  </a:cubicBezTo>
                  <a:cubicBezTo>
                    <a:pt x="5" y="87"/>
                    <a:pt x="5" y="87"/>
                    <a:pt x="5" y="87"/>
                  </a:cubicBezTo>
                  <a:cubicBezTo>
                    <a:pt x="5" y="92"/>
                    <a:pt x="5" y="92"/>
                    <a:pt x="5" y="92"/>
                  </a:cubicBezTo>
                  <a:cubicBezTo>
                    <a:pt x="5" y="99"/>
                    <a:pt x="5" y="99"/>
                    <a:pt x="5" y="99"/>
                  </a:cubicBezTo>
                  <a:cubicBezTo>
                    <a:pt x="2" y="104"/>
                    <a:pt x="2" y="104"/>
                    <a:pt x="2" y="104"/>
                  </a:cubicBezTo>
                  <a:cubicBezTo>
                    <a:pt x="0" y="107"/>
                    <a:pt x="0" y="107"/>
                    <a:pt x="0" y="107"/>
                  </a:cubicBezTo>
                  <a:cubicBezTo>
                    <a:pt x="0" y="107"/>
                    <a:pt x="0" y="107"/>
                    <a:pt x="0" y="107"/>
                  </a:cubicBezTo>
                  <a:cubicBezTo>
                    <a:pt x="232" y="89"/>
                    <a:pt x="232" y="89"/>
                    <a:pt x="232" y="89"/>
                  </a:cubicBezTo>
                  <a:cubicBezTo>
                    <a:pt x="232" y="89"/>
                    <a:pt x="232" y="89"/>
                    <a:pt x="232" y="89"/>
                  </a:cubicBezTo>
                  <a:cubicBezTo>
                    <a:pt x="232" y="88"/>
                    <a:pt x="232" y="88"/>
                    <a:pt x="232" y="88"/>
                  </a:cubicBezTo>
                  <a:cubicBezTo>
                    <a:pt x="233" y="82"/>
                    <a:pt x="233" y="82"/>
                    <a:pt x="233" y="82"/>
                  </a:cubicBezTo>
                  <a:cubicBezTo>
                    <a:pt x="233" y="79"/>
                    <a:pt x="233" y="79"/>
                    <a:pt x="233" y="79"/>
                  </a:cubicBezTo>
                  <a:cubicBezTo>
                    <a:pt x="237" y="75"/>
                    <a:pt x="237" y="75"/>
                    <a:pt x="237" y="75"/>
                  </a:cubicBezTo>
                  <a:cubicBezTo>
                    <a:pt x="240" y="75"/>
                    <a:pt x="240" y="75"/>
                    <a:pt x="240" y="75"/>
                  </a:cubicBezTo>
                  <a:cubicBezTo>
                    <a:pt x="244" y="72"/>
                    <a:pt x="244" y="72"/>
                    <a:pt x="244" y="72"/>
                  </a:cubicBezTo>
                  <a:cubicBezTo>
                    <a:pt x="243" y="68"/>
                    <a:pt x="243" y="68"/>
                    <a:pt x="243" y="68"/>
                  </a:cubicBezTo>
                  <a:cubicBezTo>
                    <a:pt x="246" y="64"/>
                    <a:pt x="246" y="64"/>
                    <a:pt x="246" y="64"/>
                  </a:cubicBezTo>
                  <a:cubicBezTo>
                    <a:pt x="280" y="44"/>
                    <a:pt x="280" y="44"/>
                    <a:pt x="280" y="44"/>
                  </a:cubicBezTo>
                  <a:cubicBezTo>
                    <a:pt x="285" y="41"/>
                    <a:pt x="285" y="41"/>
                    <a:pt x="285" y="41"/>
                  </a:cubicBezTo>
                  <a:cubicBezTo>
                    <a:pt x="287" y="37"/>
                    <a:pt x="287" y="37"/>
                    <a:pt x="287" y="37"/>
                  </a:cubicBezTo>
                  <a:cubicBezTo>
                    <a:pt x="291" y="31"/>
                    <a:pt x="291" y="31"/>
                    <a:pt x="291" y="31"/>
                  </a:cubicBezTo>
                  <a:cubicBezTo>
                    <a:pt x="294" y="31"/>
                    <a:pt x="294" y="31"/>
                    <a:pt x="294" y="31"/>
                  </a:cubicBezTo>
                  <a:cubicBezTo>
                    <a:pt x="297" y="35"/>
                    <a:pt x="297" y="35"/>
                    <a:pt x="297" y="35"/>
                  </a:cubicBezTo>
                  <a:cubicBezTo>
                    <a:pt x="301" y="31"/>
                    <a:pt x="301" y="31"/>
                    <a:pt x="301" y="31"/>
                  </a:cubicBezTo>
                  <a:cubicBezTo>
                    <a:pt x="306" y="25"/>
                    <a:pt x="306" y="25"/>
                    <a:pt x="306" y="25"/>
                  </a:cubicBezTo>
                  <a:cubicBezTo>
                    <a:pt x="317" y="23"/>
                    <a:pt x="317" y="23"/>
                    <a:pt x="317" y="23"/>
                  </a:cubicBezTo>
                  <a:cubicBezTo>
                    <a:pt x="318" y="19"/>
                    <a:pt x="318" y="19"/>
                    <a:pt x="318" y="19"/>
                  </a:cubicBezTo>
                  <a:cubicBezTo>
                    <a:pt x="321" y="14"/>
                    <a:pt x="321" y="14"/>
                    <a:pt x="321" y="14"/>
                  </a:cubicBezTo>
                  <a:cubicBezTo>
                    <a:pt x="325" y="12"/>
                    <a:pt x="325" y="12"/>
                    <a:pt x="325" y="12"/>
                  </a:cubicBezTo>
                  <a:cubicBezTo>
                    <a:pt x="326" y="12"/>
                    <a:pt x="326" y="12"/>
                    <a:pt x="326" y="12"/>
                  </a:cubicBezTo>
                  <a:cubicBezTo>
                    <a:pt x="326" y="0"/>
                    <a:pt x="326" y="0"/>
                    <a:pt x="326" y="0"/>
                  </a:cubicBezTo>
                  <a:lnTo>
                    <a:pt x="193" y="14"/>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37" name="Freeform 37">
              <a:extLst>
                <a:ext uri="{FF2B5EF4-FFF2-40B4-BE49-F238E27FC236}">
                  <a16:creationId xmlns:a16="http://schemas.microsoft.com/office/drawing/2014/main" id="{ABF6FF9B-7A2C-0945-98F5-A771EE29763F}"/>
                </a:ext>
              </a:extLst>
            </p:cNvPr>
            <p:cNvSpPr>
              <a:spLocks/>
            </p:cNvSpPr>
            <p:nvPr/>
          </p:nvSpPr>
          <p:spPr bwMode="auto">
            <a:xfrm>
              <a:off x="7342207" y="2606663"/>
              <a:ext cx="465458" cy="205746"/>
            </a:xfrm>
            <a:custGeom>
              <a:avLst/>
              <a:gdLst>
                <a:gd name="T0" fmla="*/ 320 w 326"/>
                <a:gd name="T1" fmla="*/ 28 h 144"/>
                <a:gd name="T2" fmla="*/ 315 w 326"/>
                <a:gd name="T3" fmla="*/ 38 h 144"/>
                <a:gd name="T4" fmla="*/ 311 w 326"/>
                <a:gd name="T5" fmla="*/ 32 h 144"/>
                <a:gd name="T6" fmla="*/ 300 w 326"/>
                <a:gd name="T7" fmla="*/ 30 h 144"/>
                <a:gd name="T8" fmla="*/ 289 w 326"/>
                <a:gd name="T9" fmla="*/ 35 h 144"/>
                <a:gd name="T10" fmla="*/ 285 w 326"/>
                <a:gd name="T11" fmla="*/ 32 h 144"/>
                <a:gd name="T12" fmla="*/ 282 w 326"/>
                <a:gd name="T13" fmla="*/ 25 h 144"/>
                <a:gd name="T14" fmla="*/ 281 w 326"/>
                <a:gd name="T15" fmla="*/ 18 h 144"/>
                <a:gd name="T16" fmla="*/ 284 w 326"/>
                <a:gd name="T17" fmla="*/ 20 h 144"/>
                <a:gd name="T18" fmla="*/ 290 w 326"/>
                <a:gd name="T19" fmla="*/ 29 h 144"/>
                <a:gd name="T20" fmla="*/ 295 w 326"/>
                <a:gd name="T21" fmla="*/ 26 h 144"/>
                <a:gd name="T22" fmla="*/ 305 w 326"/>
                <a:gd name="T23" fmla="*/ 22 h 144"/>
                <a:gd name="T24" fmla="*/ 306 w 326"/>
                <a:gd name="T25" fmla="*/ 16 h 144"/>
                <a:gd name="T26" fmla="*/ 303 w 326"/>
                <a:gd name="T27" fmla="*/ 12 h 144"/>
                <a:gd name="T28" fmla="*/ 312 w 326"/>
                <a:gd name="T29" fmla="*/ 14 h 144"/>
                <a:gd name="T30" fmla="*/ 308 w 326"/>
                <a:gd name="T31" fmla="*/ 4 h 144"/>
                <a:gd name="T32" fmla="*/ 155 w 326"/>
                <a:gd name="T33" fmla="*/ 28 h 144"/>
                <a:gd name="T34" fmla="*/ 93 w 326"/>
                <a:gd name="T35" fmla="*/ 47 h 144"/>
                <a:gd name="T36" fmla="*/ 85 w 326"/>
                <a:gd name="T37" fmla="*/ 58 h 144"/>
                <a:gd name="T38" fmla="*/ 65 w 326"/>
                <a:gd name="T39" fmla="*/ 70 h 144"/>
                <a:gd name="T40" fmla="*/ 55 w 326"/>
                <a:gd name="T41" fmla="*/ 72 h 144"/>
                <a:gd name="T42" fmla="*/ 14 w 326"/>
                <a:gd name="T43" fmla="*/ 99 h 144"/>
                <a:gd name="T44" fmla="*/ 8 w 326"/>
                <a:gd name="T45" fmla="*/ 110 h 144"/>
                <a:gd name="T46" fmla="*/ 1 w 326"/>
                <a:gd name="T47" fmla="*/ 117 h 144"/>
                <a:gd name="T48" fmla="*/ 0 w 326"/>
                <a:gd name="T49" fmla="*/ 124 h 144"/>
                <a:gd name="T50" fmla="*/ 83 w 326"/>
                <a:gd name="T51" fmla="*/ 104 h 144"/>
                <a:gd name="T52" fmla="*/ 108 w 326"/>
                <a:gd name="T53" fmla="*/ 105 h 144"/>
                <a:gd name="T54" fmla="*/ 123 w 326"/>
                <a:gd name="T55" fmla="*/ 100 h 144"/>
                <a:gd name="T56" fmla="*/ 142 w 326"/>
                <a:gd name="T57" fmla="*/ 114 h 144"/>
                <a:gd name="T58" fmla="*/ 243 w 326"/>
                <a:gd name="T59" fmla="*/ 140 h 144"/>
                <a:gd name="T60" fmla="*/ 256 w 326"/>
                <a:gd name="T61" fmla="*/ 136 h 144"/>
                <a:gd name="T62" fmla="*/ 263 w 326"/>
                <a:gd name="T63" fmla="*/ 117 h 144"/>
                <a:gd name="T64" fmla="*/ 271 w 326"/>
                <a:gd name="T65" fmla="*/ 106 h 144"/>
                <a:gd name="T66" fmla="*/ 270 w 326"/>
                <a:gd name="T67" fmla="*/ 100 h 144"/>
                <a:gd name="T68" fmla="*/ 272 w 326"/>
                <a:gd name="T69" fmla="*/ 97 h 144"/>
                <a:gd name="T70" fmla="*/ 278 w 326"/>
                <a:gd name="T71" fmla="*/ 100 h 144"/>
                <a:gd name="T72" fmla="*/ 281 w 326"/>
                <a:gd name="T73" fmla="*/ 95 h 144"/>
                <a:gd name="T74" fmla="*/ 285 w 326"/>
                <a:gd name="T75" fmla="*/ 95 h 144"/>
                <a:gd name="T76" fmla="*/ 296 w 326"/>
                <a:gd name="T77" fmla="*/ 91 h 144"/>
                <a:gd name="T78" fmla="*/ 301 w 326"/>
                <a:gd name="T79" fmla="*/ 87 h 144"/>
                <a:gd name="T80" fmla="*/ 308 w 326"/>
                <a:gd name="T81" fmla="*/ 81 h 144"/>
                <a:gd name="T82" fmla="*/ 308 w 326"/>
                <a:gd name="T83" fmla="*/ 75 h 144"/>
                <a:gd name="T84" fmla="*/ 301 w 326"/>
                <a:gd name="T85" fmla="*/ 78 h 144"/>
                <a:gd name="T86" fmla="*/ 291 w 326"/>
                <a:gd name="T87" fmla="*/ 83 h 144"/>
                <a:gd name="T88" fmla="*/ 283 w 326"/>
                <a:gd name="T89" fmla="*/ 77 h 144"/>
                <a:gd name="T90" fmla="*/ 288 w 326"/>
                <a:gd name="T91" fmla="*/ 77 h 144"/>
                <a:gd name="T92" fmla="*/ 296 w 326"/>
                <a:gd name="T93" fmla="*/ 73 h 144"/>
                <a:gd name="T94" fmla="*/ 297 w 326"/>
                <a:gd name="T95" fmla="*/ 68 h 144"/>
                <a:gd name="T96" fmla="*/ 296 w 326"/>
                <a:gd name="T97" fmla="*/ 64 h 144"/>
                <a:gd name="T98" fmla="*/ 280 w 326"/>
                <a:gd name="T99" fmla="*/ 58 h 144"/>
                <a:gd name="T100" fmla="*/ 290 w 326"/>
                <a:gd name="T101" fmla="*/ 57 h 144"/>
                <a:gd name="T102" fmla="*/ 294 w 326"/>
                <a:gd name="T103" fmla="*/ 55 h 144"/>
                <a:gd name="T104" fmla="*/ 294 w 326"/>
                <a:gd name="T105" fmla="*/ 51 h 144"/>
                <a:gd name="T106" fmla="*/ 300 w 326"/>
                <a:gd name="T107" fmla="*/ 58 h 144"/>
                <a:gd name="T108" fmla="*/ 306 w 326"/>
                <a:gd name="T109" fmla="*/ 58 h 144"/>
                <a:gd name="T110" fmla="*/ 317 w 326"/>
                <a:gd name="T111" fmla="*/ 57 h 144"/>
                <a:gd name="T112" fmla="*/ 319 w 326"/>
                <a:gd name="T113" fmla="*/ 48 h 144"/>
                <a:gd name="T114" fmla="*/ 322 w 326"/>
                <a:gd name="T115" fmla="*/ 42 h 144"/>
                <a:gd name="T116" fmla="*/ 325 w 326"/>
                <a:gd name="T117" fmla="*/ 3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6" h="144">
                  <a:moveTo>
                    <a:pt x="324" y="34"/>
                  </a:moveTo>
                  <a:cubicBezTo>
                    <a:pt x="322" y="31"/>
                    <a:pt x="322" y="31"/>
                    <a:pt x="322" y="31"/>
                  </a:cubicBezTo>
                  <a:cubicBezTo>
                    <a:pt x="320" y="28"/>
                    <a:pt x="320" y="28"/>
                    <a:pt x="320" y="28"/>
                  </a:cubicBezTo>
                  <a:cubicBezTo>
                    <a:pt x="317" y="28"/>
                    <a:pt x="317" y="28"/>
                    <a:pt x="317" y="28"/>
                  </a:cubicBezTo>
                  <a:cubicBezTo>
                    <a:pt x="316" y="29"/>
                    <a:pt x="316" y="29"/>
                    <a:pt x="316" y="29"/>
                  </a:cubicBezTo>
                  <a:cubicBezTo>
                    <a:pt x="315" y="38"/>
                    <a:pt x="315" y="38"/>
                    <a:pt x="315" y="38"/>
                  </a:cubicBezTo>
                  <a:cubicBezTo>
                    <a:pt x="315" y="40"/>
                    <a:pt x="315" y="40"/>
                    <a:pt x="315" y="40"/>
                  </a:cubicBezTo>
                  <a:cubicBezTo>
                    <a:pt x="312" y="38"/>
                    <a:pt x="312" y="38"/>
                    <a:pt x="312" y="38"/>
                  </a:cubicBezTo>
                  <a:cubicBezTo>
                    <a:pt x="311" y="32"/>
                    <a:pt x="311" y="32"/>
                    <a:pt x="311" y="32"/>
                  </a:cubicBezTo>
                  <a:cubicBezTo>
                    <a:pt x="309" y="28"/>
                    <a:pt x="309" y="28"/>
                    <a:pt x="309" y="28"/>
                  </a:cubicBezTo>
                  <a:cubicBezTo>
                    <a:pt x="306" y="27"/>
                    <a:pt x="306" y="27"/>
                    <a:pt x="306" y="27"/>
                  </a:cubicBezTo>
                  <a:cubicBezTo>
                    <a:pt x="300" y="30"/>
                    <a:pt x="300" y="30"/>
                    <a:pt x="300" y="30"/>
                  </a:cubicBezTo>
                  <a:cubicBezTo>
                    <a:pt x="298" y="30"/>
                    <a:pt x="298" y="30"/>
                    <a:pt x="298" y="30"/>
                  </a:cubicBezTo>
                  <a:cubicBezTo>
                    <a:pt x="292" y="32"/>
                    <a:pt x="292" y="32"/>
                    <a:pt x="292" y="32"/>
                  </a:cubicBezTo>
                  <a:cubicBezTo>
                    <a:pt x="289" y="35"/>
                    <a:pt x="289" y="35"/>
                    <a:pt x="289" y="35"/>
                  </a:cubicBezTo>
                  <a:cubicBezTo>
                    <a:pt x="286" y="39"/>
                    <a:pt x="286" y="39"/>
                    <a:pt x="286" y="39"/>
                  </a:cubicBezTo>
                  <a:cubicBezTo>
                    <a:pt x="285" y="37"/>
                    <a:pt x="285" y="37"/>
                    <a:pt x="285" y="37"/>
                  </a:cubicBezTo>
                  <a:cubicBezTo>
                    <a:pt x="285" y="32"/>
                    <a:pt x="285" y="32"/>
                    <a:pt x="285" y="32"/>
                  </a:cubicBezTo>
                  <a:cubicBezTo>
                    <a:pt x="285" y="30"/>
                    <a:pt x="285" y="30"/>
                    <a:pt x="285" y="30"/>
                  </a:cubicBezTo>
                  <a:cubicBezTo>
                    <a:pt x="283" y="27"/>
                    <a:pt x="283" y="27"/>
                    <a:pt x="283" y="27"/>
                  </a:cubicBezTo>
                  <a:cubicBezTo>
                    <a:pt x="282" y="25"/>
                    <a:pt x="282" y="25"/>
                    <a:pt x="282" y="25"/>
                  </a:cubicBezTo>
                  <a:cubicBezTo>
                    <a:pt x="281" y="23"/>
                    <a:pt x="281" y="23"/>
                    <a:pt x="281" y="23"/>
                  </a:cubicBezTo>
                  <a:cubicBezTo>
                    <a:pt x="281" y="20"/>
                    <a:pt x="281" y="20"/>
                    <a:pt x="281" y="20"/>
                  </a:cubicBezTo>
                  <a:cubicBezTo>
                    <a:pt x="281" y="18"/>
                    <a:pt x="281" y="18"/>
                    <a:pt x="281" y="18"/>
                  </a:cubicBezTo>
                  <a:cubicBezTo>
                    <a:pt x="283" y="16"/>
                    <a:pt x="283" y="16"/>
                    <a:pt x="283" y="16"/>
                  </a:cubicBezTo>
                  <a:cubicBezTo>
                    <a:pt x="283" y="16"/>
                    <a:pt x="283" y="16"/>
                    <a:pt x="283" y="16"/>
                  </a:cubicBezTo>
                  <a:cubicBezTo>
                    <a:pt x="284" y="20"/>
                    <a:pt x="284" y="20"/>
                    <a:pt x="284" y="20"/>
                  </a:cubicBezTo>
                  <a:cubicBezTo>
                    <a:pt x="285" y="26"/>
                    <a:pt x="285" y="26"/>
                    <a:pt x="285" y="26"/>
                  </a:cubicBezTo>
                  <a:cubicBezTo>
                    <a:pt x="287" y="31"/>
                    <a:pt x="287" y="31"/>
                    <a:pt x="287" y="31"/>
                  </a:cubicBezTo>
                  <a:cubicBezTo>
                    <a:pt x="290" y="29"/>
                    <a:pt x="290" y="29"/>
                    <a:pt x="290" y="29"/>
                  </a:cubicBezTo>
                  <a:cubicBezTo>
                    <a:pt x="291" y="28"/>
                    <a:pt x="291" y="28"/>
                    <a:pt x="291" y="28"/>
                  </a:cubicBezTo>
                  <a:cubicBezTo>
                    <a:pt x="294" y="26"/>
                    <a:pt x="294" y="26"/>
                    <a:pt x="294" y="26"/>
                  </a:cubicBezTo>
                  <a:cubicBezTo>
                    <a:pt x="295" y="26"/>
                    <a:pt x="295" y="26"/>
                    <a:pt x="295" y="26"/>
                  </a:cubicBezTo>
                  <a:cubicBezTo>
                    <a:pt x="299" y="24"/>
                    <a:pt x="299" y="24"/>
                    <a:pt x="299" y="24"/>
                  </a:cubicBezTo>
                  <a:cubicBezTo>
                    <a:pt x="300" y="22"/>
                    <a:pt x="300" y="22"/>
                    <a:pt x="300" y="22"/>
                  </a:cubicBezTo>
                  <a:cubicBezTo>
                    <a:pt x="305" y="22"/>
                    <a:pt x="305" y="22"/>
                    <a:pt x="305" y="22"/>
                  </a:cubicBezTo>
                  <a:cubicBezTo>
                    <a:pt x="306" y="19"/>
                    <a:pt x="306" y="19"/>
                    <a:pt x="306" y="19"/>
                  </a:cubicBezTo>
                  <a:cubicBezTo>
                    <a:pt x="307" y="18"/>
                    <a:pt x="307" y="18"/>
                    <a:pt x="307" y="18"/>
                  </a:cubicBezTo>
                  <a:cubicBezTo>
                    <a:pt x="307" y="18"/>
                    <a:pt x="306" y="17"/>
                    <a:pt x="306" y="16"/>
                  </a:cubicBezTo>
                  <a:cubicBezTo>
                    <a:pt x="305" y="16"/>
                    <a:pt x="305" y="16"/>
                    <a:pt x="305" y="16"/>
                  </a:cubicBezTo>
                  <a:cubicBezTo>
                    <a:pt x="303" y="13"/>
                    <a:pt x="303" y="13"/>
                    <a:pt x="303" y="13"/>
                  </a:cubicBezTo>
                  <a:cubicBezTo>
                    <a:pt x="303" y="12"/>
                    <a:pt x="303" y="12"/>
                    <a:pt x="303" y="12"/>
                  </a:cubicBezTo>
                  <a:cubicBezTo>
                    <a:pt x="304" y="12"/>
                    <a:pt x="304" y="12"/>
                    <a:pt x="304" y="12"/>
                  </a:cubicBezTo>
                  <a:cubicBezTo>
                    <a:pt x="309" y="14"/>
                    <a:pt x="309" y="14"/>
                    <a:pt x="309" y="14"/>
                  </a:cubicBezTo>
                  <a:cubicBezTo>
                    <a:pt x="312" y="14"/>
                    <a:pt x="312" y="14"/>
                    <a:pt x="312" y="14"/>
                  </a:cubicBezTo>
                  <a:cubicBezTo>
                    <a:pt x="312" y="11"/>
                    <a:pt x="312" y="11"/>
                    <a:pt x="312" y="11"/>
                  </a:cubicBezTo>
                  <a:cubicBezTo>
                    <a:pt x="309" y="7"/>
                    <a:pt x="309" y="7"/>
                    <a:pt x="309" y="7"/>
                  </a:cubicBezTo>
                  <a:cubicBezTo>
                    <a:pt x="308" y="4"/>
                    <a:pt x="308" y="4"/>
                    <a:pt x="308" y="4"/>
                  </a:cubicBezTo>
                  <a:cubicBezTo>
                    <a:pt x="305" y="0"/>
                    <a:pt x="305" y="0"/>
                    <a:pt x="305" y="0"/>
                  </a:cubicBezTo>
                  <a:cubicBezTo>
                    <a:pt x="218" y="18"/>
                    <a:pt x="218" y="18"/>
                    <a:pt x="218" y="18"/>
                  </a:cubicBezTo>
                  <a:cubicBezTo>
                    <a:pt x="155" y="28"/>
                    <a:pt x="155" y="28"/>
                    <a:pt x="155" y="28"/>
                  </a:cubicBezTo>
                  <a:cubicBezTo>
                    <a:pt x="94" y="35"/>
                    <a:pt x="94" y="35"/>
                    <a:pt x="94" y="35"/>
                  </a:cubicBezTo>
                  <a:cubicBezTo>
                    <a:pt x="94" y="47"/>
                    <a:pt x="94" y="47"/>
                    <a:pt x="94" y="47"/>
                  </a:cubicBezTo>
                  <a:cubicBezTo>
                    <a:pt x="93" y="47"/>
                    <a:pt x="93" y="47"/>
                    <a:pt x="93" y="47"/>
                  </a:cubicBezTo>
                  <a:cubicBezTo>
                    <a:pt x="89" y="49"/>
                    <a:pt x="89" y="49"/>
                    <a:pt x="89" y="49"/>
                  </a:cubicBezTo>
                  <a:cubicBezTo>
                    <a:pt x="86" y="54"/>
                    <a:pt x="86" y="54"/>
                    <a:pt x="86" y="54"/>
                  </a:cubicBezTo>
                  <a:cubicBezTo>
                    <a:pt x="85" y="58"/>
                    <a:pt x="85" y="58"/>
                    <a:pt x="85" y="58"/>
                  </a:cubicBezTo>
                  <a:cubicBezTo>
                    <a:pt x="74" y="60"/>
                    <a:pt x="74" y="60"/>
                    <a:pt x="74" y="60"/>
                  </a:cubicBezTo>
                  <a:cubicBezTo>
                    <a:pt x="69" y="66"/>
                    <a:pt x="69" y="66"/>
                    <a:pt x="69" y="66"/>
                  </a:cubicBezTo>
                  <a:cubicBezTo>
                    <a:pt x="65" y="70"/>
                    <a:pt x="65" y="70"/>
                    <a:pt x="65" y="70"/>
                  </a:cubicBezTo>
                  <a:cubicBezTo>
                    <a:pt x="62" y="66"/>
                    <a:pt x="62" y="66"/>
                    <a:pt x="62" y="66"/>
                  </a:cubicBezTo>
                  <a:cubicBezTo>
                    <a:pt x="59" y="66"/>
                    <a:pt x="59" y="66"/>
                    <a:pt x="59" y="66"/>
                  </a:cubicBezTo>
                  <a:cubicBezTo>
                    <a:pt x="55" y="72"/>
                    <a:pt x="55" y="72"/>
                    <a:pt x="55" y="72"/>
                  </a:cubicBezTo>
                  <a:cubicBezTo>
                    <a:pt x="53" y="76"/>
                    <a:pt x="53" y="76"/>
                    <a:pt x="53" y="76"/>
                  </a:cubicBezTo>
                  <a:cubicBezTo>
                    <a:pt x="48" y="79"/>
                    <a:pt x="48" y="79"/>
                    <a:pt x="48" y="79"/>
                  </a:cubicBezTo>
                  <a:cubicBezTo>
                    <a:pt x="14" y="99"/>
                    <a:pt x="14" y="99"/>
                    <a:pt x="14" y="99"/>
                  </a:cubicBezTo>
                  <a:cubicBezTo>
                    <a:pt x="11" y="103"/>
                    <a:pt x="11" y="103"/>
                    <a:pt x="11" y="103"/>
                  </a:cubicBezTo>
                  <a:cubicBezTo>
                    <a:pt x="12" y="107"/>
                    <a:pt x="12" y="107"/>
                    <a:pt x="12" y="107"/>
                  </a:cubicBezTo>
                  <a:cubicBezTo>
                    <a:pt x="8" y="110"/>
                    <a:pt x="8" y="110"/>
                    <a:pt x="8" y="110"/>
                  </a:cubicBezTo>
                  <a:cubicBezTo>
                    <a:pt x="5" y="110"/>
                    <a:pt x="5" y="110"/>
                    <a:pt x="5" y="110"/>
                  </a:cubicBezTo>
                  <a:cubicBezTo>
                    <a:pt x="1" y="114"/>
                    <a:pt x="1" y="114"/>
                    <a:pt x="1" y="114"/>
                  </a:cubicBezTo>
                  <a:cubicBezTo>
                    <a:pt x="1" y="117"/>
                    <a:pt x="1" y="117"/>
                    <a:pt x="1" y="117"/>
                  </a:cubicBezTo>
                  <a:cubicBezTo>
                    <a:pt x="0" y="123"/>
                    <a:pt x="0" y="123"/>
                    <a:pt x="0" y="123"/>
                  </a:cubicBezTo>
                  <a:cubicBezTo>
                    <a:pt x="0" y="124"/>
                    <a:pt x="0" y="124"/>
                    <a:pt x="0" y="124"/>
                  </a:cubicBezTo>
                  <a:cubicBezTo>
                    <a:pt x="0" y="124"/>
                    <a:pt x="0" y="124"/>
                    <a:pt x="0" y="124"/>
                  </a:cubicBezTo>
                  <a:cubicBezTo>
                    <a:pt x="56" y="118"/>
                    <a:pt x="56" y="118"/>
                    <a:pt x="56" y="118"/>
                  </a:cubicBezTo>
                  <a:cubicBezTo>
                    <a:pt x="73" y="105"/>
                    <a:pt x="73" y="105"/>
                    <a:pt x="73" y="105"/>
                  </a:cubicBezTo>
                  <a:cubicBezTo>
                    <a:pt x="83" y="104"/>
                    <a:pt x="83" y="104"/>
                    <a:pt x="83" y="104"/>
                  </a:cubicBezTo>
                  <a:cubicBezTo>
                    <a:pt x="90" y="104"/>
                    <a:pt x="90" y="104"/>
                    <a:pt x="90" y="104"/>
                  </a:cubicBezTo>
                  <a:cubicBezTo>
                    <a:pt x="102" y="106"/>
                    <a:pt x="102" y="106"/>
                    <a:pt x="102" y="106"/>
                  </a:cubicBezTo>
                  <a:cubicBezTo>
                    <a:pt x="108" y="105"/>
                    <a:pt x="108" y="105"/>
                    <a:pt x="108" y="105"/>
                  </a:cubicBezTo>
                  <a:cubicBezTo>
                    <a:pt x="111" y="104"/>
                    <a:pt x="111" y="104"/>
                    <a:pt x="111" y="104"/>
                  </a:cubicBezTo>
                  <a:cubicBezTo>
                    <a:pt x="116" y="101"/>
                    <a:pt x="116" y="101"/>
                    <a:pt x="116" y="101"/>
                  </a:cubicBezTo>
                  <a:cubicBezTo>
                    <a:pt x="123" y="100"/>
                    <a:pt x="123" y="100"/>
                    <a:pt x="123" y="100"/>
                  </a:cubicBezTo>
                  <a:cubicBezTo>
                    <a:pt x="132" y="101"/>
                    <a:pt x="132" y="101"/>
                    <a:pt x="132" y="101"/>
                  </a:cubicBezTo>
                  <a:cubicBezTo>
                    <a:pt x="138" y="104"/>
                    <a:pt x="138" y="104"/>
                    <a:pt x="138" y="104"/>
                  </a:cubicBezTo>
                  <a:cubicBezTo>
                    <a:pt x="142" y="114"/>
                    <a:pt x="142" y="114"/>
                    <a:pt x="142" y="114"/>
                  </a:cubicBezTo>
                  <a:cubicBezTo>
                    <a:pt x="182" y="106"/>
                    <a:pt x="182" y="106"/>
                    <a:pt x="182" y="106"/>
                  </a:cubicBezTo>
                  <a:cubicBezTo>
                    <a:pt x="234" y="144"/>
                    <a:pt x="234" y="144"/>
                    <a:pt x="234" y="144"/>
                  </a:cubicBezTo>
                  <a:cubicBezTo>
                    <a:pt x="243" y="140"/>
                    <a:pt x="243" y="140"/>
                    <a:pt x="243" y="140"/>
                  </a:cubicBezTo>
                  <a:cubicBezTo>
                    <a:pt x="245" y="140"/>
                    <a:pt x="245" y="140"/>
                    <a:pt x="245" y="140"/>
                  </a:cubicBezTo>
                  <a:cubicBezTo>
                    <a:pt x="254" y="139"/>
                    <a:pt x="254" y="139"/>
                    <a:pt x="254" y="139"/>
                  </a:cubicBezTo>
                  <a:cubicBezTo>
                    <a:pt x="256" y="136"/>
                    <a:pt x="256" y="136"/>
                    <a:pt x="256" y="136"/>
                  </a:cubicBezTo>
                  <a:cubicBezTo>
                    <a:pt x="259" y="133"/>
                    <a:pt x="259" y="133"/>
                    <a:pt x="259" y="133"/>
                  </a:cubicBezTo>
                  <a:cubicBezTo>
                    <a:pt x="260" y="124"/>
                    <a:pt x="260" y="124"/>
                    <a:pt x="260" y="124"/>
                  </a:cubicBezTo>
                  <a:cubicBezTo>
                    <a:pt x="263" y="117"/>
                    <a:pt x="263" y="117"/>
                    <a:pt x="263" y="117"/>
                  </a:cubicBezTo>
                  <a:cubicBezTo>
                    <a:pt x="267" y="111"/>
                    <a:pt x="267" y="111"/>
                    <a:pt x="267" y="111"/>
                  </a:cubicBezTo>
                  <a:cubicBezTo>
                    <a:pt x="271" y="108"/>
                    <a:pt x="271" y="108"/>
                    <a:pt x="271" y="108"/>
                  </a:cubicBezTo>
                  <a:cubicBezTo>
                    <a:pt x="271" y="106"/>
                    <a:pt x="271" y="106"/>
                    <a:pt x="271" y="106"/>
                  </a:cubicBezTo>
                  <a:cubicBezTo>
                    <a:pt x="270" y="103"/>
                    <a:pt x="270" y="103"/>
                    <a:pt x="270" y="103"/>
                  </a:cubicBezTo>
                  <a:cubicBezTo>
                    <a:pt x="269" y="101"/>
                    <a:pt x="269" y="101"/>
                    <a:pt x="269" y="101"/>
                  </a:cubicBezTo>
                  <a:cubicBezTo>
                    <a:pt x="270" y="100"/>
                    <a:pt x="270" y="100"/>
                    <a:pt x="270" y="100"/>
                  </a:cubicBezTo>
                  <a:cubicBezTo>
                    <a:pt x="270" y="98"/>
                    <a:pt x="270" y="98"/>
                    <a:pt x="270" y="98"/>
                  </a:cubicBezTo>
                  <a:cubicBezTo>
                    <a:pt x="271" y="97"/>
                    <a:pt x="271" y="97"/>
                    <a:pt x="271" y="97"/>
                  </a:cubicBezTo>
                  <a:cubicBezTo>
                    <a:pt x="272" y="97"/>
                    <a:pt x="272" y="97"/>
                    <a:pt x="272" y="97"/>
                  </a:cubicBezTo>
                  <a:cubicBezTo>
                    <a:pt x="273" y="98"/>
                    <a:pt x="273" y="98"/>
                    <a:pt x="273" y="98"/>
                  </a:cubicBezTo>
                  <a:cubicBezTo>
                    <a:pt x="274" y="102"/>
                    <a:pt x="274" y="102"/>
                    <a:pt x="274" y="102"/>
                  </a:cubicBezTo>
                  <a:cubicBezTo>
                    <a:pt x="278" y="100"/>
                    <a:pt x="278" y="100"/>
                    <a:pt x="278" y="100"/>
                  </a:cubicBezTo>
                  <a:cubicBezTo>
                    <a:pt x="281" y="99"/>
                    <a:pt x="281" y="99"/>
                    <a:pt x="281" y="99"/>
                  </a:cubicBezTo>
                  <a:cubicBezTo>
                    <a:pt x="281" y="97"/>
                    <a:pt x="281" y="97"/>
                    <a:pt x="281" y="97"/>
                  </a:cubicBezTo>
                  <a:cubicBezTo>
                    <a:pt x="281" y="95"/>
                    <a:pt x="281" y="95"/>
                    <a:pt x="281" y="95"/>
                  </a:cubicBezTo>
                  <a:cubicBezTo>
                    <a:pt x="283" y="94"/>
                    <a:pt x="283" y="94"/>
                    <a:pt x="283" y="94"/>
                  </a:cubicBezTo>
                  <a:cubicBezTo>
                    <a:pt x="283" y="93"/>
                    <a:pt x="283" y="93"/>
                    <a:pt x="283" y="93"/>
                  </a:cubicBezTo>
                  <a:cubicBezTo>
                    <a:pt x="285" y="95"/>
                    <a:pt x="285" y="95"/>
                    <a:pt x="285" y="95"/>
                  </a:cubicBezTo>
                  <a:cubicBezTo>
                    <a:pt x="290" y="93"/>
                    <a:pt x="290" y="93"/>
                    <a:pt x="290" y="93"/>
                  </a:cubicBezTo>
                  <a:cubicBezTo>
                    <a:pt x="294" y="91"/>
                    <a:pt x="294" y="91"/>
                    <a:pt x="294" y="91"/>
                  </a:cubicBezTo>
                  <a:cubicBezTo>
                    <a:pt x="296" y="91"/>
                    <a:pt x="296" y="91"/>
                    <a:pt x="296" y="91"/>
                  </a:cubicBezTo>
                  <a:cubicBezTo>
                    <a:pt x="299" y="89"/>
                    <a:pt x="299" y="89"/>
                    <a:pt x="299" y="89"/>
                  </a:cubicBezTo>
                  <a:cubicBezTo>
                    <a:pt x="301" y="88"/>
                    <a:pt x="301" y="88"/>
                    <a:pt x="301" y="88"/>
                  </a:cubicBezTo>
                  <a:cubicBezTo>
                    <a:pt x="301" y="87"/>
                    <a:pt x="301" y="87"/>
                    <a:pt x="301" y="87"/>
                  </a:cubicBezTo>
                  <a:cubicBezTo>
                    <a:pt x="305" y="90"/>
                    <a:pt x="305" y="90"/>
                    <a:pt x="305" y="90"/>
                  </a:cubicBezTo>
                  <a:cubicBezTo>
                    <a:pt x="307" y="86"/>
                    <a:pt x="307" y="86"/>
                    <a:pt x="307" y="86"/>
                  </a:cubicBezTo>
                  <a:cubicBezTo>
                    <a:pt x="308" y="81"/>
                    <a:pt x="308" y="81"/>
                    <a:pt x="308" y="81"/>
                  </a:cubicBezTo>
                  <a:cubicBezTo>
                    <a:pt x="309" y="79"/>
                    <a:pt x="309" y="79"/>
                    <a:pt x="309" y="79"/>
                  </a:cubicBezTo>
                  <a:cubicBezTo>
                    <a:pt x="310" y="77"/>
                    <a:pt x="310" y="77"/>
                    <a:pt x="310" y="77"/>
                  </a:cubicBezTo>
                  <a:cubicBezTo>
                    <a:pt x="310" y="77"/>
                    <a:pt x="309" y="74"/>
                    <a:pt x="308" y="75"/>
                  </a:cubicBezTo>
                  <a:cubicBezTo>
                    <a:pt x="307" y="75"/>
                    <a:pt x="304" y="76"/>
                    <a:pt x="304" y="76"/>
                  </a:cubicBezTo>
                  <a:cubicBezTo>
                    <a:pt x="303" y="78"/>
                    <a:pt x="303" y="78"/>
                    <a:pt x="303" y="78"/>
                  </a:cubicBezTo>
                  <a:cubicBezTo>
                    <a:pt x="301" y="78"/>
                    <a:pt x="301" y="78"/>
                    <a:pt x="301" y="78"/>
                  </a:cubicBezTo>
                  <a:cubicBezTo>
                    <a:pt x="299" y="80"/>
                    <a:pt x="299" y="80"/>
                    <a:pt x="299" y="80"/>
                  </a:cubicBezTo>
                  <a:cubicBezTo>
                    <a:pt x="294" y="83"/>
                    <a:pt x="294" y="83"/>
                    <a:pt x="294" y="83"/>
                  </a:cubicBezTo>
                  <a:cubicBezTo>
                    <a:pt x="291" y="83"/>
                    <a:pt x="291" y="83"/>
                    <a:pt x="291" y="83"/>
                  </a:cubicBezTo>
                  <a:cubicBezTo>
                    <a:pt x="283" y="81"/>
                    <a:pt x="283" y="81"/>
                    <a:pt x="283" y="81"/>
                  </a:cubicBezTo>
                  <a:cubicBezTo>
                    <a:pt x="283" y="79"/>
                    <a:pt x="283" y="79"/>
                    <a:pt x="283" y="79"/>
                  </a:cubicBezTo>
                  <a:cubicBezTo>
                    <a:pt x="283" y="77"/>
                    <a:pt x="283" y="77"/>
                    <a:pt x="283" y="77"/>
                  </a:cubicBezTo>
                  <a:cubicBezTo>
                    <a:pt x="284" y="76"/>
                    <a:pt x="284" y="76"/>
                    <a:pt x="284" y="76"/>
                  </a:cubicBezTo>
                  <a:cubicBezTo>
                    <a:pt x="286" y="76"/>
                    <a:pt x="286" y="76"/>
                    <a:pt x="286" y="76"/>
                  </a:cubicBezTo>
                  <a:cubicBezTo>
                    <a:pt x="288" y="77"/>
                    <a:pt x="288" y="77"/>
                    <a:pt x="288" y="77"/>
                  </a:cubicBezTo>
                  <a:cubicBezTo>
                    <a:pt x="293" y="77"/>
                    <a:pt x="293" y="77"/>
                    <a:pt x="293" y="77"/>
                  </a:cubicBezTo>
                  <a:cubicBezTo>
                    <a:pt x="296" y="75"/>
                    <a:pt x="296" y="75"/>
                    <a:pt x="296" y="75"/>
                  </a:cubicBezTo>
                  <a:cubicBezTo>
                    <a:pt x="296" y="73"/>
                    <a:pt x="296" y="73"/>
                    <a:pt x="296" y="73"/>
                  </a:cubicBezTo>
                  <a:cubicBezTo>
                    <a:pt x="295" y="71"/>
                    <a:pt x="295" y="71"/>
                    <a:pt x="295" y="71"/>
                  </a:cubicBezTo>
                  <a:cubicBezTo>
                    <a:pt x="296" y="68"/>
                    <a:pt x="296" y="68"/>
                    <a:pt x="296" y="68"/>
                  </a:cubicBezTo>
                  <a:cubicBezTo>
                    <a:pt x="297" y="68"/>
                    <a:pt x="297" y="68"/>
                    <a:pt x="297" y="68"/>
                  </a:cubicBezTo>
                  <a:cubicBezTo>
                    <a:pt x="299" y="66"/>
                    <a:pt x="299" y="66"/>
                    <a:pt x="299" y="66"/>
                  </a:cubicBezTo>
                  <a:cubicBezTo>
                    <a:pt x="299" y="64"/>
                    <a:pt x="299" y="64"/>
                    <a:pt x="299" y="64"/>
                  </a:cubicBezTo>
                  <a:cubicBezTo>
                    <a:pt x="296" y="64"/>
                    <a:pt x="296" y="64"/>
                    <a:pt x="296" y="64"/>
                  </a:cubicBezTo>
                  <a:cubicBezTo>
                    <a:pt x="290" y="61"/>
                    <a:pt x="290" y="61"/>
                    <a:pt x="290" y="61"/>
                  </a:cubicBezTo>
                  <a:cubicBezTo>
                    <a:pt x="283" y="60"/>
                    <a:pt x="283" y="60"/>
                    <a:pt x="283" y="60"/>
                  </a:cubicBezTo>
                  <a:cubicBezTo>
                    <a:pt x="280" y="58"/>
                    <a:pt x="280" y="58"/>
                    <a:pt x="280" y="58"/>
                  </a:cubicBezTo>
                  <a:cubicBezTo>
                    <a:pt x="280" y="57"/>
                    <a:pt x="280" y="57"/>
                    <a:pt x="280" y="57"/>
                  </a:cubicBezTo>
                  <a:cubicBezTo>
                    <a:pt x="284" y="57"/>
                    <a:pt x="284" y="57"/>
                    <a:pt x="284" y="57"/>
                  </a:cubicBezTo>
                  <a:cubicBezTo>
                    <a:pt x="290" y="57"/>
                    <a:pt x="290" y="57"/>
                    <a:pt x="290" y="57"/>
                  </a:cubicBezTo>
                  <a:cubicBezTo>
                    <a:pt x="294" y="59"/>
                    <a:pt x="294" y="59"/>
                    <a:pt x="294" y="59"/>
                  </a:cubicBezTo>
                  <a:cubicBezTo>
                    <a:pt x="295" y="57"/>
                    <a:pt x="295" y="57"/>
                    <a:pt x="295" y="57"/>
                  </a:cubicBezTo>
                  <a:cubicBezTo>
                    <a:pt x="294" y="55"/>
                    <a:pt x="294" y="55"/>
                    <a:pt x="294" y="55"/>
                  </a:cubicBezTo>
                  <a:cubicBezTo>
                    <a:pt x="293" y="54"/>
                    <a:pt x="293" y="54"/>
                    <a:pt x="293" y="54"/>
                  </a:cubicBezTo>
                  <a:cubicBezTo>
                    <a:pt x="292" y="52"/>
                    <a:pt x="292" y="52"/>
                    <a:pt x="292" y="52"/>
                  </a:cubicBezTo>
                  <a:cubicBezTo>
                    <a:pt x="294" y="51"/>
                    <a:pt x="294" y="51"/>
                    <a:pt x="294" y="51"/>
                  </a:cubicBezTo>
                  <a:cubicBezTo>
                    <a:pt x="297" y="51"/>
                    <a:pt x="297" y="51"/>
                    <a:pt x="297" y="51"/>
                  </a:cubicBezTo>
                  <a:cubicBezTo>
                    <a:pt x="298" y="56"/>
                    <a:pt x="298" y="56"/>
                    <a:pt x="298" y="56"/>
                  </a:cubicBezTo>
                  <a:cubicBezTo>
                    <a:pt x="300" y="58"/>
                    <a:pt x="300" y="58"/>
                    <a:pt x="300" y="58"/>
                  </a:cubicBezTo>
                  <a:cubicBezTo>
                    <a:pt x="303" y="58"/>
                    <a:pt x="303" y="58"/>
                    <a:pt x="303" y="58"/>
                  </a:cubicBezTo>
                  <a:cubicBezTo>
                    <a:pt x="304" y="57"/>
                    <a:pt x="304" y="57"/>
                    <a:pt x="304" y="57"/>
                  </a:cubicBezTo>
                  <a:cubicBezTo>
                    <a:pt x="306" y="58"/>
                    <a:pt x="306" y="58"/>
                    <a:pt x="306" y="58"/>
                  </a:cubicBezTo>
                  <a:cubicBezTo>
                    <a:pt x="310" y="58"/>
                    <a:pt x="310" y="58"/>
                    <a:pt x="310" y="58"/>
                  </a:cubicBezTo>
                  <a:cubicBezTo>
                    <a:pt x="316" y="58"/>
                    <a:pt x="316" y="58"/>
                    <a:pt x="316" y="58"/>
                  </a:cubicBezTo>
                  <a:cubicBezTo>
                    <a:pt x="317" y="57"/>
                    <a:pt x="317" y="57"/>
                    <a:pt x="317" y="57"/>
                  </a:cubicBezTo>
                  <a:cubicBezTo>
                    <a:pt x="317" y="53"/>
                    <a:pt x="317" y="53"/>
                    <a:pt x="317" y="53"/>
                  </a:cubicBezTo>
                  <a:cubicBezTo>
                    <a:pt x="318" y="51"/>
                    <a:pt x="318" y="51"/>
                    <a:pt x="318" y="51"/>
                  </a:cubicBezTo>
                  <a:cubicBezTo>
                    <a:pt x="319" y="48"/>
                    <a:pt x="319" y="48"/>
                    <a:pt x="319" y="48"/>
                  </a:cubicBezTo>
                  <a:cubicBezTo>
                    <a:pt x="319" y="46"/>
                    <a:pt x="319" y="46"/>
                    <a:pt x="319" y="46"/>
                  </a:cubicBezTo>
                  <a:cubicBezTo>
                    <a:pt x="320" y="42"/>
                    <a:pt x="320" y="42"/>
                    <a:pt x="320" y="42"/>
                  </a:cubicBezTo>
                  <a:cubicBezTo>
                    <a:pt x="322" y="42"/>
                    <a:pt x="322" y="42"/>
                    <a:pt x="322" y="42"/>
                  </a:cubicBezTo>
                  <a:cubicBezTo>
                    <a:pt x="323" y="44"/>
                    <a:pt x="323" y="44"/>
                    <a:pt x="323" y="44"/>
                  </a:cubicBezTo>
                  <a:cubicBezTo>
                    <a:pt x="325" y="42"/>
                    <a:pt x="325" y="42"/>
                    <a:pt x="325" y="42"/>
                  </a:cubicBezTo>
                  <a:cubicBezTo>
                    <a:pt x="325" y="39"/>
                    <a:pt x="325" y="39"/>
                    <a:pt x="325" y="39"/>
                  </a:cubicBezTo>
                  <a:cubicBezTo>
                    <a:pt x="326" y="37"/>
                    <a:pt x="326" y="37"/>
                    <a:pt x="326" y="37"/>
                  </a:cubicBezTo>
                  <a:lnTo>
                    <a:pt x="324" y="34"/>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38" name="Freeform 38">
              <a:extLst>
                <a:ext uri="{FF2B5EF4-FFF2-40B4-BE49-F238E27FC236}">
                  <a16:creationId xmlns:a16="http://schemas.microsoft.com/office/drawing/2014/main" id="{545BC524-F1FD-7A49-AD99-3C01DEED4565}"/>
                </a:ext>
              </a:extLst>
            </p:cNvPr>
            <p:cNvSpPr>
              <a:spLocks/>
            </p:cNvSpPr>
            <p:nvPr/>
          </p:nvSpPr>
          <p:spPr bwMode="auto">
            <a:xfrm>
              <a:off x="7274749" y="2775308"/>
              <a:ext cx="286695" cy="308620"/>
            </a:xfrm>
            <a:custGeom>
              <a:avLst/>
              <a:gdLst>
                <a:gd name="T0" fmla="*/ 196 w 201"/>
                <a:gd name="T1" fmla="*/ 127 h 216"/>
                <a:gd name="T2" fmla="*/ 195 w 201"/>
                <a:gd name="T3" fmla="*/ 120 h 216"/>
                <a:gd name="T4" fmla="*/ 191 w 201"/>
                <a:gd name="T5" fmla="*/ 115 h 216"/>
                <a:gd name="T6" fmla="*/ 190 w 201"/>
                <a:gd name="T7" fmla="*/ 110 h 216"/>
                <a:gd name="T8" fmla="*/ 187 w 201"/>
                <a:gd name="T9" fmla="*/ 107 h 216"/>
                <a:gd name="T10" fmla="*/ 183 w 201"/>
                <a:gd name="T11" fmla="*/ 106 h 216"/>
                <a:gd name="T12" fmla="*/ 181 w 201"/>
                <a:gd name="T13" fmla="*/ 101 h 216"/>
                <a:gd name="T14" fmla="*/ 179 w 201"/>
                <a:gd name="T15" fmla="*/ 96 h 216"/>
                <a:gd name="T16" fmla="*/ 174 w 201"/>
                <a:gd name="T17" fmla="*/ 89 h 216"/>
                <a:gd name="T18" fmla="*/ 168 w 201"/>
                <a:gd name="T19" fmla="*/ 84 h 216"/>
                <a:gd name="T20" fmla="*/ 158 w 201"/>
                <a:gd name="T21" fmla="*/ 78 h 216"/>
                <a:gd name="T22" fmla="*/ 147 w 201"/>
                <a:gd name="T23" fmla="*/ 63 h 216"/>
                <a:gd name="T24" fmla="*/ 126 w 201"/>
                <a:gd name="T25" fmla="*/ 46 h 216"/>
                <a:gd name="T26" fmla="*/ 116 w 201"/>
                <a:gd name="T27" fmla="*/ 35 h 216"/>
                <a:gd name="T28" fmla="*/ 111 w 201"/>
                <a:gd name="T29" fmla="*/ 27 h 216"/>
                <a:gd name="T30" fmla="*/ 96 w 201"/>
                <a:gd name="T31" fmla="*/ 19 h 216"/>
                <a:gd name="T32" fmla="*/ 92 w 201"/>
                <a:gd name="T33" fmla="*/ 14 h 216"/>
                <a:gd name="T34" fmla="*/ 97 w 201"/>
                <a:gd name="T35" fmla="*/ 8 h 216"/>
                <a:gd name="T36" fmla="*/ 103 w 201"/>
                <a:gd name="T37" fmla="*/ 4 h 216"/>
                <a:gd name="T38" fmla="*/ 104 w 201"/>
                <a:gd name="T39" fmla="*/ 0 h 216"/>
                <a:gd name="T40" fmla="*/ 48 w 201"/>
                <a:gd name="T41" fmla="*/ 6 h 216"/>
                <a:gd name="T42" fmla="*/ 0 w 201"/>
                <a:gd name="T43" fmla="*/ 10 h 216"/>
                <a:gd name="T44" fmla="*/ 11 w 201"/>
                <a:gd name="T45" fmla="*/ 58 h 216"/>
                <a:gd name="T46" fmla="*/ 25 w 201"/>
                <a:gd name="T47" fmla="*/ 107 h 216"/>
                <a:gd name="T48" fmla="*/ 38 w 201"/>
                <a:gd name="T49" fmla="*/ 128 h 216"/>
                <a:gd name="T50" fmla="*/ 39 w 201"/>
                <a:gd name="T51" fmla="*/ 137 h 216"/>
                <a:gd name="T52" fmla="*/ 40 w 201"/>
                <a:gd name="T53" fmla="*/ 144 h 216"/>
                <a:gd name="T54" fmla="*/ 39 w 201"/>
                <a:gd name="T55" fmla="*/ 150 h 216"/>
                <a:gd name="T56" fmla="*/ 35 w 201"/>
                <a:gd name="T57" fmla="*/ 157 h 216"/>
                <a:gd name="T58" fmla="*/ 37 w 201"/>
                <a:gd name="T59" fmla="*/ 172 h 216"/>
                <a:gd name="T60" fmla="*/ 40 w 201"/>
                <a:gd name="T61" fmla="*/ 182 h 216"/>
                <a:gd name="T62" fmla="*/ 37 w 201"/>
                <a:gd name="T63" fmla="*/ 186 h 216"/>
                <a:gd name="T64" fmla="*/ 41 w 201"/>
                <a:gd name="T65" fmla="*/ 193 h 216"/>
                <a:gd name="T66" fmla="*/ 46 w 201"/>
                <a:gd name="T67" fmla="*/ 201 h 216"/>
                <a:gd name="T68" fmla="*/ 160 w 201"/>
                <a:gd name="T69" fmla="*/ 207 h 216"/>
                <a:gd name="T70" fmla="*/ 169 w 201"/>
                <a:gd name="T71" fmla="*/ 216 h 216"/>
                <a:gd name="T72" fmla="*/ 166 w 201"/>
                <a:gd name="T73" fmla="*/ 193 h 216"/>
                <a:gd name="T74" fmla="*/ 183 w 201"/>
                <a:gd name="T75" fmla="*/ 196 h 216"/>
                <a:gd name="T76" fmla="*/ 185 w 201"/>
                <a:gd name="T77" fmla="*/ 189 h 216"/>
                <a:gd name="T78" fmla="*/ 182 w 201"/>
                <a:gd name="T79" fmla="*/ 187 h 216"/>
                <a:gd name="T80" fmla="*/ 180 w 201"/>
                <a:gd name="T81" fmla="*/ 183 h 216"/>
                <a:gd name="T82" fmla="*/ 185 w 201"/>
                <a:gd name="T83" fmla="*/ 183 h 216"/>
                <a:gd name="T84" fmla="*/ 183 w 201"/>
                <a:gd name="T85" fmla="*/ 177 h 216"/>
                <a:gd name="T86" fmla="*/ 188 w 201"/>
                <a:gd name="T87" fmla="*/ 174 h 216"/>
                <a:gd name="T88" fmla="*/ 187 w 201"/>
                <a:gd name="T89" fmla="*/ 168 h 216"/>
                <a:gd name="T90" fmla="*/ 188 w 201"/>
                <a:gd name="T91" fmla="*/ 165 h 216"/>
                <a:gd name="T92" fmla="*/ 189 w 201"/>
                <a:gd name="T93" fmla="*/ 161 h 216"/>
                <a:gd name="T94" fmla="*/ 189 w 201"/>
                <a:gd name="T95" fmla="*/ 151 h 216"/>
                <a:gd name="T96" fmla="*/ 194 w 201"/>
                <a:gd name="T97" fmla="*/ 152 h 216"/>
                <a:gd name="T98" fmla="*/ 193 w 201"/>
                <a:gd name="T99" fmla="*/ 149 h 216"/>
                <a:gd name="T100" fmla="*/ 189 w 201"/>
                <a:gd name="T101" fmla="*/ 144 h 216"/>
                <a:gd name="T102" fmla="*/ 196 w 201"/>
                <a:gd name="T103" fmla="*/ 144 h 216"/>
                <a:gd name="T104" fmla="*/ 193 w 201"/>
                <a:gd name="T105" fmla="*/ 141 h 216"/>
                <a:gd name="T106" fmla="*/ 192 w 201"/>
                <a:gd name="T107" fmla="*/ 137 h 216"/>
                <a:gd name="T108" fmla="*/ 197 w 201"/>
                <a:gd name="T109" fmla="*/ 138 h 216"/>
                <a:gd name="T110" fmla="*/ 199 w 201"/>
                <a:gd name="T111" fmla="*/ 134 h 216"/>
                <a:gd name="T112" fmla="*/ 201 w 201"/>
                <a:gd name="T113" fmla="*/ 130 h 216"/>
                <a:gd name="T114" fmla="*/ 198 w 201"/>
                <a:gd name="T115" fmla="*/ 12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1" h="216">
                  <a:moveTo>
                    <a:pt x="198" y="128"/>
                  </a:moveTo>
                  <a:cubicBezTo>
                    <a:pt x="196" y="127"/>
                    <a:pt x="196" y="127"/>
                    <a:pt x="196" y="127"/>
                  </a:cubicBezTo>
                  <a:cubicBezTo>
                    <a:pt x="195" y="124"/>
                    <a:pt x="195" y="124"/>
                    <a:pt x="195" y="124"/>
                  </a:cubicBezTo>
                  <a:cubicBezTo>
                    <a:pt x="195" y="120"/>
                    <a:pt x="195" y="120"/>
                    <a:pt x="195" y="120"/>
                  </a:cubicBezTo>
                  <a:cubicBezTo>
                    <a:pt x="195" y="119"/>
                    <a:pt x="195" y="119"/>
                    <a:pt x="195" y="119"/>
                  </a:cubicBezTo>
                  <a:cubicBezTo>
                    <a:pt x="191" y="115"/>
                    <a:pt x="191" y="115"/>
                    <a:pt x="191" y="115"/>
                  </a:cubicBezTo>
                  <a:cubicBezTo>
                    <a:pt x="190" y="112"/>
                    <a:pt x="190" y="112"/>
                    <a:pt x="190" y="112"/>
                  </a:cubicBezTo>
                  <a:cubicBezTo>
                    <a:pt x="190" y="110"/>
                    <a:pt x="190" y="110"/>
                    <a:pt x="190" y="110"/>
                  </a:cubicBezTo>
                  <a:cubicBezTo>
                    <a:pt x="190" y="109"/>
                    <a:pt x="190" y="109"/>
                    <a:pt x="190" y="109"/>
                  </a:cubicBezTo>
                  <a:cubicBezTo>
                    <a:pt x="187" y="107"/>
                    <a:pt x="187" y="107"/>
                    <a:pt x="187" y="107"/>
                  </a:cubicBezTo>
                  <a:cubicBezTo>
                    <a:pt x="184" y="106"/>
                    <a:pt x="184" y="106"/>
                    <a:pt x="184" y="106"/>
                  </a:cubicBezTo>
                  <a:cubicBezTo>
                    <a:pt x="183" y="106"/>
                    <a:pt x="183" y="106"/>
                    <a:pt x="183" y="106"/>
                  </a:cubicBezTo>
                  <a:cubicBezTo>
                    <a:pt x="182" y="104"/>
                    <a:pt x="182" y="104"/>
                    <a:pt x="182" y="104"/>
                  </a:cubicBezTo>
                  <a:cubicBezTo>
                    <a:pt x="181" y="101"/>
                    <a:pt x="181" y="101"/>
                    <a:pt x="181" y="101"/>
                  </a:cubicBezTo>
                  <a:cubicBezTo>
                    <a:pt x="181" y="99"/>
                    <a:pt x="181" y="99"/>
                    <a:pt x="181" y="99"/>
                  </a:cubicBezTo>
                  <a:cubicBezTo>
                    <a:pt x="179" y="96"/>
                    <a:pt x="179" y="96"/>
                    <a:pt x="179" y="96"/>
                  </a:cubicBezTo>
                  <a:cubicBezTo>
                    <a:pt x="176" y="91"/>
                    <a:pt x="176" y="91"/>
                    <a:pt x="176" y="91"/>
                  </a:cubicBezTo>
                  <a:cubicBezTo>
                    <a:pt x="174" y="89"/>
                    <a:pt x="174" y="89"/>
                    <a:pt x="174" y="89"/>
                  </a:cubicBezTo>
                  <a:cubicBezTo>
                    <a:pt x="171" y="87"/>
                    <a:pt x="171" y="87"/>
                    <a:pt x="171" y="87"/>
                  </a:cubicBezTo>
                  <a:cubicBezTo>
                    <a:pt x="168" y="84"/>
                    <a:pt x="168" y="84"/>
                    <a:pt x="168" y="84"/>
                  </a:cubicBezTo>
                  <a:cubicBezTo>
                    <a:pt x="165" y="81"/>
                    <a:pt x="165" y="81"/>
                    <a:pt x="165" y="81"/>
                  </a:cubicBezTo>
                  <a:cubicBezTo>
                    <a:pt x="158" y="78"/>
                    <a:pt x="158" y="78"/>
                    <a:pt x="158" y="78"/>
                  </a:cubicBezTo>
                  <a:cubicBezTo>
                    <a:pt x="153" y="71"/>
                    <a:pt x="153" y="71"/>
                    <a:pt x="153" y="71"/>
                  </a:cubicBezTo>
                  <a:cubicBezTo>
                    <a:pt x="147" y="63"/>
                    <a:pt x="147" y="63"/>
                    <a:pt x="147" y="63"/>
                  </a:cubicBezTo>
                  <a:cubicBezTo>
                    <a:pt x="142" y="59"/>
                    <a:pt x="142" y="59"/>
                    <a:pt x="142" y="59"/>
                  </a:cubicBezTo>
                  <a:cubicBezTo>
                    <a:pt x="126" y="46"/>
                    <a:pt x="126" y="46"/>
                    <a:pt x="126" y="46"/>
                  </a:cubicBezTo>
                  <a:cubicBezTo>
                    <a:pt x="121" y="40"/>
                    <a:pt x="121" y="40"/>
                    <a:pt x="121" y="40"/>
                  </a:cubicBezTo>
                  <a:cubicBezTo>
                    <a:pt x="116" y="35"/>
                    <a:pt x="116" y="35"/>
                    <a:pt x="116" y="35"/>
                  </a:cubicBezTo>
                  <a:cubicBezTo>
                    <a:pt x="114" y="31"/>
                    <a:pt x="114" y="31"/>
                    <a:pt x="114" y="31"/>
                  </a:cubicBezTo>
                  <a:cubicBezTo>
                    <a:pt x="111" y="27"/>
                    <a:pt x="111" y="27"/>
                    <a:pt x="111" y="27"/>
                  </a:cubicBezTo>
                  <a:cubicBezTo>
                    <a:pt x="108" y="24"/>
                    <a:pt x="108" y="24"/>
                    <a:pt x="108" y="24"/>
                  </a:cubicBezTo>
                  <a:cubicBezTo>
                    <a:pt x="96" y="19"/>
                    <a:pt x="96" y="19"/>
                    <a:pt x="96" y="19"/>
                  </a:cubicBezTo>
                  <a:cubicBezTo>
                    <a:pt x="94" y="16"/>
                    <a:pt x="94" y="16"/>
                    <a:pt x="94" y="16"/>
                  </a:cubicBezTo>
                  <a:cubicBezTo>
                    <a:pt x="92" y="14"/>
                    <a:pt x="92" y="14"/>
                    <a:pt x="92" y="14"/>
                  </a:cubicBezTo>
                  <a:cubicBezTo>
                    <a:pt x="92" y="11"/>
                    <a:pt x="92" y="11"/>
                    <a:pt x="92" y="11"/>
                  </a:cubicBezTo>
                  <a:cubicBezTo>
                    <a:pt x="97" y="8"/>
                    <a:pt x="97" y="8"/>
                    <a:pt x="97" y="8"/>
                  </a:cubicBezTo>
                  <a:cubicBezTo>
                    <a:pt x="101" y="5"/>
                    <a:pt x="101" y="5"/>
                    <a:pt x="101" y="5"/>
                  </a:cubicBezTo>
                  <a:cubicBezTo>
                    <a:pt x="103" y="4"/>
                    <a:pt x="103" y="4"/>
                    <a:pt x="103" y="4"/>
                  </a:cubicBezTo>
                  <a:cubicBezTo>
                    <a:pt x="103" y="2"/>
                    <a:pt x="103" y="2"/>
                    <a:pt x="103" y="2"/>
                  </a:cubicBezTo>
                  <a:cubicBezTo>
                    <a:pt x="104" y="0"/>
                    <a:pt x="104" y="0"/>
                    <a:pt x="104" y="0"/>
                  </a:cubicBezTo>
                  <a:cubicBezTo>
                    <a:pt x="104" y="0"/>
                    <a:pt x="104" y="0"/>
                    <a:pt x="104" y="0"/>
                  </a:cubicBezTo>
                  <a:cubicBezTo>
                    <a:pt x="48" y="6"/>
                    <a:pt x="48" y="6"/>
                    <a:pt x="48" y="6"/>
                  </a:cubicBezTo>
                  <a:cubicBezTo>
                    <a:pt x="48" y="6"/>
                    <a:pt x="48" y="6"/>
                    <a:pt x="48" y="6"/>
                  </a:cubicBezTo>
                  <a:cubicBezTo>
                    <a:pt x="0" y="10"/>
                    <a:pt x="0" y="10"/>
                    <a:pt x="0" y="10"/>
                  </a:cubicBezTo>
                  <a:cubicBezTo>
                    <a:pt x="3" y="24"/>
                    <a:pt x="3" y="24"/>
                    <a:pt x="3" y="24"/>
                  </a:cubicBezTo>
                  <a:cubicBezTo>
                    <a:pt x="11" y="58"/>
                    <a:pt x="11" y="58"/>
                    <a:pt x="11" y="58"/>
                  </a:cubicBezTo>
                  <a:cubicBezTo>
                    <a:pt x="23" y="98"/>
                    <a:pt x="23" y="98"/>
                    <a:pt x="23" y="98"/>
                  </a:cubicBezTo>
                  <a:cubicBezTo>
                    <a:pt x="25" y="107"/>
                    <a:pt x="25" y="107"/>
                    <a:pt x="25" y="107"/>
                  </a:cubicBezTo>
                  <a:cubicBezTo>
                    <a:pt x="33" y="122"/>
                    <a:pt x="33" y="122"/>
                    <a:pt x="33" y="122"/>
                  </a:cubicBezTo>
                  <a:cubicBezTo>
                    <a:pt x="38" y="128"/>
                    <a:pt x="38" y="128"/>
                    <a:pt x="38" y="128"/>
                  </a:cubicBezTo>
                  <a:cubicBezTo>
                    <a:pt x="38" y="132"/>
                    <a:pt x="38" y="132"/>
                    <a:pt x="38" y="132"/>
                  </a:cubicBezTo>
                  <a:cubicBezTo>
                    <a:pt x="39" y="137"/>
                    <a:pt x="39" y="137"/>
                    <a:pt x="39" y="137"/>
                  </a:cubicBezTo>
                  <a:cubicBezTo>
                    <a:pt x="42" y="139"/>
                    <a:pt x="42" y="139"/>
                    <a:pt x="42" y="139"/>
                  </a:cubicBezTo>
                  <a:cubicBezTo>
                    <a:pt x="40" y="144"/>
                    <a:pt x="40" y="144"/>
                    <a:pt x="40" y="144"/>
                  </a:cubicBezTo>
                  <a:cubicBezTo>
                    <a:pt x="35" y="147"/>
                    <a:pt x="35" y="147"/>
                    <a:pt x="35" y="147"/>
                  </a:cubicBezTo>
                  <a:cubicBezTo>
                    <a:pt x="39" y="150"/>
                    <a:pt x="39" y="150"/>
                    <a:pt x="39" y="150"/>
                  </a:cubicBezTo>
                  <a:cubicBezTo>
                    <a:pt x="38" y="155"/>
                    <a:pt x="38" y="155"/>
                    <a:pt x="38" y="155"/>
                  </a:cubicBezTo>
                  <a:cubicBezTo>
                    <a:pt x="35" y="157"/>
                    <a:pt x="35" y="157"/>
                    <a:pt x="35" y="157"/>
                  </a:cubicBezTo>
                  <a:cubicBezTo>
                    <a:pt x="35" y="163"/>
                    <a:pt x="35" y="163"/>
                    <a:pt x="35" y="163"/>
                  </a:cubicBezTo>
                  <a:cubicBezTo>
                    <a:pt x="37" y="172"/>
                    <a:pt x="37" y="172"/>
                    <a:pt x="37" y="172"/>
                  </a:cubicBezTo>
                  <a:cubicBezTo>
                    <a:pt x="39" y="176"/>
                    <a:pt x="39" y="176"/>
                    <a:pt x="39" y="176"/>
                  </a:cubicBezTo>
                  <a:cubicBezTo>
                    <a:pt x="40" y="182"/>
                    <a:pt x="40" y="182"/>
                    <a:pt x="40" y="182"/>
                  </a:cubicBezTo>
                  <a:cubicBezTo>
                    <a:pt x="38" y="184"/>
                    <a:pt x="38" y="184"/>
                    <a:pt x="38" y="184"/>
                  </a:cubicBezTo>
                  <a:cubicBezTo>
                    <a:pt x="37" y="186"/>
                    <a:pt x="37" y="186"/>
                    <a:pt x="37" y="186"/>
                  </a:cubicBezTo>
                  <a:cubicBezTo>
                    <a:pt x="39" y="190"/>
                    <a:pt x="39" y="190"/>
                    <a:pt x="39" y="190"/>
                  </a:cubicBezTo>
                  <a:cubicBezTo>
                    <a:pt x="41" y="193"/>
                    <a:pt x="41" y="193"/>
                    <a:pt x="41" y="193"/>
                  </a:cubicBezTo>
                  <a:cubicBezTo>
                    <a:pt x="45" y="199"/>
                    <a:pt x="45" y="199"/>
                    <a:pt x="45" y="199"/>
                  </a:cubicBezTo>
                  <a:cubicBezTo>
                    <a:pt x="46" y="201"/>
                    <a:pt x="46" y="201"/>
                    <a:pt x="46" y="201"/>
                  </a:cubicBezTo>
                  <a:cubicBezTo>
                    <a:pt x="52" y="213"/>
                    <a:pt x="52" y="213"/>
                    <a:pt x="52" y="213"/>
                  </a:cubicBezTo>
                  <a:cubicBezTo>
                    <a:pt x="160" y="207"/>
                    <a:pt x="160" y="207"/>
                    <a:pt x="160" y="207"/>
                  </a:cubicBezTo>
                  <a:cubicBezTo>
                    <a:pt x="161" y="216"/>
                    <a:pt x="161" y="216"/>
                    <a:pt x="161" y="216"/>
                  </a:cubicBezTo>
                  <a:cubicBezTo>
                    <a:pt x="169" y="216"/>
                    <a:pt x="169" y="216"/>
                    <a:pt x="169" y="216"/>
                  </a:cubicBezTo>
                  <a:cubicBezTo>
                    <a:pt x="166" y="193"/>
                    <a:pt x="166" y="193"/>
                    <a:pt x="166" y="193"/>
                  </a:cubicBezTo>
                  <a:cubicBezTo>
                    <a:pt x="166" y="193"/>
                    <a:pt x="166" y="193"/>
                    <a:pt x="166" y="193"/>
                  </a:cubicBezTo>
                  <a:cubicBezTo>
                    <a:pt x="173" y="194"/>
                    <a:pt x="173" y="194"/>
                    <a:pt x="173" y="194"/>
                  </a:cubicBezTo>
                  <a:cubicBezTo>
                    <a:pt x="183" y="196"/>
                    <a:pt x="183" y="196"/>
                    <a:pt x="183" y="196"/>
                  </a:cubicBezTo>
                  <a:cubicBezTo>
                    <a:pt x="184" y="193"/>
                    <a:pt x="184" y="193"/>
                    <a:pt x="184" y="193"/>
                  </a:cubicBezTo>
                  <a:cubicBezTo>
                    <a:pt x="184" y="193"/>
                    <a:pt x="185" y="189"/>
                    <a:pt x="185" y="189"/>
                  </a:cubicBezTo>
                  <a:cubicBezTo>
                    <a:pt x="185" y="188"/>
                    <a:pt x="184" y="188"/>
                    <a:pt x="184" y="188"/>
                  </a:cubicBezTo>
                  <a:cubicBezTo>
                    <a:pt x="184" y="188"/>
                    <a:pt x="183" y="187"/>
                    <a:pt x="182" y="187"/>
                  </a:cubicBezTo>
                  <a:cubicBezTo>
                    <a:pt x="181" y="186"/>
                    <a:pt x="181" y="185"/>
                    <a:pt x="180" y="184"/>
                  </a:cubicBezTo>
                  <a:cubicBezTo>
                    <a:pt x="179" y="183"/>
                    <a:pt x="180" y="183"/>
                    <a:pt x="180" y="183"/>
                  </a:cubicBezTo>
                  <a:cubicBezTo>
                    <a:pt x="182" y="183"/>
                    <a:pt x="182" y="183"/>
                    <a:pt x="182" y="183"/>
                  </a:cubicBezTo>
                  <a:cubicBezTo>
                    <a:pt x="185" y="183"/>
                    <a:pt x="185" y="183"/>
                    <a:pt x="185" y="183"/>
                  </a:cubicBezTo>
                  <a:cubicBezTo>
                    <a:pt x="185" y="183"/>
                    <a:pt x="184" y="181"/>
                    <a:pt x="184" y="179"/>
                  </a:cubicBezTo>
                  <a:cubicBezTo>
                    <a:pt x="183" y="177"/>
                    <a:pt x="183" y="177"/>
                    <a:pt x="183" y="177"/>
                  </a:cubicBezTo>
                  <a:cubicBezTo>
                    <a:pt x="186" y="176"/>
                    <a:pt x="186" y="176"/>
                    <a:pt x="186" y="176"/>
                  </a:cubicBezTo>
                  <a:cubicBezTo>
                    <a:pt x="188" y="174"/>
                    <a:pt x="188" y="174"/>
                    <a:pt x="188" y="174"/>
                  </a:cubicBezTo>
                  <a:cubicBezTo>
                    <a:pt x="190" y="169"/>
                    <a:pt x="190" y="169"/>
                    <a:pt x="190" y="169"/>
                  </a:cubicBezTo>
                  <a:cubicBezTo>
                    <a:pt x="187" y="168"/>
                    <a:pt x="187" y="168"/>
                    <a:pt x="187" y="168"/>
                  </a:cubicBezTo>
                  <a:cubicBezTo>
                    <a:pt x="187" y="168"/>
                    <a:pt x="187" y="167"/>
                    <a:pt x="187" y="167"/>
                  </a:cubicBezTo>
                  <a:cubicBezTo>
                    <a:pt x="187" y="166"/>
                    <a:pt x="188" y="166"/>
                    <a:pt x="188" y="165"/>
                  </a:cubicBezTo>
                  <a:cubicBezTo>
                    <a:pt x="188" y="165"/>
                    <a:pt x="189" y="164"/>
                    <a:pt x="189" y="164"/>
                  </a:cubicBezTo>
                  <a:cubicBezTo>
                    <a:pt x="189" y="161"/>
                    <a:pt x="189" y="161"/>
                    <a:pt x="189" y="161"/>
                  </a:cubicBezTo>
                  <a:cubicBezTo>
                    <a:pt x="189" y="154"/>
                    <a:pt x="189" y="154"/>
                    <a:pt x="189" y="154"/>
                  </a:cubicBezTo>
                  <a:cubicBezTo>
                    <a:pt x="189" y="151"/>
                    <a:pt x="189" y="151"/>
                    <a:pt x="189" y="151"/>
                  </a:cubicBezTo>
                  <a:cubicBezTo>
                    <a:pt x="189" y="151"/>
                    <a:pt x="191" y="151"/>
                    <a:pt x="192" y="151"/>
                  </a:cubicBezTo>
                  <a:cubicBezTo>
                    <a:pt x="192" y="151"/>
                    <a:pt x="194" y="152"/>
                    <a:pt x="194" y="152"/>
                  </a:cubicBezTo>
                  <a:cubicBezTo>
                    <a:pt x="194" y="152"/>
                    <a:pt x="195" y="151"/>
                    <a:pt x="195" y="150"/>
                  </a:cubicBezTo>
                  <a:cubicBezTo>
                    <a:pt x="195" y="150"/>
                    <a:pt x="195" y="150"/>
                    <a:pt x="193" y="149"/>
                  </a:cubicBezTo>
                  <a:cubicBezTo>
                    <a:pt x="192" y="148"/>
                    <a:pt x="190" y="147"/>
                    <a:pt x="190" y="147"/>
                  </a:cubicBezTo>
                  <a:cubicBezTo>
                    <a:pt x="190" y="146"/>
                    <a:pt x="189" y="144"/>
                    <a:pt x="189" y="144"/>
                  </a:cubicBezTo>
                  <a:cubicBezTo>
                    <a:pt x="191" y="144"/>
                    <a:pt x="191" y="144"/>
                    <a:pt x="191" y="144"/>
                  </a:cubicBezTo>
                  <a:cubicBezTo>
                    <a:pt x="196" y="144"/>
                    <a:pt x="196" y="144"/>
                    <a:pt x="196" y="144"/>
                  </a:cubicBezTo>
                  <a:cubicBezTo>
                    <a:pt x="197" y="141"/>
                    <a:pt x="197" y="141"/>
                    <a:pt x="197" y="141"/>
                  </a:cubicBezTo>
                  <a:cubicBezTo>
                    <a:pt x="197" y="141"/>
                    <a:pt x="193" y="141"/>
                    <a:pt x="193" y="141"/>
                  </a:cubicBezTo>
                  <a:cubicBezTo>
                    <a:pt x="193" y="141"/>
                    <a:pt x="191" y="139"/>
                    <a:pt x="191" y="139"/>
                  </a:cubicBezTo>
                  <a:cubicBezTo>
                    <a:pt x="192" y="137"/>
                    <a:pt x="192" y="137"/>
                    <a:pt x="192" y="137"/>
                  </a:cubicBezTo>
                  <a:cubicBezTo>
                    <a:pt x="193" y="138"/>
                    <a:pt x="193" y="138"/>
                    <a:pt x="193" y="138"/>
                  </a:cubicBezTo>
                  <a:cubicBezTo>
                    <a:pt x="197" y="138"/>
                    <a:pt x="197" y="138"/>
                    <a:pt x="197" y="138"/>
                  </a:cubicBezTo>
                  <a:cubicBezTo>
                    <a:pt x="199" y="137"/>
                    <a:pt x="199" y="137"/>
                    <a:pt x="199" y="137"/>
                  </a:cubicBezTo>
                  <a:cubicBezTo>
                    <a:pt x="199" y="134"/>
                    <a:pt x="199" y="134"/>
                    <a:pt x="199" y="134"/>
                  </a:cubicBezTo>
                  <a:cubicBezTo>
                    <a:pt x="199" y="132"/>
                    <a:pt x="199" y="132"/>
                    <a:pt x="199" y="132"/>
                  </a:cubicBezTo>
                  <a:cubicBezTo>
                    <a:pt x="201" y="130"/>
                    <a:pt x="201" y="130"/>
                    <a:pt x="201" y="130"/>
                  </a:cubicBezTo>
                  <a:cubicBezTo>
                    <a:pt x="200" y="129"/>
                    <a:pt x="200" y="129"/>
                    <a:pt x="200" y="129"/>
                  </a:cubicBezTo>
                  <a:lnTo>
                    <a:pt x="198" y="128"/>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accent6"/>
                </a:solidFill>
                <a:latin typeface="Source Sans Pro Light" panose="020B0403030403020204" pitchFamily="34" charset="0"/>
              </a:endParaRPr>
            </a:p>
          </p:txBody>
        </p:sp>
        <p:sp>
          <p:nvSpPr>
            <p:cNvPr id="39" name="Freeform 39">
              <a:extLst>
                <a:ext uri="{FF2B5EF4-FFF2-40B4-BE49-F238E27FC236}">
                  <a16:creationId xmlns:a16="http://schemas.microsoft.com/office/drawing/2014/main" id="{FFD785F3-6513-234C-986A-93DAEE55A6AF}"/>
                </a:ext>
              </a:extLst>
            </p:cNvPr>
            <p:cNvSpPr>
              <a:spLocks/>
            </p:cNvSpPr>
            <p:nvPr/>
          </p:nvSpPr>
          <p:spPr bwMode="auto">
            <a:xfrm>
              <a:off x="7369190" y="2432960"/>
              <a:ext cx="418238" cy="234416"/>
            </a:xfrm>
            <a:custGeom>
              <a:avLst/>
              <a:gdLst>
                <a:gd name="T0" fmla="*/ 169 w 248"/>
                <a:gd name="T1" fmla="*/ 118 h 139"/>
                <a:gd name="T2" fmla="*/ 248 w 248"/>
                <a:gd name="T3" fmla="*/ 101 h 139"/>
                <a:gd name="T4" fmla="*/ 246 w 248"/>
                <a:gd name="T5" fmla="*/ 93 h 139"/>
                <a:gd name="T6" fmla="*/ 239 w 248"/>
                <a:gd name="T7" fmla="*/ 86 h 139"/>
                <a:gd name="T8" fmla="*/ 232 w 248"/>
                <a:gd name="T9" fmla="*/ 83 h 139"/>
                <a:gd name="T10" fmla="*/ 228 w 248"/>
                <a:gd name="T11" fmla="*/ 78 h 139"/>
                <a:gd name="T12" fmla="*/ 224 w 248"/>
                <a:gd name="T13" fmla="*/ 72 h 139"/>
                <a:gd name="T14" fmla="*/ 226 w 248"/>
                <a:gd name="T15" fmla="*/ 68 h 139"/>
                <a:gd name="T16" fmla="*/ 228 w 248"/>
                <a:gd name="T17" fmla="*/ 67 h 139"/>
                <a:gd name="T18" fmla="*/ 224 w 248"/>
                <a:gd name="T19" fmla="*/ 63 h 139"/>
                <a:gd name="T20" fmla="*/ 211 w 248"/>
                <a:gd name="T21" fmla="*/ 54 h 139"/>
                <a:gd name="T22" fmla="*/ 215 w 248"/>
                <a:gd name="T23" fmla="*/ 55 h 139"/>
                <a:gd name="T24" fmla="*/ 221 w 248"/>
                <a:gd name="T25" fmla="*/ 59 h 139"/>
                <a:gd name="T26" fmla="*/ 225 w 248"/>
                <a:gd name="T27" fmla="*/ 56 h 139"/>
                <a:gd name="T28" fmla="*/ 225 w 248"/>
                <a:gd name="T29" fmla="*/ 48 h 139"/>
                <a:gd name="T30" fmla="*/ 215 w 248"/>
                <a:gd name="T31" fmla="*/ 45 h 139"/>
                <a:gd name="T32" fmla="*/ 211 w 248"/>
                <a:gd name="T33" fmla="*/ 41 h 139"/>
                <a:gd name="T34" fmla="*/ 207 w 248"/>
                <a:gd name="T35" fmla="*/ 43 h 139"/>
                <a:gd name="T36" fmla="*/ 199 w 248"/>
                <a:gd name="T37" fmla="*/ 37 h 139"/>
                <a:gd name="T38" fmla="*/ 193 w 248"/>
                <a:gd name="T39" fmla="*/ 37 h 139"/>
                <a:gd name="T40" fmla="*/ 188 w 248"/>
                <a:gd name="T41" fmla="*/ 36 h 139"/>
                <a:gd name="T42" fmla="*/ 191 w 248"/>
                <a:gd name="T43" fmla="*/ 24 h 139"/>
                <a:gd name="T44" fmla="*/ 192 w 248"/>
                <a:gd name="T45" fmla="*/ 17 h 139"/>
                <a:gd name="T46" fmla="*/ 183 w 248"/>
                <a:gd name="T47" fmla="*/ 10 h 139"/>
                <a:gd name="T48" fmla="*/ 171 w 248"/>
                <a:gd name="T49" fmla="*/ 5 h 139"/>
                <a:gd name="T50" fmla="*/ 166 w 248"/>
                <a:gd name="T51" fmla="*/ 8 h 139"/>
                <a:gd name="T52" fmla="*/ 151 w 248"/>
                <a:gd name="T53" fmla="*/ 0 h 139"/>
                <a:gd name="T54" fmla="*/ 149 w 248"/>
                <a:gd name="T55" fmla="*/ 15 h 139"/>
                <a:gd name="T56" fmla="*/ 144 w 248"/>
                <a:gd name="T57" fmla="*/ 21 h 139"/>
                <a:gd name="T58" fmla="*/ 138 w 248"/>
                <a:gd name="T59" fmla="*/ 28 h 139"/>
                <a:gd name="T60" fmla="*/ 134 w 248"/>
                <a:gd name="T61" fmla="*/ 28 h 139"/>
                <a:gd name="T62" fmla="*/ 131 w 248"/>
                <a:gd name="T63" fmla="*/ 36 h 139"/>
                <a:gd name="T64" fmla="*/ 127 w 248"/>
                <a:gd name="T65" fmla="*/ 46 h 139"/>
                <a:gd name="T66" fmla="*/ 120 w 248"/>
                <a:gd name="T67" fmla="*/ 43 h 139"/>
                <a:gd name="T68" fmla="*/ 115 w 248"/>
                <a:gd name="T69" fmla="*/ 48 h 139"/>
                <a:gd name="T70" fmla="*/ 109 w 248"/>
                <a:gd name="T71" fmla="*/ 68 h 139"/>
                <a:gd name="T72" fmla="*/ 103 w 248"/>
                <a:gd name="T73" fmla="*/ 78 h 139"/>
                <a:gd name="T74" fmla="*/ 100 w 248"/>
                <a:gd name="T75" fmla="*/ 89 h 139"/>
                <a:gd name="T76" fmla="*/ 82 w 248"/>
                <a:gd name="T77" fmla="*/ 101 h 139"/>
                <a:gd name="T78" fmla="*/ 69 w 248"/>
                <a:gd name="T79" fmla="*/ 100 h 139"/>
                <a:gd name="T80" fmla="*/ 61 w 248"/>
                <a:gd name="T81" fmla="*/ 107 h 139"/>
                <a:gd name="T82" fmla="*/ 50 w 248"/>
                <a:gd name="T83" fmla="*/ 100 h 139"/>
                <a:gd name="T84" fmla="*/ 46 w 248"/>
                <a:gd name="T85" fmla="*/ 97 h 139"/>
                <a:gd name="T86" fmla="*/ 43 w 248"/>
                <a:gd name="T87" fmla="*/ 103 h 139"/>
                <a:gd name="T88" fmla="*/ 28 w 248"/>
                <a:gd name="T89" fmla="*/ 113 h 139"/>
                <a:gd name="T90" fmla="*/ 22 w 248"/>
                <a:gd name="T91" fmla="*/ 127 h 139"/>
                <a:gd name="T92" fmla="*/ 15 w 248"/>
                <a:gd name="T93" fmla="*/ 130 h 139"/>
                <a:gd name="T94" fmla="*/ 6 w 248"/>
                <a:gd name="T95" fmla="*/ 136 h 139"/>
                <a:gd name="T96" fmla="*/ 64 w 248"/>
                <a:gd name="T97" fmla="*/ 13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8" h="139">
                  <a:moveTo>
                    <a:pt x="116" y="127"/>
                  </a:moveTo>
                  <a:lnTo>
                    <a:pt x="169" y="118"/>
                  </a:lnTo>
                  <a:lnTo>
                    <a:pt x="243" y="103"/>
                  </a:lnTo>
                  <a:lnTo>
                    <a:pt x="248" y="101"/>
                  </a:lnTo>
                  <a:lnTo>
                    <a:pt x="248" y="98"/>
                  </a:lnTo>
                  <a:lnTo>
                    <a:pt x="246" y="93"/>
                  </a:lnTo>
                  <a:lnTo>
                    <a:pt x="243" y="89"/>
                  </a:lnTo>
                  <a:lnTo>
                    <a:pt x="239" y="86"/>
                  </a:lnTo>
                  <a:lnTo>
                    <a:pt x="237" y="86"/>
                  </a:lnTo>
                  <a:lnTo>
                    <a:pt x="232" y="83"/>
                  </a:lnTo>
                  <a:lnTo>
                    <a:pt x="231" y="80"/>
                  </a:lnTo>
                  <a:lnTo>
                    <a:pt x="228" y="78"/>
                  </a:lnTo>
                  <a:lnTo>
                    <a:pt x="226" y="74"/>
                  </a:lnTo>
                  <a:lnTo>
                    <a:pt x="224" y="72"/>
                  </a:lnTo>
                  <a:lnTo>
                    <a:pt x="224" y="70"/>
                  </a:lnTo>
                  <a:lnTo>
                    <a:pt x="226" y="68"/>
                  </a:lnTo>
                  <a:lnTo>
                    <a:pt x="230" y="70"/>
                  </a:lnTo>
                  <a:lnTo>
                    <a:pt x="228" y="67"/>
                  </a:lnTo>
                  <a:lnTo>
                    <a:pt x="226" y="64"/>
                  </a:lnTo>
                  <a:lnTo>
                    <a:pt x="224" y="63"/>
                  </a:lnTo>
                  <a:lnTo>
                    <a:pt x="215" y="60"/>
                  </a:lnTo>
                  <a:lnTo>
                    <a:pt x="211" y="54"/>
                  </a:lnTo>
                  <a:lnTo>
                    <a:pt x="211" y="53"/>
                  </a:lnTo>
                  <a:lnTo>
                    <a:pt x="215" y="55"/>
                  </a:lnTo>
                  <a:lnTo>
                    <a:pt x="220" y="56"/>
                  </a:lnTo>
                  <a:lnTo>
                    <a:pt x="221" y="59"/>
                  </a:lnTo>
                  <a:lnTo>
                    <a:pt x="227" y="60"/>
                  </a:lnTo>
                  <a:lnTo>
                    <a:pt x="225" y="56"/>
                  </a:lnTo>
                  <a:lnTo>
                    <a:pt x="225" y="51"/>
                  </a:lnTo>
                  <a:lnTo>
                    <a:pt x="225" y="48"/>
                  </a:lnTo>
                  <a:lnTo>
                    <a:pt x="221" y="49"/>
                  </a:lnTo>
                  <a:lnTo>
                    <a:pt x="215" y="45"/>
                  </a:lnTo>
                  <a:lnTo>
                    <a:pt x="212" y="41"/>
                  </a:lnTo>
                  <a:lnTo>
                    <a:pt x="211" y="41"/>
                  </a:lnTo>
                  <a:lnTo>
                    <a:pt x="210" y="43"/>
                  </a:lnTo>
                  <a:lnTo>
                    <a:pt x="207" y="43"/>
                  </a:lnTo>
                  <a:lnTo>
                    <a:pt x="203" y="39"/>
                  </a:lnTo>
                  <a:lnTo>
                    <a:pt x="199" y="37"/>
                  </a:lnTo>
                  <a:lnTo>
                    <a:pt x="195" y="36"/>
                  </a:lnTo>
                  <a:lnTo>
                    <a:pt x="193" y="37"/>
                  </a:lnTo>
                  <a:lnTo>
                    <a:pt x="190" y="38"/>
                  </a:lnTo>
                  <a:lnTo>
                    <a:pt x="188" y="36"/>
                  </a:lnTo>
                  <a:lnTo>
                    <a:pt x="188" y="25"/>
                  </a:lnTo>
                  <a:lnTo>
                    <a:pt x="191" y="24"/>
                  </a:lnTo>
                  <a:lnTo>
                    <a:pt x="193" y="21"/>
                  </a:lnTo>
                  <a:lnTo>
                    <a:pt x="192" y="17"/>
                  </a:lnTo>
                  <a:lnTo>
                    <a:pt x="188" y="14"/>
                  </a:lnTo>
                  <a:lnTo>
                    <a:pt x="183" y="10"/>
                  </a:lnTo>
                  <a:lnTo>
                    <a:pt x="173" y="4"/>
                  </a:lnTo>
                  <a:lnTo>
                    <a:pt x="171" y="5"/>
                  </a:lnTo>
                  <a:lnTo>
                    <a:pt x="168" y="8"/>
                  </a:lnTo>
                  <a:lnTo>
                    <a:pt x="166" y="8"/>
                  </a:lnTo>
                  <a:lnTo>
                    <a:pt x="160" y="5"/>
                  </a:lnTo>
                  <a:lnTo>
                    <a:pt x="151" y="0"/>
                  </a:lnTo>
                  <a:lnTo>
                    <a:pt x="151" y="8"/>
                  </a:lnTo>
                  <a:lnTo>
                    <a:pt x="149" y="15"/>
                  </a:lnTo>
                  <a:lnTo>
                    <a:pt x="147" y="18"/>
                  </a:lnTo>
                  <a:lnTo>
                    <a:pt x="144" y="21"/>
                  </a:lnTo>
                  <a:lnTo>
                    <a:pt x="139" y="30"/>
                  </a:lnTo>
                  <a:lnTo>
                    <a:pt x="138" y="28"/>
                  </a:lnTo>
                  <a:lnTo>
                    <a:pt x="135" y="28"/>
                  </a:lnTo>
                  <a:lnTo>
                    <a:pt x="134" y="28"/>
                  </a:lnTo>
                  <a:lnTo>
                    <a:pt x="133" y="32"/>
                  </a:lnTo>
                  <a:lnTo>
                    <a:pt x="131" y="36"/>
                  </a:lnTo>
                  <a:lnTo>
                    <a:pt x="128" y="44"/>
                  </a:lnTo>
                  <a:lnTo>
                    <a:pt x="127" y="46"/>
                  </a:lnTo>
                  <a:lnTo>
                    <a:pt x="125" y="45"/>
                  </a:lnTo>
                  <a:lnTo>
                    <a:pt x="120" y="43"/>
                  </a:lnTo>
                  <a:lnTo>
                    <a:pt x="116" y="41"/>
                  </a:lnTo>
                  <a:lnTo>
                    <a:pt x="115" y="48"/>
                  </a:lnTo>
                  <a:lnTo>
                    <a:pt x="112" y="60"/>
                  </a:lnTo>
                  <a:lnTo>
                    <a:pt x="109" y="68"/>
                  </a:lnTo>
                  <a:lnTo>
                    <a:pt x="104" y="73"/>
                  </a:lnTo>
                  <a:lnTo>
                    <a:pt x="103" y="78"/>
                  </a:lnTo>
                  <a:lnTo>
                    <a:pt x="104" y="86"/>
                  </a:lnTo>
                  <a:lnTo>
                    <a:pt x="100" y="89"/>
                  </a:lnTo>
                  <a:lnTo>
                    <a:pt x="89" y="95"/>
                  </a:lnTo>
                  <a:lnTo>
                    <a:pt x="82" y="101"/>
                  </a:lnTo>
                  <a:lnTo>
                    <a:pt x="73" y="103"/>
                  </a:lnTo>
                  <a:lnTo>
                    <a:pt x="69" y="100"/>
                  </a:lnTo>
                  <a:lnTo>
                    <a:pt x="63" y="107"/>
                  </a:lnTo>
                  <a:lnTo>
                    <a:pt x="61" y="107"/>
                  </a:lnTo>
                  <a:lnTo>
                    <a:pt x="56" y="105"/>
                  </a:lnTo>
                  <a:lnTo>
                    <a:pt x="50" y="100"/>
                  </a:lnTo>
                  <a:lnTo>
                    <a:pt x="49" y="97"/>
                  </a:lnTo>
                  <a:lnTo>
                    <a:pt x="46" y="97"/>
                  </a:lnTo>
                  <a:lnTo>
                    <a:pt x="45" y="99"/>
                  </a:lnTo>
                  <a:lnTo>
                    <a:pt x="43" y="103"/>
                  </a:lnTo>
                  <a:lnTo>
                    <a:pt x="39" y="109"/>
                  </a:lnTo>
                  <a:lnTo>
                    <a:pt x="28" y="113"/>
                  </a:lnTo>
                  <a:lnTo>
                    <a:pt x="25" y="118"/>
                  </a:lnTo>
                  <a:lnTo>
                    <a:pt x="22" y="127"/>
                  </a:lnTo>
                  <a:lnTo>
                    <a:pt x="18" y="128"/>
                  </a:lnTo>
                  <a:lnTo>
                    <a:pt x="15" y="130"/>
                  </a:lnTo>
                  <a:lnTo>
                    <a:pt x="10" y="133"/>
                  </a:lnTo>
                  <a:lnTo>
                    <a:pt x="6" y="136"/>
                  </a:lnTo>
                  <a:lnTo>
                    <a:pt x="0" y="139"/>
                  </a:lnTo>
                  <a:lnTo>
                    <a:pt x="64" y="133"/>
                  </a:lnTo>
                  <a:lnTo>
                    <a:pt x="116" y="127"/>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40" name="Freeform 40">
              <a:extLst>
                <a:ext uri="{FF2B5EF4-FFF2-40B4-BE49-F238E27FC236}">
                  <a16:creationId xmlns:a16="http://schemas.microsoft.com/office/drawing/2014/main" id="{9AD2F82E-6A9D-B34A-BE4C-A55189FC47A7}"/>
                </a:ext>
              </a:extLst>
            </p:cNvPr>
            <p:cNvSpPr>
              <a:spLocks/>
            </p:cNvSpPr>
            <p:nvPr/>
          </p:nvSpPr>
          <p:spPr bwMode="auto">
            <a:xfrm>
              <a:off x="7406291" y="2750011"/>
              <a:ext cx="269831" cy="209119"/>
            </a:xfrm>
            <a:custGeom>
              <a:avLst/>
              <a:gdLst>
                <a:gd name="T0" fmla="*/ 94 w 189"/>
                <a:gd name="T1" fmla="*/ 4 h 147"/>
                <a:gd name="T2" fmla="*/ 79 w 189"/>
                <a:gd name="T3" fmla="*/ 0 h 147"/>
                <a:gd name="T4" fmla="*/ 67 w 189"/>
                <a:gd name="T5" fmla="*/ 4 h 147"/>
                <a:gd name="T6" fmla="*/ 58 w 189"/>
                <a:gd name="T7" fmla="*/ 6 h 147"/>
                <a:gd name="T8" fmla="*/ 39 w 189"/>
                <a:gd name="T9" fmla="*/ 4 h 147"/>
                <a:gd name="T10" fmla="*/ 26 w 189"/>
                <a:gd name="T11" fmla="*/ 7 h 147"/>
                <a:gd name="T12" fmla="*/ 12 w 189"/>
                <a:gd name="T13" fmla="*/ 18 h 147"/>
                <a:gd name="T14" fmla="*/ 11 w 189"/>
                <a:gd name="T15" fmla="*/ 22 h 147"/>
                <a:gd name="T16" fmla="*/ 5 w 189"/>
                <a:gd name="T17" fmla="*/ 26 h 147"/>
                <a:gd name="T18" fmla="*/ 0 w 189"/>
                <a:gd name="T19" fmla="*/ 32 h 147"/>
                <a:gd name="T20" fmla="*/ 4 w 189"/>
                <a:gd name="T21" fmla="*/ 37 h 147"/>
                <a:gd name="T22" fmla="*/ 19 w 189"/>
                <a:gd name="T23" fmla="*/ 45 h 147"/>
                <a:gd name="T24" fmla="*/ 24 w 189"/>
                <a:gd name="T25" fmla="*/ 53 h 147"/>
                <a:gd name="T26" fmla="*/ 34 w 189"/>
                <a:gd name="T27" fmla="*/ 64 h 147"/>
                <a:gd name="T28" fmla="*/ 55 w 189"/>
                <a:gd name="T29" fmla="*/ 81 h 147"/>
                <a:gd name="T30" fmla="*/ 66 w 189"/>
                <a:gd name="T31" fmla="*/ 96 h 147"/>
                <a:gd name="T32" fmla="*/ 76 w 189"/>
                <a:gd name="T33" fmla="*/ 102 h 147"/>
                <a:gd name="T34" fmla="*/ 82 w 189"/>
                <a:gd name="T35" fmla="*/ 107 h 147"/>
                <a:gd name="T36" fmla="*/ 87 w 189"/>
                <a:gd name="T37" fmla="*/ 114 h 147"/>
                <a:gd name="T38" fmla="*/ 89 w 189"/>
                <a:gd name="T39" fmla="*/ 119 h 147"/>
                <a:gd name="T40" fmla="*/ 91 w 189"/>
                <a:gd name="T41" fmla="*/ 124 h 147"/>
                <a:gd name="T42" fmla="*/ 95 w 189"/>
                <a:gd name="T43" fmla="*/ 125 h 147"/>
                <a:gd name="T44" fmla="*/ 98 w 189"/>
                <a:gd name="T45" fmla="*/ 128 h 147"/>
                <a:gd name="T46" fmla="*/ 99 w 189"/>
                <a:gd name="T47" fmla="*/ 133 h 147"/>
                <a:gd name="T48" fmla="*/ 103 w 189"/>
                <a:gd name="T49" fmla="*/ 138 h 147"/>
                <a:gd name="T50" fmla="*/ 104 w 189"/>
                <a:gd name="T51" fmla="*/ 145 h 147"/>
                <a:gd name="T52" fmla="*/ 108 w 189"/>
                <a:gd name="T53" fmla="*/ 147 h 147"/>
                <a:gd name="T54" fmla="*/ 110 w 189"/>
                <a:gd name="T55" fmla="*/ 140 h 147"/>
                <a:gd name="T56" fmla="*/ 116 w 189"/>
                <a:gd name="T57" fmla="*/ 140 h 147"/>
                <a:gd name="T58" fmla="*/ 117 w 189"/>
                <a:gd name="T59" fmla="*/ 137 h 147"/>
                <a:gd name="T60" fmla="*/ 112 w 189"/>
                <a:gd name="T61" fmla="*/ 136 h 147"/>
                <a:gd name="T62" fmla="*/ 110 w 189"/>
                <a:gd name="T63" fmla="*/ 133 h 147"/>
                <a:gd name="T64" fmla="*/ 115 w 189"/>
                <a:gd name="T65" fmla="*/ 132 h 147"/>
                <a:gd name="T66" fmla="*/ 119 w 189"/>
                <a:gd name="T67" fmla="*/ 135 h 147"/>
                <a:gd name="T68" fmla="*/ 124 w 189"/>
                <a:gd name="T69" fmla="*/ 128 h 147"/>
                <a:gd name="T70" fmla="*/ 123 w 189"/>
                <a:gd name="T71" fmla="*/ 123 h 147"/>
                <a:gd name="T72" fmla="*/ 130 w 189"/>
                <a:gd name="T73" fmla="*/ 123 h 147"/>
                <a:gd name="T74" fmla="*/ 135 w 189"/>
                <a:gd name="T75" fmla="*/ 119 h 147"/>
                <a:gd name="T76" fmla="*/ 131 w 189"/>
                <a:gd name="T77" fmla="*/ 118 h 147"/>
                <a:gd name="T78" fmla="*/ 129 w 189"/>
                <a:gd name="T79" fmla="*/ 115 h 147"/>
                <a:gd name="T80" fmla="*/ 133 w 189"/>
                <a:gd name="T81" fmla="*/ 115 h 147"/>
                <a:gd name="T82" fmla="*/ 138 w 189"/>
                <a:gd name="T83" fmla="*/ 117 h 147"/>
                <a:gd name="T84" fmla="*/ 145 w 189"/>
                <a:gd name="T85" fmla="*/ 110 h 147"/>
                <a:gd name="T86" fmla="*/ 141 w 189"/>
                <a:gd name="T87" fmla="*/ 105 h 147"/>
                <a:gd name="T88" fmla="*/ 143 w 189"/>
                <a:gd name="T89" fmla="*/ 103 h 147"/>
                <a:gd name="T90" fmla="*/ 149 w 189"/>
                <a:gd name="T91" fmla="*/ 103 h 147"/>
                <a:gd name="T92" fmla="*/ 155 w 189"/>
                <a:gd name="T93" fmla="*/ 93 h 147"/>
                <a:gd name="T94" fmla="*/ 164 w 189"/>
                <a:gd name="T95" fmla="*/ 89 h 147"/>
                <a:gd name="T96" fmla="*/ 169 w 189"/>
                <a:gd name="T97" fmla="*/ 81 h 147"/>
                <a:gd name="T98" fmla="*/ 165 w 189"/>
                <a:gd name="T99" fmla="*/ 75 h 147"/>
                <a:gd name="T100" fmla="*/ 169 w 189"/>
                <a:gd name="T101" fmla="*/ 75 h 147"/>
                <a:gd name="T102" fmla="*/ 170 w 189"/>
                <a:gd name="T103" fmla="*/ 70 h 147"/>
                <a:gd name="T104" fmla="*/ 175 w 189"/>
                <a:gd name="T105" fmla="*/ 60 h 147"/>
                <a:gd name="T106" fmla="*/ 178 w 189"/>
                <a:gd name="T107" fmla="*/ 54 h 147"/>
                <a:gd name="T108" fmla="*/ 187 w 189"/>
                <a:gd name="T109" fmla="*/ 46 h 147"/>
                <a:gd name="T110" fmla="*/ 138 w 189"/>
                <a:gd name="T111" fmla="*/ 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9" h="147">
                  <a:moveTo>
                    <a:pt x="98" y="14"/>
                  </a:moveTo>
                  <a:cubicBezTo>
                    <a:pt x="94" y="4"/>
                    <a:pt x="94" y="4"/>
                    <a:pt x="94" y="4"/>
                  </a:cubicBezTo>
                  <a:cubicBezTo>
                    <a:pt x="88" y="1"/>
                    <a:pt x="88" y="1"/>
                    <a:pt x="88" y="1"/>
                  </a:cubicBezTo>
                  <a:cubicBezTo>
                    <a:pt x="79" y="0"/>
                    <a:pt x="79" y="0"/>
                    <a:pt x="79" y="0"/>
                  </a:cubicBezTo>
                  <a:cubicBezTo>
                    <a:pt x="72" y="1"/>
                    <a:pt x="72" y="1"/>
                    <a:pt x="72" y="1"/>
                  </a:cubicBezTo>
                  <a:cubicBezTo>
                    <a:pt x="67" y="4"/>
                    <a:pt x="67" y="4"/>
                    <a:pt x="67" y="4"/>
                  </a:cubicBezTo>
                  <a:cubicBezTo>
                    <a:pt x="64" y="5"/>
                    <a:pt x="64" y="5"/>
                    <a:pt x="64" y="5"/>
                  </a:cubicBezTo>
                  <a:cubicBezTo>
                    <a:pt x="58" y="6"/>
                    <a:pt x="58" y="6"/>
                    <a:pt x="58" y="6"/>
                  </a:cubicBezTo>
                  <a:cubicBezTo>
                    <a:pt x="46" y="4"/>
                    <a:pt x="46" y="4"/>
                    <a:pt x="46" y="4"/>
                  </a:cubicBezTo>
                  <a:cubicBezTo>
                    <a:pt x="39" y="4"/>
                    <a:pt x="39" y="4"/>
                    <a:pt x="39" y="4"/>
                  </a:cubicBezTo>
                  <a:cubicBezTo>
                    <a:pt x="31" y="5"/>
                    <a:pt x="31" y="5"/>
                    <a:pt x="31" y="5"/>
                  </a:cubicBezTo>
                  <a:cubicBezTo>
                    <a:pt x="26" y="7"/>
                    <a:pt x="26" y="7"/>
                    <a:pt x="26" y="7"/>
                  </a:cubicBezTo>
                  <a:cubicBezTo>
                    <a:pt x="12" y="18"/>
                    <a:pt x="12" y="18"/>
                    <a:pt x="12" y="18"/>
                  </a:cubicBezTo>
                  <a:cubicBezTo>
                    <a:pt x="12" y="18"/>
                    <a:pt x="12" y="18"/>
                    <a:pt x="12" y="18"/>
                  </a:cubicBezTo>
                  <a:cubicBezTo>
                    <a:pt x="11" y="20"/>
                    <a:pt x="11" y="20"/>
                    <a:pt x="11" y="20"/>
                  </a:cubicBezTo>
                  <a:cubicBezTo>
                    <a:pt x="11" y="22"/>
                    <a:pt x="11" y="22"/>
                    <a:pt x="11" y="22"/>
                  </a:cubicBezTo>
                  <a:cubicBezTo>
                    <a:pt x="9" y="23"/>
                    <a:pt x="9" y="23"/>
                    <a:pt x="9" y="23"/>
                  </a:cubicBezTo>
                  <a:cubicBezTo>
                    <a:pt x="5" y="26"/>
                    <a:pt x="5" y="26"/>
                    <a:pt x="5" y="26"/>
                  </a:cubicBezTo>
                  <a:cubicBezTo>
                    <a:pt x="0" y="29"/>
                    <a:pt x="0" y="29"/>
                    <a:pt x="0" y="29"/>
                  </a:cubicBezTo>
                  <a:cubicBezTo>
                    <a:pt x="0" y="32"/>
                    <a:pt x="0" y="32"/>
                    <a:pt x="0" y="32"/>
                  </a:cubicBezTo>
                  <a:cubicBezTo>
                    <a:pt x="2" y="34"/>
                    <a:pt x="2" y="34"/>
                    <a:pt x="2" y="34"/>
                  </a:cubicBezTo>
                  <a:cubicBezTo>
                    <a:pt x="4" y="37"/>
                    <a:pt x="4" y="37"/>
                    <a:pt x="4" y="37"/>
                  </a:cubicBezTo>
                  <a:cubicBezTo>
                    <a:pt x="16" y="42"/>
                    <a:pt x="16" y="42"/>
                    <a:pt x="16" y="42"/>
                  </a:cubicBezTo>
                  <a:cubicBezTo>
                    <a:pt x="19" y="45"/>
                    <a:pt x="19" y="45"/>
                    <a:pt x="19" y="45"/>
                  </a:cubicBezTo>
                  <a:cubicBezTo>
                    <a:pt x="22" y="49"/>
                    <a:pt x="22" y="49"/>
                    <a:pt x="22" y="49"/>
                  </a:cubicBezTo>
                  <a:cubicBezTo>
                    <a:pt x="24" y="53"/>
                    <a:pt x="24" y="53"/>
                    <a:pt x="24" y="53"/>
                  </a:cubicBezTo>
                  <a:cubicBezTo>
                    <a:pt x="29" y="58"/>
                    <a:pt x="29" y="58"/>
                    <a:pt x="29" y="58"/>
                  </a:cubicBezTo>
                  <a:cubicBezTo>
                    <a:pt x="34" y="64"/>
                    <a:pt x="34" y="64"/>
                    <a:pt x="34" y="64"/>
                  </a:cubicBezTo>
                  <a:cubicBezTo>
                    <a:pt x="50" y="77"/>
                    <a:pt x="50" y="77"/>
                    <a:pt x="50" y="77"/>
                  </a:cubicBezTo>
                  <a:cubicBezTo>
                    <a:pt x="55" y="81"/>
                    <a:pt x="55" y="81"/>
                    <a:pt x="55" y="81"/>
                  </a:cubicBezTo>
                  <a:cubicBezTo>
                    <a:pt x="61" y="89"/>
                    <a:pt x="61" y="89"/>
                    <a:pt x="61" y="89"/>
                  </a:cubicBezTo>
                  <a:cubicBezTo>
                    <a:pt x="66" y="96"/>
                    <a:pt x="66" y="96"/>
                    <a:pt x="66" y="96"/>
                  </a:cubicBezTo>
                  <a:cubicBezTo>
                    <a:pt x="73" y="99"/>
                    <a:pt x="73" y="99"/>
                    <a:pt x="73" y="99"/>
                  </a:cubicBezTo>
                  <a:cubicBezTo>
                    <a:pt x="76" y="102"/>
                    <a:pt x="76" y="102"/>
                    <a:pt x="76" y="102"/>
                  </a:cubicBezTo>
                  <a:cubicBezTo>
                    <a:pt x="79" y="105"/>
                    <a:pt x="79" y="105"/>
                    <a:pt x="79" y="105"/>
                  </a:cubicBezTo>
                  <a:cubicBezTo>
                    <a:pt x="82" y="107"/>
                    <a:pt x="82" y="107"/>
                    <a:pt x="82" y="107"/>
                  </a:cubicBezTo>
                  <a:cubicBezTo>
                    <a:pt x="84" y="109"/>
                    <a:pt x="84" y="109"/>
                    <a:pt x="84" y="109"/>
                  </a:cubicBezTo>
                  <a:cubicBezTo>
                    <a:pt x="87" y="114"/>
                    <a:pt x="87" y="114"/>
                    <a:pt x="87" y="114"/>
                  </a:cubicBezTo>
                  <a:cubicBezTo>
                    <a:pt x="89" y="117"/>
                    <a:pt x="89" y="117"/>
                    <a:pt x="89" y="117"/>
                  </a:cubicBezTo>
                  <a:cubicBezTo>
                    <a:pt x="89" y="119"/>
                    <a:pt x="89" y="119"/>
                    <a:pt x="89" y="119"/>
                  </a:cubicBezTo>
                  <a:cubicBezTo>
                    <a:pt x="90" y="122"/>
                    <a:pt x="90" y="122"/>
                    <a:pt x="90" y="122"/>
                  </a:cubicBezTo>
                  <a:cubicBezTo>
                    <a:pt x="91" y="124"/>
                    <a:pt x="91" y="124"/>
                    <a:pt x="91" y="124"/>
                  </a:cubicBezTo>
                  <a:cubicBezTo>
                    <a:pt x="92" y="124"/>
                    <a:pt x="92" y="124"/>
                    <a:pt x="92" y="124"/>
                  </a:cubicBezTo>
                  <a:cubicBezTo>
                    <a:pt x="95" y="125"/>
                    <a:pt x="95" y="125"/>
                    <a:pt x="95" y="125"/>
                  </a:cubicBezTo>
                  <a:cubicBezTo>
                    <a:pt x="98" y="127"/>
                    <a:pt x="98" y="127"/>
                    <a:pt x="98" y="127"/>
                  </a:cubicBezTo>
                  <a:cubicBezTo>
                    <a:pt x="98" y="128"/>
                    <a:pt x="98" y="128"/>
                    <a:pt x="98" y="128"/>
                  </a:cubicBezTo>
                  <a:cubicBezTo>
                    <a:pt x="98" y="130"/>
                    <a:pt x="98" y="130"/>
                    <a:pt x="98" y="130"/>
                  </a:cubicBezTo>
                  <a:cubicBezTo>
                    <a:pt x="99" y="133"/>
                    <a:pt x="99" y="133"/>
                    <a:pt x="99" y="133"/>
                  </a:cubicBezTo>
                  <a:cubicBezTo>
                    <a:pt x="103" y="137"/>
                    <a:pt x="103" y="137"/>
                    <a:pt x="103" y="137"/>
                  </a:cubicBezTo>
                  <a:cubicBezTo>
                    <a:pt x="103" y="138"/>
                    <a:pt x="103" y="138"/>
                    <a:pt x="103" y="138"/>
                  </a:cubicBezTo>
                  <a:cubicBezTo>
                    <a:pt x="103" y="142"/>
                    <a:pt x="103" y="142"/>
                    <a:pt x="103" y="142"/>
                  </a:cubicBezTo>
                  <a:cubicBezTo>
                    <a:pt x="104" y="145"/>
                    <a:pt x="104" y="145"/>
                    <a:pt x="104" y="145"/>
                  </a:cubicBezTo>
                  <a:cubicBezTo>
                    <a:pt x="106" y="146"/>
                    <a:pt x="106" y="146"/>
                    <a:pt x="106" y="146"/>
                  </a:cubicBezTo>
                  <a:cubicBezTo>
                    <a:pt x="108" y="147"/>
                    <a:pt x="108" y="147"/>
                    <a:pt x="108" y="147"/>
                  </a:cubicBezTo>
                  <a:cubicBezTo>
                    <a:pt x="108" y="141"/>
                    <a:pt x="108" y="141"/>
                    <a:pt x="108" y="141"/>
                  </a:cubicBezTo>
                  <a:cubicBezTo>
                    <a:pt x="110" y="140"/>
                    <a:pt x="110" y="140"/>
                    <a:pt x="110" y="140"/>
                  </a:cubicBezTo>
                  <a:cubicBezTo>
                    <a:pt x="115" y="140"/>
                    <a:pt x="115" y="140"/>
                    <a:pt x="115" y="140"/>
                  </a:cubicBezTo>
                  <a:cubicBezTo>
                    <a:pt x="116" y="140"/>
                    <a:pt x="116" y="140"/>
                    <a:pt x="116" y="140"/>
                  </a:cubicBezTo>
                  <a:cubicBezTo>
                    <a:pt x="116" y="140"/>
                    <a:pt x="118" y="139"/>
                    <a:pt x="118" y="139"/>
                  </a:cubicBezTo>
                  <a:cubicBezTo>
                    <a:pt x="118" y="138"/>
                    <a:pt x="117" y="137"/>
                    <a:pt x="117" y="137"/>
                  </a:cubicBezTo>
                  <a:cubicBezTo>
                    <a:pt x="116" y="137"/>
                    <a:pt x="116" y="137"/>
                    <a:pt x="116" y="137"/>
                  </a:cubicBezTo>
                  <a:cubicBezTo>
                    <a:pt x="116" y="137"/>
                    <a:pt x="112" y="136"/>
                    <a:pt x="112" y="136"/>
                  </a:cubicBezTo>
                  <a:cubicBezTo>
                    <a:pt x="111" y="136"/>
                    <a:pt x="110" y="134"/>
                    <a:pt x="110" y="134"/>
                  </a:cubicBezTo>
                  <a:cubicBezTo>
                    <a:pt x="110" y="133"/>
                    <a:pt x="110" y="133"/>
                    <a:pt x="110" y="133"/>
                  </a:cubicBezTo>
                  <a:cubicBezTo>
                    <a:pt x="111" y="129"/>
                    <a:pt x="111" y="129"/>
                    <a:pt x="111" y="129"/>
                  </a:cubicBezTo>
                  <a:cubicBezTo>
                    <a:pt x="115" y="132"/>
                    <a:pt x="115" y="132"/>
                    <a:pt x="115" y="132"/>
                  </a:cubicBezTo>
                  <a:cubicBezTo>
                    <a:pt x="116" y="133"/>
                    <a:pt x="116" y="133"/>
                    <a:pt x="116" y="133"/>
                  </a:cubicBezTo>
                  <a:cubicBezTo>
                    <a:pt x="119" y="135"/>
                    <a:pt x="119" y="135"/>
                    <a:pt x="119" y="135"/>
                  </a:cubicBezTo>
                  <a:cubicBezTo>
                    <a:pt x="123" y="134"/>
                    <a:pt x="123" y="134"/>
                    <a:pt x="123" y="134"/>
                  </a:cubicBezTo>
                  <a:cubicBezTo>
                    <a:pt x="124" y="128"/>
                    <a:pt x="124" y="128"/>
                    <a:pt x="124" y="128"/>
                  </a:cubicBezTo>
                  <a:cubicBezTo>
                    <a:pt x="124" y="127"/>
                    <a:pt x="124" y="127"/>
                    <a:pt x="124" y="127"/>
                  </a:cubicBezTo>
                  <a:cubicBezTo>
                    <a:pt x="123" y="123"/>
                    <a:pt x="123" y="123"/>
                    <a:pt x="123" y="123"/>
                  </a:cubicBezTo>
                  <a:cubicBezTo>
                    <a:pt x="126" y="123"/>
                    <a:pt x="126" y="123"/>
                    <a:pt x="126" y="123"/>
                  </a:cubicBezTo>
                  <a:cubicBezTo>
                    <a:pt x="130" y="123"/>
                    <a:pt x="130" y="123"/>
                    <a:pt x="130" y="123"/>
                  </a:cubicBezTo>
                  <a:cubicBezTo>
                    <a:pt x="135" y="120"/>
                    <a:pt x="135" y="120"/>
                    <a:pt x="135" y="120"/>
                  </a:cubicBezTo>
                  <a:cubicBezTo>
                    <a:pt x="135" y="119"/>
                    <a:pt x="135" y="119"/>
                    <a:pt x="135" y="119"/>
                  </a:cubicBezTo>
                  <a:cubicBezTo>
                    <a:pt x="133" y="118"/>
                    <a:pt x="133" y="118"/>
                    <a:pt x="133" y="118"/>
                  </a:cubicBezTo>
                  <a:cubicBezTo>
                    <a:pt x="131" y="118"/>
                    <a:pt x="131" y="118"/>
                    <a:pt x="131" y="118"/>
                  </a:cubicBezTo>
                  <a:cubicBezTo>
                    <a:pt x="129" y="117"/>
                    <a:pt x="129" y="117"/>
                    <a:pt x="129" y="117"/>
                  </a:cubicBezTo>
                  <a:cubicBezTo>
                    <a:pt x="129" y="115"/>
                    <a:pt x="129" y="115"/>
                    <a:pt x="129" y="115"/>
                  </a:cubicBezTo>
                  <a:cubicBezTo>
                    <a:pt x="132" y="114"/>
                    <a:pt x="132" y="114"/>
                    <a:pt x="132" y="114"/>
                  </a:cubicBezTo>
                  <a:cubicBezTo>
                    <a:pt x="133" y="115"/>
                    <a:pt x="133" y="115"/>
                    <a:pt x="133" y="115"/>
                  </a:cubicBezTo>
                  <a:cubicBezTo>
                    <a:pt x="136" y="117"/>
                    <a:pt x="136" y="117"/>
                    <a:pt x="136" y="117"/>
                  </a:cubicBezTo>
                  <a:cubicBezTo>
                    <a:pt x="138" y="117"/>
                    <a:pt x="138" y="117"/>
                    <a:pt x="138" y="117"/>
                  </a:cubicBezTo>
                  <a:cubicBezTo>
                    <a:pt x="142" y="114"/>
                    <a:pt x="142" y="114"/>
                    <a:pt x="142" y="114"/>
                  </a:cubicBezTo>
                  <a:cubicBezTo>
                    <a:pt x="145" y="110"/>
                    <a:pt x="145" y="110"/>
                    <a:pt x="145" y="110"/>
                  </a:cubicBezTo>
                  <a:cubicBezTo>
                    <a:pt x="144" y="107"/>
                    <a:pt x="144" y="107"/>
                    <a:pt x="144" y="107"/>
                  </a:cubicBezTo>
                  <a:cubicBezTo>
                    <a:pt x="141" y="105"/>
                    <a:pt x="141" y="105"/>
                    <a:pt x="141" y="105"/>
                  </a:cubicBezTo>
                  <a:cubicBezTo>
                    <a:pt x="141" y="104"/>
                    <a:pt x="141" y="104"/>
                    <a:pt x="141" y="104"/>
                  </a:cubicBezTo>
                  <a:cubicBezTo>
                    <a:pt x="143" y="103"/>
                    <a:pt x="143" y="103"/>
                    <a:pt x="143" y="103"/>
                  </a:cubicBezTo>
                  <a:cubicBezTo>
                    <a:pt x="147" y="105"/>
                    <a:pt x="147" y="105"/>
                    <a:pt x="147" y="105"/>
                  </a:cubicBezTo>
                  <a:cubicBezTo>
                    <a:pt x="149" y="103"/>
                    <a:pt x="149" y="103"/>
                    <a:pt x="149" y="103"/>
                  </a:cubicBezTo>
                  <a:cubicBezTo>
                    <a:pt x="151" y="100"/>
                    <a:pt x="151" y="100"/>
                    <a:pt x="151" y="100"/>
                  </a:cubicBezTo>
                  <a:cubicBezTo>
                    <a:pt x="155" y="93"/>
                    <a:pt x="155" y="93"/>
                    <a:pt x="155" y="93"/>
                  </a:cubicBezTo>
                  <a:cubicBezTo>
                    <a:pt x="159" y="90"/>
                    <a:pt x="159" y="90"/>
                    <a:pt x="159" y="90"/>
                  </a:cubicBezTo>
                  <a:cubicBezTo>
                    <a:pt x="164" y="89"/>
                    <a:pt x="164" y="89"/>
                    <a:pt x="164" y="89"/>
                  </a:cubicBezTo>
                  <a:cubicBezTo>
                    <a:pt x="167" y="84"/>
                    <a:pt x="167" y="84"/>
                    <a:pt x="167" y="84"/>
                  </a:cubicBezTo>
                  <a:cubicBezTo>
                    <a:pt x="169" y="81"/>
                    <a:pt x="169" y="81"/>
                    <a:pt x="169" y="81"/>
                  </a:cubicBezTo>
                  <a:cubicBezTo>
                    <a:pt x="167" y="79"/>
                    <a:pt x="167" y="79"/>
                    <a:pt x="167" y="79"/>
                  </a:cubicBezTo>
                  <a:cubicBezTo>
                    <a:pt x="165" y="75"/>
                    <a:pt x="165" y="75"/>
                    <a:pt x="165" y="75"/>
                  </a:cubicBezTo>
                  <a:cubicBezTo>
                    <a:pt x="167" y="75"/>
                    <a:pt x="167" y="75"/>
                    <a:pt x="167" y="75"/>
                  </a:cubicBezTo>
                  <a:cubicBezTo>
                    <a:pt x="169" y="75"/>
                    <a:pt x="169" y="75"/>
                    <a:pt x="169" y="75"/>
                  </a:cubicBezTo>
                  <a:cubicBezTo>
                    <a:pt x="169" y="72"/>
                    <a:pt x="169" y="72"/>
                    <a:pt x="169" y="72"/>
                  </a:cubicBezTo>
                  <a:cubicBezTo>
                    <a:pt x="170" y="70"/>
                    <a:pt x="170" y="70"/>
                    <a:pt x="170" y="70"/>
                  </a:cubicBezTo>
                  <a:cubicBezTo>
                    <a:pt x="173" y="66"/>
                    <a:pt x="173" y="66"/>
                    <a:pt x="173" y="66"/>
                  </a:cubicBezTo>
                  <a:cubicBezTo>
                    <a:pt x="175" y="60"/>
                    <a:pt x="175" y="60"/>
                    <a:pt x="175" y="60"/>
                  </a:cubicBezTo>
                  <a:cubicBezTo>
                    <a:pt x="177" y="56"/>
                    <a:pt x="177" y="56"/>
                    <a:pt x="177" y="56"/>
                  </a:cubicBezTo>
                  <a:cubicBezTo>
                    <a:pt x="178" y="54"/>
                    <a:pt x="178" y="54"/>
                    <a:pt x="178" y="54"/>
                  </a:cubicBezTo>
                  <a:cubicBezTo>
                    <a:pt x="180" y="52"/>
                    <a:pt x="180" y="52"/>
                    <a:pt x="180" y="52"/>
                  </a:cubicBezTo>
                  <a:cubicBezTo>
                    <a:pt x="187" y="46"/>
                    <a:pt x="187" y="46"/>
                    <a:pt x="187" y="46"/>
                  </a:cubicBezTo>
                  <a:cubicBezTo>
                    <a:pt x="189" y="44"/>
                    <a:pt x="189" y="44"/>
                    <a:pt x="189" y="44"/>
                  </a:cubicBezTo>
                  <a:cubicBezTo>
                    <a:pt x="138" y="6"/>
                    <a:pt x="138" y="6"/>
                    <a:pt x="138" y="6"/>
                  </a:cubicBezTo>
                  <a:lnTo>
                    <a:pt x="98" y="14"/>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41" name="Freeform 41">
              <a:extLst>
                <a:ext uri="{FF2B5EF4-FFF2-40B4-BE49-F238E27FC236}">
                  <a16:creationId xmlns:a16="http://schemas.microsoft.com/office/drawing/2014/main" id="{F1D4C6DD-DEF0-0046-B89A-94F062E55DA9}"/>
                </a:ext>
              </a:extLst>
            </p:cNvPr>
            <p:cNvSpPr>
              <a:spLocks/>
            </p:cNvSpPr>
            <p:nvPr/>
          </p:nvSpPr>
          <p:spPr bwMode="auto">
            <a:xfrm>
              <a:off x="7128028" y="2788799"/>
              <a:ext cx="212492" cy="340661"/>
            </a:xfrm>
            <a:custGeom>
              <a:avLst/>
              <a:gdLst>
                <a:gd name="T0" fmla="*/ 39 w 126"/>
                <a:gd name="T1" fmla="*/ 183 h 202"/>
                <a:gd name="T2" fmla="*/ 33 w 126"/>
                <a:gd name="T3" fmla="*/ 176 h 202"/>
                <a:gd name="T4" fmla="*/ 36 w 126"/>
                <a:gd name="T5" fmla="*/ 172 h 202"/>
                <a:gd name="T6" fmla="*/ 51 w 126"/>
                <a:gd name="T7" fmla="*/ 168 h 202"/>
                <a:gd name="T8" fmla="*/ 125 w 126"/>
                <a:gd name="T9" fmla="*/ 161 h 202"/>
                <a:gd name="T10" fmla="*/ 120 w 126"/>
                <a:gd name="T11" fmla="*/ 153 h 202"/>
                <a:gd name="T12" fmla="*/ 119 w 126"/>
                <a:gd name="T13" fmla="*/ 148 h 202"/>
                <a:gd name="T14" fmla="*/ 120 w 126"/>
                <a:gd name="T15" fmla="*/ 141 h 202"/>
                <a:gd name="T16" fmla="*/ 116 w 126"/>
                <a:gd name="T17" fmla="*/ 130 h 202"/>
                <a:gd name="T18" fmla="*/ 119 w 126"/>
                <a:gd name="T19" fmla="*/ 123 h 202"/>
                <a:gd name="T20" fmla="*/ 116 w 126"/>
                <a:gd name="T21" fmla="*/ 117 h 202"/>
                <a:gd name="T22" fmla="*/ 122 w 126"/>
                <a:gd name="T23" fmla="*/ 110 h 202"/>
                <a:gd name="T24" fmla="*/ 119 w 126"/>
                <a:gd name="T25" fmla="*/ 104 h 202"/>
                <a:gd name="T26" fmla="*/ 115 w 126"/>
                <a:gd name="T27" fmla="*/ 95 h 202"/>
                <a:gd name="T28" fmla="*/ 106 w 126"/>
                <a:gd name="T29" fmla="*/ 75 h 202"/>
                <a:gd name="T30" fmla="*/ 89 w 126"/>
                <a:gd name="T31" fmla="*/ 12 h 202"/>
                <a:gd name="T32" fmla="*/ 94 w 126"/>
                <a:gd name="T33" fmla="*/ 0 h 202"/>
                <a:gd name="T34" fmla="*/ 1 w 126"/>
                <a:gd name="T35" fmla="*/ 7 h 202"/>
                <a:gd name="T36" fmla="*/ 0 w 126"/>
                <a:gd name="T37" fmla="*/ 106 h 202"/>
                <a:gd name="T38" fmla="*/ 6 w 126"/>
                <a:gd name="T39" fmla="*/ 196 h 202"/>
                <a:gd name="T40" fmla="*/ 11 w 126"/>
                <a:gd name="T41" fmla="*/ 197 h 202"/>
                <a:gd name="T42" fmla="*/ 16 w 126"/>
                <a:gd name="T43" fmla="*/ 195 h 202"/>
                <a:gd name="T44" fmla="*/ 16 w 126"/>
                <a:gd name="T45" fmla="*/ 187 h 202"/>
                <a:gd name="T46" fmla="*/ 21 w 126"/>
                <a:gd name="T47" fmla="*/ 184 h 202"/>
                <a:gd name="T48" fmla="*/ 22 w 126"/>
                <a:gd name="T49" fmla="*/ 189 h 202"/>
                <a:gd name="T50" fmla="*/ 22 w 126"/>
                <a:gd name="T51" fmla="*/ 193 h 202"/>
                <a:gd name="T52" fmla="*/ 25 w 126"/>
                <a:gd name="T53" fmla="*/ 195 h 202"/>
                <a:gd name="T54" fmla="*/ 27 w 126"/>
                <a:gd name="T55" fmla="*/ 199 h 202"/>
                <a:gd name="T56" fmla="*/ 25 w 126"/>
                <a:gd name="T57" fmla="*/ 202 h 202"/>
                <a:gd name="T58" fmla="*/ 31 w 126"/>
                <a:gd name="T59" fmla="*/ 200 h 202"/>
                <a:gd name="T60" fmla="*/ 38 w 126"/>
                <a:gd name="T61" fmla="*/ 197 h 202"/>
                <a:gd name="T62" fmla="*/ 43 w 126"/>
                <a:gd name="T63" fmla="*/ 196 h 202"/>
                <a:gd name="T64" fmla="*/ 44 w 126"/>
                <a:gd name="T65" fmla="*/ 195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6" h="202">
                  <a:moveTo>
                    <a:pt x="40" y="188"/>
                  </a:moveTo>
                  <a:lnTo>
                    <a:pt x="39" y="183"/>
                  </a:lnTo>
                  <a:lnTo>
                    <a:pt x="35" y="178"/>
                  </a:lnTo>
                  <a:lnTo>
                    <a:pt x="33" y="176"/>
                  </a:lnTo>
                  <a:lnTo>
                    <a:pt x="33" y="173"/>
                  </a:lnTo>
                  <a:lnTo>
                    <a:pt x="36" y="172"/>
                  </a:lnTo>
                  <a:lnTo>
                    <a:pt x="43" y="170"/>
                  </a:lnTo>
                  <a:lnTo>
                    <a:pt x="51" y="168"/>
                  </a:lnTo>
                  <a:lnTo>
                    <a:pt x="126" y="162"/>
                  </a:lnTo>
                  <a:lnTo>
                    <a:pt x="125" y="161"/>
                  </a:lnTo>
                  <a:lnTo>
                    <a:pt x="121" y="156"/>
                  </a:lnTo>
                  <a:lnTo>
                    <a:pt x="120" y="153"/>
                  </a:lnTo>
                  <a:lnTo>
                    <a:pt x="118" y="150"/>
                  </a:lnTo>
                  <a:lnTo>
                    <a:pt x="119" y="148"/>
                  </a:lnTo>
                  <a:lnTo>
                    <a:pt x="121" y="146"/>
                  </a:lnTo>
                  <a:lnTo>
                    <a:pt x="120" y="141"/>
                  </a:lnTo>
                  <a:lnTo>
                    <a:pt x="118" y="138"/>
                  </a:lnTo>
                  <a:lnTo>
                    <a:pt x="116" y="130"/>
                  </a:lnTo>
                  <a:lnTo>
                    <a:pt x="116" y="125"/>
                  </a:lnTo>
                  <a:lnTo>
                    <a:pt x="119" y="123"/>
                  </a:lnTo>
                  <a:lnTo>
                    <a:pt x="120" y="119"/>
                  </a:lnTo>
                  <a:lnTo>
                    <a:pt x="116" y="117"/>
                  </a:lnTo>
                  <a:lnTo>
                    <a:pt x="121" y="114"/>
                  </a:lnTo>
                  <a:lnTo>
                    <a:pt x="122" y="110"/>
                  </a:lnTo>
                  <a:lnTo>
                    <a:pt x="120" y="108"/>
                  </a:lnTo>
                  <a:lnTo>
                    <a:pt x="119" y="104"/>
                  </a:lnTo>
                  <a:lnTo>
                    <a:pt x="119" y="100"/>
                  </a:lnTo>
                  <a:lnTo>
                    <a:pt x="115" y="95"/>
                  </a:lnTo>
                  <a:lnTo>
                    <a:pt x="108" y="83"/>
                  </a:lnTo>
                  <a:lnTo>
                    <a:pt x="106" y="75"/>
                  </a:lnTo>
                  <a:lnTo>
                    <a:pt x="96" y="41"/>
                  </a:lnTo>
                  <a:lnTo>
                    <a:pt x="89" y="12"/>
                  </a:lnTo>
                  <a:lnTo>
                    <a:pt x="87" y="0"/>
                  </a:lnTo>
                  <a:lnTo>
                    <a:pt x="94" y="0"/>
                  </a:lnTo>
                  <a:lnTo>
                    <a:pt x="94" y="0"/>
                  </a:lnTo>
                  <a:lnTo>
                    <a:pt x="1" y="7"/>
                  </a:lnTo>
                  <a:lnTo>
                    <a:pt x="1" y="14"/>
                  </a:lnTo>
                  <a:lnTo>
                    <a:pt x="0" y="106"/>
                  </a:lnTo>
                  <a:lnTo>
                    <a:pt x="0" y="155"/>
                  </a:lnTo>
                  <a:lnTo>
                    <a:pt x="6" y="196"/>
                  </a:lnTo>
                  <a:lnTo>
                    <a:pt x="8" y="196"/>
                  </a:lnTo>
                  <a:lnTo>
                    <a:pt x="11" y="197"/>
                  </a:lnTo>
                  <a:lnTo>
                    <a:pt x="15" y="198"/>
                  </a:lnTo>
                  <a:lnTo>
                    <a:pt x="16" y="195"/>
                  </a:lnTo>
                  <a:lnTo>
                    <a:pt x="15" y="191"/>
                  </a:lnTo>
                  <a:lnTo>
                    <a:pt x="16" y="187"/>
                  </a:lnTo>
                  <a:lnTo>
                    <a:pt x="18" y="185"/>
                  </a:lnTo>
                  <a:lnTo>
                    <a:pt x="21" y="184"/>
                  </a:lnTo>
                  <a:lnTo>
                    <a:pt x="22" y="186"/>
                  </a:lnTo>
                  <a:lnTo>
                    <a:pt x="22" y="189"/>
                  </a:lnTo>
                  <a:lnTo>
                    <a:pt x="21" y="191"/>
                  </a:lnTo>
                  <a:lnTo>
                    <a:pt x="22" y="193"/>
                  </a:lnTo>
                  <a:lnTo>
                    <a:pt x="23" y="194"/>
                  </a:lnTo>
                  <a:lnTo>
                    <a:pt x="25" y="195"/>
                  </a:lnTo>
                  <a:lnTo>
                    <a:pt x="27" y="197"/>
                  </a:lnTo>
                  <a:lnTo>
                    <a:pt x="27" y="199"/>
                  </a:lnTo>
                  <a:lnTo>
                    <a:pt x="27" y="200"/>
                  </a:lnTo>
                  <a:lnTo>
                    <a:pt x="25" y="202"/>
                  </a:lnTo>
                  <a:lnTo>
                    <a:pt x="27" y="201"/>
                  </a:lnTo>
                  <a:lnTo>
                    <a:pt x="31" y="200"/>
                  </a:lnTo>
                  <a:lnTo>
                    <a:pt x="36" y="199"/>
                  </a:lnTo>
                  <a:lnTo>
                    <a:pt x="38" y="197"/>
                  </a:lnTo>
                  <a:lnTo>
                    <a:pt x="39" y="197"/>
                  </a:lnTo>
                  <a:lnTo>
                    <a:pt x="43" y="196"/>
                  </a:lnTo>
                  <a:lnTo>
                    <a:pt x="44" y="195"/>
                  </a:lnTo>
                  <a:lnTo>
                    <a:pt x="44" y="195"/>
                  </a:lnTo>
                  <a:lnTo>
                    <a:pt x="40" y="188"/>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42" name="Freeform 42">
              <a:extLst>
                <a:ext uri="{FF2B5EF4-FFF2-40B4-BE49-F238E27FC236}">
                  <a16:creationId xmlns:a16="http://schemas.microsoft.com/office/drawing/2014/main" id="{8A36FC10-63BA-B042-A60A-4BF002CD46FB}"/>
                </a:ext>
              </a:extLst>
            </p:cNvPr>
            <p:cNvSpPr>
              <a:spLocks/>
            </p:cNvSpPr>
            <p:nvPr/>
          </p:nvSpPr>
          <p:spPr bwMode="auto">
            <a:xfrm>
              <a:off x="6942519" y="2800604"/>
              <a:ext cx="195628" cy="342348"/>
            </a:xfrm>
            <a:custGeom>
              <a:avLst/>
              <a:gdLst>
                <a:gd name="T0" fmla="*/ 110 w 116"/>
                <a:gd name="T1" fmla="*/ 99 h 203"/>
                <a:gd name="T2" fmla="*/ 111 w 116"/>
                <a:gd name="T3" fmla="*/ 0 h 203"/>
                <a:gd name="T4" fmla="*/ 41 w 116"/>
                <a:gd name="T5" fmla="*/ 5 h 203"/>
                <a:gd name="T6" fmla="*/ 38 w 116"/>
                <a:gd name="T7" fmla="*/ 10 h 203"/>
                <a:gd name="T8" fmla="*/ 35 w 116"/>
                <a:gd name="T9" fmla="*/ 15 h 203"/>
                <a:gd name="T10" fmla="*/ 32 w 116"/>
                <a:gd name="T11" fmla="*/ 17 h 203"/>
                <a:gd name="T12" fmla="*/ 30 w 116"/>
                <a:gd name="T13" fmla="*/ 26 h 203"/>
                <a:gd name="T14" fmla="*/ 22 w 116"/>
                <a:gd name="T15" fmla="*/ 37 h 203"/>
                <a:gd name="T16" fmla="*/ 18 w 116"/>
                <a:gd name="T17" fmla="*/ 44 h 203"/>
                <a:gd name="T18" fmla="*/ 18 w 116"/>
                <a:gd name="T19" fmla="*/ 48 h 203"/>
                <a:gd name="T20" fmla="*/ 17 w 116"/>
                <a:gd name="T21" fmla="*/ 54 h 203"/>
                <a:gd name="T22" fmla="*/ 13 w 116"/>
                <a:gd name="T23" fmla="*/ 58 h 203"/>
                <a:gd name="T24" fmla="*/ 12 w 116"/>
                <a:gd name="T25" fmla="*/ 62 h 203"/>
                <a:gd name="T26" fmla="*/ 11 w 116"/>
                <a:gd name="T27" fmla="*/ 66 h 203"/>
                <a:gd name="T28" fmla="*/ 14 w 116"/>
                <a:gd name="T29" fmla="*/ 70 h 203"/>
                <a:gd name="T30" fmla="*/ 14 w 116"/>
                <a:gd name="T31" fmla="*/ 78 h 203"/>
                <a:gd name="T32" fmla="*/ 14 w 116"/>
                <a:gd name="T33" fmla="*/ 84 h 203"/>
                <a:gd name="T34" fmla="*/ 11 w 116"/>
                <a:gd name="T35" fmla="*/ 89 h 203"/>
                <a:gd name="T36" fmla="*/ 15 w 116"/>
                <a:gd name="T37" fmla="*/ 94 h 203"/>
                <a:gd name="T38" fmla="*/ 11 w 116"/>
                <a:gd name="T39" fmla="*/ 98 h 203"/>
                <a:gd name="T40" fmla="*/ 15 w 116"/>
                <a:gd name="T41" fmla="*/ 102 h 203"/>
                <a:gd name="T42" fmla="*/ 16 w 116"/>
                <a:gd name="T43" fmla="*/ 108 h 203"/>
                <a:gd name="T44" fmla="*/ 19 w 116"/>
                <a:gd name="T45" fmla="*/ 112 h 203"/>
                <a:gd name="T46" fmla="*/ 19 w 116"/>
                <a:gd name="T47" fmla="*/ 123 h 203"/>
                <a:gd name="T48" fmla="*/ 15 w 116"/>
                <a:gd name="T49" fmla="*/ 126 h 203"/>
                <a:gd name="T50" fmla="*/ 14 w 116"/>
                <a:gd name="T51" fmla="*/ 132 h 203"/>
                <a:gd name="T52" fmla="*/ 8 w 116"/>
                <a:gd name="T53" fmla="*/ 140 h 203"/>
                <a:gd name="T54" fmla="*/ 6 w 116"/>
                <a:gd name="T55" fmla="*/ 149 h 203"/>
                <a:gd name="T56" fmla="*/ 4 w 116"/>
                <a:gd name="T57" fmla="*/ 153 h 203"/>
                <a:gd name="T58" fmla="*/ 4 w 116"/>
                <a:gd name="T59" fmla="*/ 160 h 203"/>
                <a:gd name="T60" fmla="*/ 0 w 116"/>
                <a:gd name="T61" fmla="*/ 164 h 203"/>
                <a:gd name="T62" fmla="*/ 1 w 116"/>
                <a:gd name="T63" fmla="*/ 171 h 203"/>
                <a:gd name="T64" fmla="*/ 65 w 116"/>
                <a:gd name="T65" fmla="*/ 184 h 203"/>
                <a:gd name="T66" fmla="*/ 70 w 116"/>
                <a:gd name="T67" fmla="*/ 192 h 203"/>
                <a:gd name="T68" fmla="*/ 71 w 116"/>
                <a:gd name="T69" fmla="*/ 203 h 203"/>
                <a:gd name="T70" fmla="*/ 72 w 116"/>
                <a:gd name="T71" fmla="*/ 203 h 203"/>
                <a:gd name="T72" fmla="*/ 79 w 116"/>
                <a:gd name="T73" fmla="*/ 199 h 203"/>
                <a:gd name="T74" fmla="*/ 82 w 116"/>
                <a:gd name="T75" fmla="*/ 193 h 203"/>
                <a:gd name="T76" fmla="*/ 89 w 116"/>
                <a:gd name="T77" fmla="*/ 193 h 203"/>
                <a:gd name="T78" fmla="*/ 98 w 116"/>
                <a:gd name="T79" fmla="*/ 190 h 203"/>
                <a:gd name="T80" fmla="*/ 104 w 116"/>
                <a:gd name="T81" fmla="*/ 190 h 203"/>
                <a:gd name="T82" fmla="*/ 109 w 116"/>
                <a:gd name="T83" fmla="*/ 190 h 203"/>
                <a:gd name="T84" fmla="*/ 115 w 116"/>
                <a:gd name="T85" fmla="*/ 190 h 203"/>
                <a:gd name="T86" fmla="*/ 116 w 116"/>
                <a:gd name="T87" fmla="*/ 189 h 203"/>
                <a:gd name="T88" fmla="*/ 110 w 116"/>
                <a:gd name="T89" fmla="*/ 148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6" h="203">
                  <a:moveTo>
                    <a:pt x="110" y="148"/>
                  </a:moveTo>
                  <a:lnTo>
                    <a:pt x="110" y="99"/>
                  </a:lnTo>
                  <a:lnTo>
                    <a:pt x="111" y="7"/>
                  </a:lnTo>
                  <a:lnTo>
                    <a:pt x="111" y="0"/>
                  </a:lnTo>
                  <a:lnTo>
                    <a:pt x="41" y="5"/>
                  </a:lnTo>
                  <a:lnTo>
                    <a:pt x="41" y="5"/>
                  </a:lnTo>
                  <a:lnTo>
                    <a:pt x="42" y="8"/>
                  </a:lnTo>
                  <a:lnTo>
                    <a:pt x="38" y="10"/>
                  </a:lnTo>
                  <a:lnTo>
                    <a:pt x="36" y="12"/>
                  </a:lnTo>
                  <a:lnTo>
                    <a:pt x="35" y="15"/>
                  </a:lnTo>
                  <a:lnTo>
                    <a:pt x="33" y="17"/>
                  </a:lnTo>
                  <a:lnTo>
                    <a:pt x="32" y="17"/>
                  </a:lnTo>
                  <a:lnTo>
                    <a:pt x="30" y="22"/>
                  </a:lnTo>
                  <a:lnTo>
                    <a:pt x="30" y="26"/>
                  </a:lnTo>
                  <a:lnTo>
                    <a:pt x="27" y="31"/>
                  </a:lnTo>
                  <a:lnTo>
                    <a:pt x="22" y="37"/>
                  </a:lnTo>
                  <a:lnTo>
                    <a:pt x="19" y="40"/>
                  </a:lnTo>
                  <a:lnTo>
                    <a:pt x="18" y="44"/>
                  </a:lnTo>
                  <a:lnTo>
                    <a:pt x="20" y="45"/>
                  </a:lnTo>
                  <a:lnTo>
                    <a:pt x="18" y="48"/>
                  </a:lnTo>
                  <a:lnTo>
                    <a:pt x="16" y="52"/>
                  </a:lnTo>
                  <a:lnTo>
                    <a:pt x="17" y="54"/>
                  </a:lnTo>
                  <a:lnTo>
                    <a:pt x="16" y="54"/>
                  </a:lnTo>
                  <a:lnTo>
                    <a:pt x="13" y="58"/>
                  </a:lnTo>
                  <a:lnTo>
                    <a:pt x="11" y="61"/>
                  </a:lnTo>
                  <a:lnTo>
                    <a:pt x="12" y="62"/>
                  </a:lnTo>
                  <a:lnTo>
                    <a:pt x="11" y="64"/>
                  </a:lnTo>
                  <a:lnTo>
                    <a:pt x="11" y="66"/>
                  </a:lnTo>
                  <a:lnTo>
                    <a:pt x="12" y="67"/>
                  </a:lnTo>
                  <a:lnTo>
                    <a:pt x="14" y="70"/>
                  </a:lnTo>
                  <a:lnTo>
                    <a:pt x="14" y="72"/>
                  </a:lnTo>
                  <a:lnTo>
                    <a:pt x="14" y="78"/>
                  </a:lnTo>
                  <a:lnTo>
                    <a:pt x="15" y="81"/>
                  </a:lnTo>
                  <a:lnTo>
                    <a:pt x="14" y="84"/>
                  </a:lnTo>
                  <a:lnTo>
                    <a:pt x="12" y="89"/>
                  </a:lnTo>
                  <a:lnTo>
                    <a:pt x="11" y="89"/>
                  </a:lnTo>
                  <a:lnTo>
                    <a:pt x="14" y="91"/>
                  </a:lnTo>
                  <a:lnTo>
                    <a:pt x="15" y="94"/>
                  </a:lnTo>
                  <a:lnTo>
                    <a:pt x="15" y="96"/>
                  </a:lnTo>
                  <a:lnTo>
                    <a:pt x="11" y="98"/>
                  </a:lnTo>
                  <a:lnTo>
                    <a:pt x="14" y="100"/>
                  </a:lnTo>
                  <a:lnTo>
                    <a:pt x="15" y="102"/>
                  </a:lnTo>
                  <a:lnTo>
                    <a:pt x="15" y="103"/>
                  </a:lnTo>
                  <a:lnTo>
                    <a:pt x="16" y="108"/>
                  </a:lnTo>
                  <a:lnTo>
                    <a:pt x="16" y="110"/>
                  </a:lnTo>
                  <a:lnTo>
                    <a:pt x="19" y="112"/>
                  </a:lnTo>
                  <a:lnTo>
                    <a:pt x="20" y="115"/>
                  </a:lnTo>
                  <a:lnTo>
                    <a:pt x="19" y="123"/>
                  </a:lnTo>
                  <a:lnTo>
                    <a:pt x="16" y="126"/>
                  </a:lnTo>
                  <a:lnTo>
                    <a:pt x="15" y="126"/>
                  </a:lnTo>
                  <a:lnTo>
                    <a:pt x="15" y="130"/>
                  </a:lnTo>
                  <a:lnTo>
                    <a:pt x="14" y="132"/>
                  </a:lnTo>
                  <a:lnTo>
                    <a:pt x="10" y="138"/>
                  </a:lnTo>
                  <a:lnTo>
                    <a:pt x="8" y="140"/>
                  </a:lnTo>
                  <a:lnTo>
                    <a:pt x="7" y="147"/>
                  </a:lnTo>
                  <a:lnTo>
                    <a:pt x="6" y="149"/>
                  </a:lnTo>
                  <a:lnTo>
                    <a:pt x="5" y="150"/>
                  </a:lnTo>
                  <a:lnTo>
                    <a:pt x="4" y="153"/>
                  </a:lnTo>
                  <a:lnTo>
                    <a:pt x="4" y="155"/>
                  </a:lnTo>
                  <a:lnTo>
                    <a:pt x="4" y="160"/>
                  </a:lnTo>
                  <a:lnTo>
                    <a:pt x="1" y="162"/>
                  </a:lnTo>
                  <a:lnTo>
                    <a:pt x="0" y="164"/>
                  </a:lnTo>
                  <a:lnTo>
                    <a:pt x="0" y="167"/>
                  </a:lnTo>
                  <a:lnTo>
                    <a:pt x="1" y="171"/>
                  </a:lnTo>
                  <a:lnTo>
                    <a:pt x="66" y="168"/>
                  </a:lnTo>
                  <a:lnTo>
                    <a:pt x="65" y="184"/>
                  </a:lnTo>
                  <a:lnTo>
                    <a:pt x="67" y="188"/>
                  </a:lnTo>
                  <a:lnTo>
                    <a:pt x="70" y="192"/>
                  </a:lnTo>
                  <a:lnTo>
                    <a:pt x="71" y="199"/>
                  </a:lnTo>
                  <a:lnTo>
                    <a:pt x="71" y="203"/>
                  </a:lnTo>
                  <a:lnTo>
                    <a:pt x="71" y="203"/>
                  </a:lnTo>
                  <a:lnTo>
                    <a:pt x="72" y="203"/>
                  </a:lnTo>
                  <a:lnTo>
                    <a:pt x="77" y="200"/>
                  </a:lnTo>
                  <a:lnTo>
                    <a:pt x="79" y="199"/>
                  </a:lnTo>
                  <a:lnTo>
                    <a:pt x="82" y="197"/>
                  </a:lnTo>
                  <a:lnTo>
                    <a:pt x="82" y="193"/>
                  </a:lnTo>
                  <a:lnTo>
                    <a:pt x="86" y="193"/>
                  </a:lnTo>
                  <a:lnTo>
                    <a:pt x="89" y="193"/>
                  </a:lnTo>
                  <a:lnTo>
                    <a:pt x="93" y="192"/>
                  </a:lnTo>
                  <a:lnTo>
                    <a:pt x="98" y="190"/>
                  </a:lnTo>
                  <a:lnTo>
                    <a:pt x="102" y="190"/>
                  </a:lnTo>
                  <a:lnTo>
                    <a:pt x="104" y="190"/>
                  </a:lnTo>
                  <a:lnTo>
                    <a:pt x="107" y="190"/>
                  </a:lnTo>
                  <a:lnTo>
                    <a:pt x="109" y="190"/>
                  </a:lnTo>
                  <a:lnTo>
                    <a:pt x="113" y="192"/>
                  </a:lnTo>
                  <a:lnTo>
                    <a:pt x="115" y="190"/>
                  </a:lnTo>
                  <a:lnTo>
                    <a:pt x="116" y="189"/>
                  </a:lnTo>
                  <a:lnTo>
                    <a:pt x="116" y="189"/>
                  </a:lnTo>
                  <a:lnTo>
                    <a:pt x="116" y="189"/>
                  </a:lnTo>
                  <a:lnTo>
                    <a:pt x="110" y="148"/>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43" name="Freeform 43">
              <a:extLst>
                <a:ext uri="{FF2B5EF4-FFF2-40B4-BE49-F238E27FC236}">
                  <a16:creationId xmlns:a16="http://schemas.microsoft.com/office/drawing/2014/main" id="{7937184A-870B-094E-B46F-C05F18258E80}"/>
                </a:ext>
              </a:extLst>
            </p:cNvPr>
            <p:cNvSpPr>
              <a:spLocks/>
            </p:cNvSpPr>
            <p:nvPr/>
          </p:nvSpPr>
          <p:spPr bwMode="auto">
            <a:xfrm>
              <a:off x="7559758" y="2387426"/>
              <a:ext cx="242848" cy="177077"/>
            </a:xfrm>
            <a:custGeom>
              <a:avLst/>
              <a:gdLst>
                <a:gd name="T0" fmla="*/ 0 w 170"/>
                <a:gd name="T1" fmla="*/ 24 h 123"/>
                <a:gd name="T2" fmla="*/ 3 w 170"/>
                <a:gd name="T3" fmla="*/ 44 h 123"/>
                <a:gd name="T4" fmla="*/ 16 w 170"/>
                <a:gd name="T5" fmla="*/ 33 h 123"/>
                <a:gd name="T6" fmla="*/ 28 w 170"/>
                <a:gd name="T7" fmla="*/ 25 h 123"/>
                <a:gd name="T8" fmla="*/ 31 w 170"/>
                <a:gd name="T9" fmla="*/ 27 h 123"/>
                <a:gd name="T10" fmla="*/ 41 w 170"/>
                <a:gd name="T11" fmla="*/ 22 h 123"/>
                <a:gd name="T12" fmla="*/ 63 w 170"/>
                <a:gd name="T13" fmla="*/ 22 h 123"/>
                <a:gd name="T14" fmla="*/ 70 w 170"/>
                <a:gd name="T15" fmla="*/ 36 h 123"/>
                <a:gd name="T16" fmla="*/ 83 w 170"/>
                <a:gd name="T17" fmla="*/ 43 h 123"/>
                <a:gd name="T18" fmla="*/ 93 w 170"/>
                <a:gd name="T19" fmla="*/ 51 h 123"/>
                <a:gd name="T20" fmla="*/ 92 w 170"/>
                <a:gd name="T21" fmla="*/ 60 h 123"/>
                <a:gd name="T22" fmla="*/ 89 w 170"/>
                <a:gd name="T23" fmla="*/ 74 h 123"/>
                <a:gd name="T24" fmla="*/ 94 w 170"/>
                <a:gd name="T25" fmla="*/ 75 h 123"/>
                <a:gd name="T26" fmla="*/ 101 w 170"/>
                <a:gd name="T27" fmla="*/ 75 h 123"/>
                <a:gd name="T28" fmla="*/ 106 w 170"/>
                <a:gd name="T29" fmla="*/ 75 h 123"/>
                <a:gd name="T30" fmla="*/ 122 w 170"/>
                <a:gd name="T31" fmla="*/ 78 h 123"/>
                <a:gd name="T32" fmla="*/ 129 w 170"/>
                <a:gd name="T33" fmla="*/ 79 h 123"/>
                <a:gd name="T34" fmla="*/ 124 w 170"/>
                <a:gd name="T35" fmla="*/ 72 h 123"/>
                <a:gd name="T36" fmla="*/ 124 w 170"/>
                <a:gd name="T37" fmla="*/ 68 h 123"/>
                <a:gd name="T38" fmla="*/ 116 w 170"/>
                <a:gd name="T39" fmla="*/ 57 h 123"/>
                <a:gd name="T40" fmla="*/ 115 w 170"/>
                <a:gd name="T41" fmla="*/ 43 h 123"/>
                <a:gd name="T42" fmla="*/ 113 w 170"/>
                <a:gd name="T43" fmla="*/ 31 h 123"/>
                <a:gd name="T44" fmla="*/ 115 w 170"/>
                <a:gd name="T45" fmla="*/ 28 h 123"/>
                <a:gd name="T46" fmla="*/ 124 w 170"/>
                <a:gd name="T47" fmla="*/ 18 h 123"/>
                <a:gd name="T48" fmla="*/ 129 w 170"/>
                <a:gd name="T49" fmla="*/ 13 h 123"/>
                <a:gd name="T50" fmla="*/ 125 w 170"/>
                <a:gd name="T51" fmla="*/ 21 h 123"/>
                <a:gd name="T52" fmla="*/ 123 w 170"/>
                <a:gd name="T53" fmla="*/ 31 h 123"/>
                <a:gd name="T54" fmla="*/ 122 w 170"/>
                <a:gd name="T55" fmla="*/ 36 h 123"/>
                <a:gd name="T56" fmla="*/ 126 w 170"/>
                <a:gd name="T57" fmla="*/ 41 h 123"/>
                <a:gd name="T58" fmla="*/ 131 w 170"/>
                <a:gd name="T59" fmla="*/ 46 h 123"/>
                <a:gd name="T60" fmla="*/ 134 w 170"/>
                <a:gd name="T61" fmla="*/ 51 h 123"/>
                <a:gd name="T62" fmla="*/ 130 w 170"/>
                <a:gd name="T63" fmla="*/ 57 h 123"/>
                <a:gd name="T64" fmla="*/ 128 w 170"/>
                <a:gd name="T65" fmla="*/ 61 h 123"/>
                <a:gd name="T66" fmla="*/ 129 w 170"/>
                <a:gd name="T67" fmla="*/ 65 h 123"/>
                <a:gd name="T68" fmla="*/ 139 w 170"/>
                <a:gd name="T69" fmla="*/ 66 h 123"/>
                <a:gd name="T70" fmla="*/ 146 w 170"/>
                <a:gd name="T71" fmla="*/ 75 h 123"/>
                <a:gd name="T72" fmla="*/ 147 w 170"/>
                <a:gd name="T73" fmla="*/ 81 h 123"/>
                <a:gd name="T74" fmla="*/ 152 w 170"/>
                <a:gd name="T75" fmla="*/ 89 h 123"/>
                <a:gd name="T76" fmla="*/ 148 w 170"/>
                <a:gd name="T77" fmla="*/ 104 h 123"/>
                <a:gd name="T78" fmla="*/ 149 w 170"/>
                <a:gd name="T79" fmla="*/ 120 h 123"/>
                <a:gd name="T80" fmla="*/ 153 w 170"/>
                <a:gd name="T81" fmla="*/ 116 h 123"/>
                <a:gd name="T82" fmla="*/ 157 w 170"/>
                <a:gd name="T83" fmla="*/ 102 h 123"/>
                <a:gd name="T84" fmla="*/ 157 w 170"/>
                <a:gd name="T85" fmla="*/ 97 h 123"/>
                <a:gd name="T86" fmla="*/ 163 w 170"/>
                <a:gd name="T87" fmla="*/ 91 h 123"/>
                <a:gd name="T88" fmla="*/ 163 w 170"/>
                <a:gd name="T89" fmla="*/ 79 h 123"/>
                <a:gd name="T90" fmla="*/ 167 w 170"/>
                <a:gd name="T91" fmla="*/ 71 h 123"/>
                <a:gd name="T92" fmla="*/ 167 w 170"/>
                <a:gd name="T93" fmla="*/ 77 h 123"/>
                <a:gd name="T94" fmla="*/ 168 w 170"/>
                <a:gd name="T95" fmla="*/ 82 h 123"/>
                <a:gd name="T96" fmla="*/ 170 w 170"/>
                <a:gd name="T97" fmla="*/ 68 h 123"/>
                <a:gd name="T98" fmla="*/ 169 w 170"/>
                <a:gd name="T99" fmla="*/ 54 h 123"/>
                <a:gd name="T100" fmla="*/ 134 w 170"/>
                <a:gd name="T101"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0" h="123">
                  <a:moveTo>
                    <a:pt x="134" y="0"/>
                  </a:moveTo>
                  <a:cubicBezTo>
                    <a:pt x="0" y="24"/>
                    <a:pt x="0" y="24"/>
                    <a:pt x="0" y="24"/>
                  </a:cubicBezTo>
                  <a:cubicBezTo>
                    <a:pt x="0" y="24"/>
                    <a:pt x="0" y="24"/>
                    <a:pt x="0" y="24"/>
                  </a:cubicBezTo>
                  <a:cubicBezTo>
                    <a:pt x="3" y="44"/>
                    <a:pt x="3" y="44"/>
                    <a:pt x="3" y="44"/>
                  </a:cubicBezTo>
                  <a:cubicBezTo>
                    <a:pt x="7" y="44"/>
                    <a:pt x="7" y="44"/>
                    <a:pt x="7" y="44"/>
                  </a:cubicBezTo>
                  <a:cubicBezTo>
                    <a:pt x="16" y="33"/>
                    <a:pt x="16" y="33"/>
                    <a:pt x="16" y="33"/>
                  </a:cubicBezTo>
                  <a:cubicBezTo>
                    <a:pt x="22" y="33"/>
                    <a:pt x="22" y="33"/>
                    <a:pt x="22" y="33"/>
                  </a:cubicBezTo>
                  <a:cubicBezTo>
                    <a:pt x="28" y="25"/>
                    <a:pt x="28" y="25"/>
                    <a:pt x="28" y="25"/>
                  </a:cubicBezTo>
                  <a:cubicBezTo>
                    <a:pt x="30" y="25"/>
                    <a:pt x="30" y="25"/>
                    <a:pt x="30" y="25"/>
                  </a:cubicBezTo>
                  <a:cubicBezTo>
                    <a:pt x="31" y="27"/>
                    <a:pt x="31" y="27"/>
                    <a:pt x="31" y="27"/>
                  </a:cubicBezTo>
                  <a:cubicBezTo>
                    <a:pt x="38" y="22"/>
                    <a:pt x="38" y="22"/>
                    <a:pt x="38" y="22"/>
                  </a:cubicBezTo>
                  <a:cubicBezTo>
                    <a:pt x="41" y="22"/>
                    <a:pt x="41" y="22"/>
                    <a:pt x="41" y="22"/>
                  </a:cubicBezTo>
                  <a:cubicBezTo>
                    <a:pt x="49" y="18"/>
                    <a:pt x="49" y="18"/>
                    <a:pt x="49" y="18"/>
                  </a:cubicBezTo>
                  <a:cubicBezTo>
                    <a:pt x="63" y="22"/>
                    <a:pt x="63" y="22"/>
                    <a:pt x="63" y="22"/>
                  </a:cubicBezTo>
                  <a:cubicBezTo>
                    <a:pt x="67" y="28"/>
                    <a:pt x="67" y="28"/>
                    <a:pt x="67" y="28"/>
                  </a:cubicBezTo>
                  <a:cubicBezTo>
                    <a:pt x="70" y="36"/>
                    <a:pt x="70" y="36"/>
                    <a:pt x="70" y="36"/>
                  </a:cubicBezTo>
                  <a:cubicBezTo>
                    <a:pt x="71" y="36"/>
                    <a:pt x="71" y="36"/>
                    <a:pt x="71" y="36"/>
                  </a:cubicBezTo>
                  <a:cubicBezTo>
                    <a:pt x="83" y="43"/>
                    <a:pt x="83" y="43"/>
                    <a:pt x="83" y="43"/>
                  </a:cubicBezTo>
                  <a:cubicBezTo>
                    <a:pt x="88" y="48"/>
                    <a:pt x="88" y="48"/>
                    <a:pt x="88" y="48"/>
                  </a:cubicBezTo>
                  <a:cubicBezTo>
                    <a:pt x="93" y="51"/>
                    <a:pt x="93" y="51"/>
                    <a:pt x="93" y="51"/>
                  </a:cubicBezTo>
                  <a:cubicBezTo>
                    <a:pt x="94" y="56"/>
                    <a:pt x="94" y="56"/>
                    <a:pt x="94" y="56"/>
                  </a:cubicBezTo>
                  <a:cubicBezTo>
                    <a:pt x="92" y="60"/>
                    <a:pt x="92" y="60"/>
                    <a:pt x="92" y="60"/>
                  </a:cubicBezTo>
                  <a:cubicBezTo>
                    <a:pt x="88" y="61"/>
                    <a:pt x="88" y="61"/>
                    <a:pt x="88" y="61"/>
                  </a:cubicBezTo>
                  <a:cubicBezTo>
                    <a:pt x="89" y="74"/>
                    <a:pt x="89" y="74"/>
                    <a:pt x="89" y="74"/>
                  </a:cubicBezTo>
                  <a:cubicBezTo>
                    <a:pt x="91" y="76"/>
                    <a:pt x="91" y="76"/>
                    <a:pt x="91" y="76"/>
                  </a:cubicBezTo>
                  <a:cubicBezTo>
                    <a:pt x="94" y="75"/>
                    <a:pt x="94" y="75"/>
                    <a:pt x="94" y="75"/>
                  </a:cubicBezTo>
                  <a:cubicBezTo>
                    <a:pt x="97" y="74"/>
                    <a:pt x="97" y="74"/>
                    <a:pt x="97" y="74"/>
                  </a:cubicBezTo>
                  <a:cubicBezTo>
                    <a:pt x="101" y="75"/>
                    <a:pt x="101" y="75"/>
                    <a:pt x="101" y="75"/>
                  </a:cubicBezTo>
                  <a:cubicBezTo>
                    <a:pt x="102" y="76"/>
                    <a:pt x="102" y="76"/>
                    <a:pt x="102" y="76"/>
                  </a:cubicBezTo>
                  <a:cubicBezTo>
                    <a:pt x="106" y="75"/>
                    <a:pt x="106" y="75"/>
                    <a:pt x="106" y="75"/>
                  </a:cubicBezTo>
                  <a:cubicBezTo>
                    <a:pt x="119" y="76"/>
                    <a:pt x="119" y="76"/>
                    <a:pt x="119" y="76"/>
                  </a:cubicBezTo>
                  <a:cubicBezTo>
                    <a:pt x="122" y="78"/>
                    <a:pt x="122" y="78"/>
                    <a:pt x="122" y="78"/>
                  </a:cubicBezTo>
                  <a:cubicBezTo>
                    <a:pt x="126" y="80"/>
                    <a:pt x="126" y="80"/>
                    <a:pt x="126" y="80"/>
                  </a:cubicBezTo>
                  <a:cubicBezTo>
                    <a:pt x="129" y="79"/>
                    <a:pt x="129" y="79"/>
                    <a:pt x="129" y="79"/>
                  </a:cubicBezTo>
                  <a:cubicBezTo>
                    <a:pt x="127" y="75"/>
                    <a:pt x="127" y="75"/>
                    <a:pt x="127" y="75"/>
                  </a:cubicBezTo>
                  <a:cubicBezTo>
                    <a:pt x="124" y="72"/>
                    <a:pt x="124" y="72"/>
                    <a:pt x="124" y="72"/>
                  </a:cubicBezTo>
                  <a:cubicBezTo>
                    <a:pt x="124" y="69"/>
                    <a:pt x="124" y="69"/>
                    <a:pt x="124" y="69"/>
                  </a:cubicBezTo>
                  <a:cubicBezTo>
                    <a:pt x="124" y="68"/>
                    <a:pt x="124" y="68"/>
                    <a:pt x="124" y="68"/>
                  </a:cubicBezTo>
                  <a:cubicBezTo>
                    <a:pt x="118" y="60"/>
                    <a:pt x="118" y="60"/>
                    <a:pt x="118" y="60"/>
                  </a:cubicBezTo>
                  <a:cubicBezTo>
                    <a:pt x="116" y="57"/>
                    <a:pt x="116" y="57"/>
                    <a:pt x="116" y="57"/>
                  </a:cubicBezTo>
                  <a:cubicBezTo>
                    <a:pt x="116" y="50"/>
                    <a:pt x="116" y="50"/>
                    <a:pt x="116" y="50"/>
                  </a:cubicBezTo>
                  <a:cubicBezTo>
                    <a:pt x="115" y="43"/>
                    <a:pt x="115" y="43"/>
                    <a:pt x="115" y="43"/>
                  </a:cubicBezTo>
                  <a:cubicBezTo>
                    <a:pt x="116" y="36"/>
                    <a:pt x="116" y="36"/>
                    <a:pt x="116" y="36"/>
                  </a:cubicBezTo>
                  <a:cubicBezTo>
                    <a:pt x="113" y="31"/>
                    <a:pt x="113" y="31"/>
                    <a:pt x="113" y="31"/>
                  </a:cubicBezTo>
                  <a:cubicBezTo>
                    <a:pt x="111" y="28"/>
                    <a:pt x="111" y="28"/>
                    <a:pt x="111" y="28"/>
                  </a:cubicBezTo>
                  <a:cubicBezTo>
                    <a:pt x="115" y="28"/>
                    <a:pt x="115" y="28"/>
                    <a:pt x="115" y="28"/>
                  </a:cubicBezTo>
                  <a:cubicBezTo>
                    <a:pt x="118" y="22"/>
                    <a:pt x="118" y="22"/>
                    <a:pt x="118" y="22"/>
                  </a:cubicBezTo>
                  <a:cubicBezTo>
                    <a:pt x="124" y="18"/>
                    <a:pt x="124" y="18"/>
                    <a:pt x="124" y="18"/>
                  </a:cubicBezTo>
                  <a:cubicBezTo>
                    <a:pt x="127" y="12"/>
                    <a:pt x="127" y="12"/>
                    <a:pt x="127" y="12"/>
                  </a:cubicBezTo>
                  <a:cubicBezTo>
                    <a:pt x="129" y="13"/>
                    <a:pt x="129" y="13"/>
                    <a:pt x="129" y="13"/>
                  </a:cubicBezTo>
                  <a:cubicBezTo>
                    <a:pt x="128" y="20"/>
                    <a:pt x="128" y="20"/>
                    <a:pt x="128" y="20"/>
                  </a:cubicBezTo>
                  <a:cubicBezTo>
                    <a:pt x="125" y="21"/>
                    <a:pt x="125" y="21"/>
                    <a:pt x="125" y="21"/>
                  </a:cubicBezTo>
                  <a:cubicBezTo>
                    <a:pt x="123" y="27"/>
                    <a:pt x="123" y="27"/>
                    <a:pt x="123" y="27"/>
                  </a:cubicBezTo>
                  <a:cubicBezTo>
                    <a:pt x="123" y="31"/>
                    <a:pt x="123" y="31"/>
                    <a:pt x="123" y="31"/>
                  </a:cubicBezTo>
                  <a:cubicBezTo>
                    <a:pt x="127" y="31"/>
                    <a:pt x="127" y="31"/>
                    <a:pt x="127" y="31"/>
                  </a:cubicBezTo>
                  <a:cubicBezTo>
                    <a:pt x="122" y="36"/>
                    <a:pt x="122" y="36"/>
                    <a:pt x="122" y="36"/>
                  </a:cubicBezTo>
                  <a:cubicBezTo>
                    <a:pt x="120" y="39"/>
                    <a:pt x="120" y="39"/>
                    <a:pt x="120" y="39"/>
                  </a:cubicBezTo>
                  <a:cubicBezTo>
                    <a:pt x="126" y="41"/>
                    <a:pt x="126" y="41"/>
                    <a:pt x="126" y="41"/>
                  </a:cubicBezTo>
                  <a:cubicBezTo>
                    <a:pt x="128" y="42"/>
                    <a:pt x="128" y="42"/>
                    <a:pt x="128" y="42"/>
                  </a:cubicBezTo>
                  <a:cubicBezTo>
                    <a:pt x="131" y="46"/>
                    <a:pt x="131" y="46"/>
                    <a:pt x="131" y="46"/>
                  </a:cubicBezTo>
                  <a:cubicBezTo>
                    <a:pt x="130" y="47"/>
                    <a:pt x="130" y="47"/>
                    <a:pt x="130" y="47"/>
                  </a:cubicBezTo>
                  <a:cubicBezTo>
                    <a:pt x="134" y="51"/>
                    <a:pt x="134" y="51"/>
                    <a:pt x="134" y="51"/>
                  </a:cubicBezTo>
                  <a:cubicBezTo>
                    <a:pt x="134" y="53"/>
                    <a:pt x="134" y="53"/>
                    <a:pt x="134" y="53"/>
                  </a:cubicBezTo>
                  <a:cubicBezTo>
                    <a:pt x="130" y="57"/>
                    <a:pt x="130" y="57"/>
                    <a:pt x="130" y="57"/>
                  </a:cubicBezTo>
                  <a:cubicBezTo>
                    <a:pt x="127" y="57"/>
                    <a:pt x="127" y="57"/>
                    <a:pt x="127" y="57"/>
                  </a:cubicBezTo>
                  <a:cubicBezTo>
                    <a:pt x="128" y="61"/>
                    <a:pt x="128" y="61"/>
                    <a:pt x="128" y="61"/>
                  </a:cubicBezTo>
                  <a:cubicBezTo>
                    <a:pt x="127" y="63"/>
                    <a:pt x="127" y="63"/>
                    <a:pt x="127" y="63"/>
                  </a:cubicBezTo>
                  <a:cubicBezTo>
                    <a:pt x="129" y="65"/>
                    <a:pt x="129" y="65"/>
                    <a:pt x="129" y="65"/>
                  </a:cubicBezTo>
                  <a:cubicBezTo>
                    <a:pt x="133" y="66"/>
                    <a:pt x="133" y="66"/>
                    <a:pt x="133" y="66"/>
                  </a:cubicBezTo>
                  <a:cubicBezTo>
                    <a:pt x="139" y="66"/>
                    <a:pt x="139" y="66"/>
                    <a:pt x="139" y="66"/>
                  </a:cubicBezTo>
                  <a:cubicBezTo>
                    <a:pt x="143" y="69"/>
                    <a:pt x="143" y="69"/>
                    <a:pt x="143" y="69"/>
                  </a:cubicBezTo>
                  <a:cubicBezTo>
                    <a:pt x="146" y="75"/>
                    <a:pt x="146" y="75"/>
                    <a:pt x="146" y="75"/>
                  </a:cubicBezTo>
                  <a:cubicBezTo>
                    <a:pt x="148" y="80"/>
                    <a:pt x="148" y="80"/>
                    <a:pt x="148" y="80"/>
                  </a:cubicBezTo>
                  <a:cubicBezTo>
                    <a:pt x="147" y="81"/>
                    <a:pt x="147" y="81"/>
                    <a:pt x="147" y="81"/>
                  </a:cubicBezTo>
                  <a:cubicBezTo>
                    <a:pt x="150" y="84"/>
                    <a:pt x="150" y="84"/>
                    <a:pt x="150" y="84"/>
                  </a:cubicBezTo>
                  <a:cubicBezTo>
                    <a:pt x="152" y="89"/>
                    <a:pt x="152" y="89"/>
                    <a:pt x="152" y="89"/>
                  </a:cubicBezTo>
                  <a:cubicBezTo>
                    <a:pt x="149" y="98"/>
                    <a:pt x="149" y="98"/>
                    <a:pt x="149" y="98"/>
                  </a:cubicBezTo>
                  <a:cubicBezTo>
                    <a:pt x="148" y="104"/>
                    <a:pt x="148" y="104"/>
                    <a:pt x="148" y="104"/>
                  </a:cubicBezTo>
                  <a:cubicBezTo>
                    <a:pt x="148" y="114"/>
                    <a:pt x="148" y="114"/>
                    <a:pt x="148" y="114"/>
                  </a:cubicBezTo>
                  <a:cubicBezTo>
                    <a:pt x="149" y="120"/>
                    <a:pt x="149" y="120"/>
                    <a:pt x="149" y="120"/>
                  </a:cubicBezTo>
                  <a:cubicBezTo>
                    <a:pt x="151" y="123"/>
                    <a:pt x="151" y="123"/>
                    <a:pt x="151" y="123"/>
                  </a:cubicBezTo>
                  <a:cubicBezTo>
                    <a:pt x="153" y="116"/>
                    <a:pt x="153" y="116"/>
                    <a:pt x="153" y="116"/>
                  </a:cubicBezTo>
                  <a:cubicBezTo>
                    <a:pt x="154" y="105"/>
                    <a:pt x="154" y="105"/>
                    <a:pt x="154" y="105"/>
                  </a:cubicBezTo>
                  <a:cubicBezTo>
                    <a:pt x="157" y="102"/>
                    <a:pt x="157" y="102"/>
                    <a:pt x="157" y="102"/>
                  </a:cubicBezTo>
                  <a:cubicBezTo>
                    <a:pt x="157" y="99"/>
                    <a:pt x="157" y="99"/>
                    <a:pt x="157" y="99"/>
                  </a:cubicBezTo>
                  <a:cubicBezTo>
                    <a:pt x="157" y="97"/>
                    <a:pt x="157" y="97"/>
                    <a:pt x="157" y="97"/>
                  </a:cubicBezTo>
                  <a:cubicBezTo>
                    <a:pt x="160" y="95"/>
                    <a:pt x="160" y="95"/>
                    <a:pt x="160" y="95"/>
                  </a:cubicBezTo>
                  <a:cubicBezTo>
                    <a:pt x="163" y="91"/>
                    <a:pt x="163" y="91"/>
                    <a:pt x="163" y="91"/>
                  </a:cubicBezTo>
                  <a:cubicBezTo>
                    <a:pt x="163" y="82"/>
                    <a:pt x="163" y="82"/>
                    <a:pt x="163" y="82"/>
                  </a:cubicBezTo>
                  <a:cubicBezTo>
                    <a:pt x="163" y="79"/>
                    <a:pt x="163" y="79"/>
                    <a:pt x="163" y="79"/>
                  </a:cubicBezTo>
                  <a:cubicBezTo>
                    <a:pt x="163" y="75"/>
                    <a:pt x="163" y="75"/>
                    <a:pt x="163" y="75"/>
                  </a:cubicBezTo>
                  <a:cubicBezTo>
                    <a:pt x="167" y="71"/>
                    <a:pt x="167" y="71"/>
                    <a:pt x="167" y="71"/>
                  </a:cubicBezTo>
                  <a:cubicBezTo>
                    <a:pt x="168" y="74"/>
                    <a:pt x="168" y="74"/>
                    <a:pt x="168" y="74"/>
                  </a:cubicBezTo>
                  <a:cubicBezTo>
                    <a:pt x="167" y="77"/>
                    <a:pt x="167" y="77"/>
                    <a:pt x="167" y="77"/>
                  </a:cubicBezTo>
                  <a:cubicBezTo>
                    <a:pt x="167" y="77"/>
                    <a:pt x="165" y="80"/>
                    <a:pt x="165" y="80"/>
                  </a:cubicBezTo>
                  <a:cubicBezTo>
                    <a:pt x="166" y="81"/>
                    <a:pt x="168" y="82"/>
                    <a:pt x="168" y="82"/>
                  </a:cubicBezTo>
                  <a:cubicBezTo>
                    <a:pt x="170" y="77"/>
                    <a:pt x="170" y="77"/>
                    <a:pt x="170" y="77"/>
                  </a:cubicBezTo>
                  <a:cubicBezTo>
                    <a:pt x="170" y="68"/>
                    <a:pt x="170" y="68"/>
                    <a:pt x="170" y="68"/>
                  </a:cubicBezTo>
                  <a:cubicBezTo>
                    <a:pt x="169" y="54"/>
                    <a:pt x="169" y="54"/>
                    <a:pt x="169" y="54"/>
                  </a:cubicBezTo>
                  <a:cubicBezTo>
                    <a:pt x="169" y="54"/>
                    <a:pt x="169" y="54"/>
                    <a:pt x="169" y="54"/>
                  </a:cubicBezTo>
                  <a:cubicBezTo>
                    <a:pt x="148" y="57"/>
                    <a:pt x="148" y="57"/>
                    <a:pt x="148" y="57"/>
                  </a:cubicBezTo>
                  <a:lnTo>
                    <a:pt x="134" y="0"/>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44" name="Freeform 44">
              <a:extLst>
                <a:ext uri="{FF2B5EF4-FFF2-40B4-BE49-F238E27FC236}">
                  <a16:creationId xmlns:a16="http://schemas.microsoft.com/office/drawing/2014/main" id="{AE6C0D39-91B6-874E-8854-F8FECA3DBECC}"/>
                </a:ext>
              </a:extLst>
            </p:cNvPr>
            <p:cNvSpPr>
              <a:spLocks/>
            </p:cNvSpPr>
            <p:nvPr/>
          </p:nvSpPr>
          <p:spPr bwMode="auto">
            <a:xfrm>
              <a:off x="7411350" y="2367189"/>
              <a:ext cx="249594" cy="246221"/>
            </a:xfrm>
            <a:custGeom>
              <a:avLst/>
              <a:gdLst>
                <a:gd name="T0" fmla="*/ 24 w 148"/>
                <a:gd name="T1" fmla="*/ 136 h 146"/>
                <a:gd name="T2" fmla="*/ 31 w 148"/>
                <a:gd name="T3" fmla="*/ 144 h 146"/>
                <a:gd name="T4" fmla="*/ 38 w 148"/>
                <a:gd name="T5" fmla="*/ 146 h 146"/>
                <a:gd name="T6" fmla="*/ 48 w 148"/>
                <a:gd name="T7" fmla="*/ 142 h 146"/>
                <a:gd name="T8" fmla="*/ 64 w 148"/>
                <a:gd name="T9" fmla="*/ 134 h 146"/>
                <a:gd name="T10" fmla="*/ 79 w 148"/>
                <a:gd name="T11" fmla="*/ 125 h 146"/>
                <a:gd name="T12" fmla="*/ 79 w 148"/>
                <a:gd name="T13" fmla="*/ 112 h 146"/>
                <a:gd name="T14" fmla="*/ 87 w 148"/>
                <a:gd name="T15" fmla="*/ 99 h 146"/>
                <a:gd name="T16" fmla="*/ 91 w 148"/>
                <a:gd name="T17" fmla="*/ 80 h 146"/>
                <a:gd name="T18" fmla="*/ 100 w 148"/>
                <a:gd name="T19" fmla="*/ 84 h 146"/>
                <a:gd name="T20" fmla="*/ 103 w 148"/>
                <a:gd name="T21" fmla="*/ 83 h 146"/>
                <a:gd name="T22" fmla="*/ 108 w 148"/>
                <a:gd name="T23" fmla="*/ 71 h 146"/>
                <a:gd name="T24" fmla="*/ 110 w 148"/>
                <a:gd name="T25" fmla="*/ 67 h 146"/>
                <a:gd name="T26" fmla="*/ 114 w 148"/>
                <a:gd name="T27" fmla="*/ 69 h 146"/>
                <a:gd name="T28" fmla="*/ 122 w 148"/>
                <a:gd name="T29" fmla="*/ 57 h 146"/>
                <a:gd name="T30" fmla="*/ 126 w 148"/>
                <a:gd name="T31" fmla="*/ 47 h 146"/>
                <a:gd name="T32" fmla="*/ 135 w 148"/>
                <a:gd name="T33" fmla="*/ 44 h 146"/>
                <a:gd name="T34" fmla="*/ 143 w 148"/>
                <a:gd name="T35" fmla="*/ 47 h 146"/>
                <a:gd name="T36" fmla="*/ 148 w 148"/>
                <a:gd name="T37" fmla="*/ 43 h 146"/>
                <a:gd name="T38" fmla="*/ 145 w 148"/>
                <a:gd name="T39" fmla="*/ 36 h 146"/>
                <a:gd name="T40" fmla="*/ 130 w 148"/>
                <a:gd name="T41" fmla="*/ 28 h 146"/>
                <a:gd name="T42" fmla="*/ 120 w 148"/>
                <a:gd name="T43" fmla="*/ 31 h 146"/>
                <a:gd name="T44" fmla="*/ 113 w 148"/>
                <a:gd name="T45" fmla="*/ 34 h 146"/>
                <a:gd name="T46" fmla="*/ 107 w 148"/>
                <a:gd name="T47" fmla="*/ 40 h 146"/>
                <a:gd name="T48" fmla="*/ 94 w 148"/>
                <a:gd name="T49" fmla="*/ 50 h 146"/>
                <a:gd name="T50" fmla="*/ 88 w 148"/>
                <a:gd name="T51" fmla="*/ 33 h 146"/>
                <a:gd name="T52" fmla="*/ 51 w 148"/>
                <a:gd name="T53" fmla="*/ 0 h 146"/>
                <a:gd name="T54" fmla="*/ 47 w 148"/>
                <a:gd name="T55" fmla="*/ 3 h 146"/>
                <a:gd name="T56" fmla="*/ 48 w 148"/>
                <a:gd name="T57" fmla="*/ 7 h 146"/>
                <a:gd name="T58" fmla="*/ 48 w 148"/>
                <a:gd name="T59" fmla="*/ 19 h 146"/>
                <a:gd name="T60" fmla="*/ 47 w 148"/>
                <a:gd name="T61" fmla="*/ 28 h 146"/>
                <a:gd name="T62" fmla="*/ 46 w 148"/>
                <a:gd name="T63" fmla="*/ 39 h 146"/>
                <a:gd name="T64" fmla="*/ 36 w 148"/>
                <a:gd name="T65" fmla="*/ 51 h 146"/>
                <a:gd name="T66" fmla="*/ 28 w 148"/>
                <a:gd name="T67" fmla="*/ 55 h 146"/>
                <a:gd name="T68" fmla="*/ 21 w 148"/>
                <a:gd name="T69" fmla="*/ 65 h 146"/>
                <a:gd name="T70" fmla="*/ 19 w 148"/>
                <a:gd name="T71" fmla="*/ 76 h 146"/>
                <a:gd name="T72" fmla="*/ 12 w 148"/>
                <a:gd name="T73" fmla="*/ 76 h 146"/>
                <a:gd name="T74" fmla="*/ 9 w 148"/>
                <a:gd name="T75" fmla="*/ 91 h 146"/>
                <a:gd name="T76" fmla="*/ 3 w 148"/>
                <a:gd name="T77" fmla="*/ 98 h 146"/>
                <a:gd name="T78" fmla="*/ 3 w 148"/>
                <a:gd name="T79" fmla="*/ 114 h 146"/>
                <a:gd name="T80" fmla="*/ 10 w 148"/>
                <a:gd name="T81" fmla="*/ 127 h 146"/>
                <a:gd name="T82" fmla="*/ 19 w 148"/>
                <a:gd name="T83" fmla="*/ 138 h 146"/>
                <a:gd name="T84" fmla="*/ 21 w 148"/>
                <a:gd name="T85" fmla="*/ 13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 h="146">
                  <a:moveTo>
                    <a:pt x="21" y="136"/>
                  </a:moveTo>
                  <a:lnTo>
                    <a:pt x="24" y="136"/>
                  </a:lnTo>
                  <a:lnTo>
                    <a:pt x="25" y="139"/>
                  </a:lnTo>
                  <a:lnTo>
                    <a:pt x="31" y="144"/>
                  </a:lnTo>
                  <a:lnTo>
                    <a:pt x="36" y="146"/>
                  </a:lnTo>
                  <a:lnTo>
                    <a:pt x="38" y="146"/>
                  </a:lnTo>
                  <a:lnTo>
                    <a:pt x="44" y="139"/>
                  </a:lnTo>
                  <a:lnTo>
                    <a:pt x="48" y="142"/>
                  </a:lnTo>
                  <a:lnTo>
                    <a:pt x="57" y="140"/>
                  </a:lnTo>
                  <a:lnTo>
                    <a:pt x="64" y="134"/>
                  </a:lnTo>
                  <a:lnTo>
                    <a:pt x="75" y="128"/>
                  </a:lnTo>
                  <a:lnTo>
                    <a:pt x="79" y="125"/>
                  </a:lnTo>
                  <a:lnTo>
                    <a:pt x="78" y="117"/>
                  </a:lnTo>
                  <a:lnTo>
                    <a:pt x="79" y="112"/>
                  </a:lnTo>
                  <a:lnTo>
                    <a:pt x="84" y="107"/>
                  </a:lnTo>
                  <a:lnTo>
                    <a:pt x="87" y="99"/>
                  </a:lnTo>
                  <a:lnTo>
                    <a:pt x="90" y="87"/>
                  </a:lnTo>
                  <a:lnTo>
                    <a:pt x="91" y="80"/>
                  </a:lnTo>
                  <a:lnTo>
                    <a:pt x="95" y="82"/>
                  </a:lnTo>
                  <a:lnTo>
                    <a:pt x="100" y="84"/>
                  </a:lnTo>
                  <a:lnTo>
                    <a:pt x="102" y="85"/>
                  </a:lnTo>
                  <a:lnTo>
                    <a:pt x="103" y="83"/>
                  </a:lnTo>
                  <a:lnTo>
                    <a:pt x="106" y="75"/>
                  </a:lnTo>
                  <a:lnTo>
                    <a:pt x="108" y="71"/>
                  </a:lnTo>
                  <a:lnTo>
                    <a:pt x="109" y="67"/>
                  </a:lnTo>
                  <a:lnTo>
                    <a:pt x="110" y="67"/>
                  </a:lnTo>
                  <a:lnTo>
                    <a:pt x="113" y="67"/>
                  </a:lnTo>
                  <a:lnTo>
                    <a:pt x="114" y="69"/>
                  </a:lnTo>
                  <a:lnTo>
                    <a:pt x="119" y="60"/>
                  </a:lnTo>
                  <a:lnTo>
                    <a:pt x="122" y="57"/>
                  </a:lnTo>
                  <a:lnTo>
                    <a:pt x="124" y="54"/>
                  </a:lnTo>
                  <a:lnTo>
                    <a:pt x="126" y="47"/>
                  </a:lnTo>
                  <a:lnTo>
                    <a:pt x="126" y="39"/>
                  </a:lnTo>
                  <a:lnTo>
                    <a:pt x="135" y="44"/>
                  </a:lnTo>
                  <a:lnTo>
                    <a:pt x="141" y="47"/>
                  </a:lnTo>
                  <a:lnTo>
                    <a:pt x="143" y="47"/>
                  </a:lnTo>
                  <a:lnTo>
                    <a:pt x="146" y="44"/>
                  </a:lnTo>
                  <a:lnTo>
                    <a:pt x="148" y="43"/>
                  </a:lnTo>
                  <a:lnTo>
                    <a:pt x="147" y="43"/>
                  </a:lnTo>
                  <a:lnTo>
                    <a:pt x="145" y="36"/>
                  </a:lnTo>
                  <a:lnTo>
                    <a:pt x="141" y="31"/>
                  </a:lnTo>
                  <a:lnTo>
                    <a:pt x="130" y="28"/>
                  </a:lnTo>
                  <a:lnTo>
                    <a:pt x="123" y="31"/>
                  </a:lnTo>
                  <a:lnTo>
                    <a:pt x="120" y="31"/>
                  </a:lnTo>
                  <a:lnTo>
                    <a:pt x="114" y="35"/>
                  </a:lnTo>
                  <a:lnTo>
                    <a:pt x="113" y="34"/>
                  </a:lnTo>
                  <a:lnTo>
                    <a:pt x="112" y="34"/>
                  </a:lnTo>
                  <a:lnTo>
                    <a:pt x="107" y="40"/>
                  </a:lnTo>
                  <a:lnTo>
                    <a:pt x="102" y="40"/>
                  </a:lnTo>
                  <a:lnTo>
                    <a:pt x="94" y="50"/>
                  </a:lnTo>
                  <a:lnTo>
                    <a:pt x="91" y="50"/>
                  </a:lnTo>
                  <a:lnTo>
                    <a:pt x="88" y="33"/>
                  </a:lnTo>
                  <a:lnTo>
                    <a:pt x="57" y="39"/>
                  </a:lnTo>
                  <a:lnTo>
                    <a:pt x="51" y="0"/>
                  </a:lnTo>
                  <a:lnTo>
                    <a:pt x="48" y="0"/>
                  </a:lnTo>
                  <a:lnTo>
                    <a:pt x="47" y="3"/>
                  </a:lnTo>
                  <a:lnTo>
                    <a:pt x="48" y="6"/>
                  </a:lnTo>
                  <a:lnTo>
                    <a:pt x="48" y="7"/>
                  </a:lnTo>
                  <a:lnTo>
                    <a:pt x="48" y="15"/>
                  </a:lnTo>
                  <a:lnTo>
                    <a:pt x="48" y="19"/>
                  </a:lnTo>
                  <a:lnTo>
                    <a:pt x="47" y="22"/>
                  </a:lnTo>
                  <a:lnTo>
                    <a:pt x="47" y="28"/>
                  </a:lnTo>
                  <a:lnTo>
                    <a:pt x="46" y="36"/>
                  </a:lnTo>
                  <a:lnTo>
                    <a:pt x="46" y="39"/>
                  </a:lnTo>
                  <a:lnTo>
                    <a:pt x="44" y="44"/>
                  </a:lnTo>
                  <a:lnTo>
                    <a:pt x="36" y="51"/>
                  </a:lnTo>
                  <a:lnTo>
                    <a:pt x="33" y="55"/>
                  </a:lnTo>
                  <a:lnTo>
                    <a:pt x="28" y="55"/>
                  </a:lnTo>
                  <a:lnTo>
                    <a:pt x="24" y="61"/>
                  </a:lnTo>
                  <a:lnTo>
                    <a:pt x="21" y="65"/>
                  </a:lnTo>
                  <a:lnTo>
                    <a:pt x="20" y="75"/>
                  </a:lnTo>
                  <a:lnTo>
                    <a:pt x="19" y="76"/>
                  </a:lnTo>
                  <a:lnTo>
                    <a:pt x="15" y="73"/>
                  </a:lnTo>
                  <a:lnTo>
                    <a:pt x="12" y="76"/>
                  </a:lnTo>
                  <a:lnTo>
                    <a:pt x="9" y="87"/>
                  </a:lnTo>
                  <a:lnTo>
                    <a:pt x="9" y="91"/>
                  </a:lnTo>
                  <a:lnTo>
                    <a:pt x="7" y="94"/>
                  </a:lnTo>
                  <a:lnTo>
                    <a:pt x="3" y="98"/>
                  </a:lnTo>
                  <a:lnTo>
                    <a:pt x="0" y="101"/>
                  </a:lnTo>
                  <a:lnTo>
                    <a:pt x="3" y="114"/>
                  </a:lnTo>
                  <a:lnTo>
                    <a:pt x="5" y="120"/>
                  </a:lnTo>
                  <a:lnTo>
                    <a:pt x="10" y="127"/>
                  </a:lnTo>
                  <a:lnTo>
                    <a:pt x="15" y="132"/>
                  </a:lnTo>
                  <a:lnTo>
                    <a:pt x="19" y="138"/>
                  </a:lnTo>
                  <a:lnTo>
                    <a:pt x="20" y="138"/>
                  </a:lnTo>
                  <a:lnTo>
                    <a:pt x="21" y="136"/>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45" name="Freeform 45">
              <a:extLst>
                <a:ext uri="{FF2B5EF4-FFF2-40B4-BE49-F238E27FC236}">
                  <a16:creationId xmlns:a16="http://schemas.microsoft.com/office/drawing/2014/main" id="{B65CEC75-CCA4-794A-97DD-B3E2F8986A14}"/>
                </a:ext>
              </a:extLst>
            </p:cNvPr>
            <p:cNvSpPr>
              <a:spLocks/>
            </p:cNvSpPr>
            <p:nvPr/>
          </p:nvSpPr>
          <p:spPr bwMode="auto">
            <a:xfrm>
              <a:off x="7045393" y="2498731"/>
              <a:ext cx="398000" cy="205746"/>
            </a:xfrm>
            <a:custGeom>
              <a:avLst/>
              <a:gdLst>
                <a:gd name="T0" fmla="*/ 207 w 236"/>
                <a:gd name="T1" fmla="*/ 91 h 122"/>
                <a:gd name="T2" fmla="*/ 214 w 236"/>
                <a:gd name="T3" fmla="*/ 88 h 122"/>
                <a:gd name="T4" fmla="*/ 220 w 236"/>
                <a:gd name="T5" fmla="*/ 74 h 122"/>
                <a:gd name="T6" fmla="*/ 235 w 236"/>
                <a:gd name="T7" fmla="*/ 64 h 122"/>
                <a:gd name="T8" fmla="*/ 232 w 236"/>
                <a:gd name="T9" fmla="*/ 54 h 122"/>
                <a:gd name="T10" fmla="*/ 222 w 236"/>
                <a:gd name="T11" fmla="*/ 42 h 122"/>
                <a:gd name="T12" fmla="*/ 217 w 236"/>
                <a:gd name="T13" fmla="*/ 23 h 122"/>
                <a:gd name="T14" fmla="*/ 215 w 236"/>
                <a:gd name="T15" fmla="*/ 22 h 122"/>
                <a:gd name="T16" fmla="*/ 207 w 236"/>
                <a:gd name="T17" fmla="*/ 13 h 122"/>
                <a:gd name="T18" fmla="*/ 203 w 236"/>
                <a:gd name="T19" fmla="*/ 11 h 122"/>
                <a:gd name="T20" fmla="*/ 199 w 236"/>
                <a:gd name="T21" fmla="*/ 15 h 122"/>
                <a:gd name="T22" fmla="*/ 192 w 236"/>
                <a:gd name="T23" fmla="*/ 17 h 122"/>
                <a:gd name="T24" fmla="*/ 184 w 236"/>
                <a:gd name="T25" fmla="*/ 13 h 122"/>
                <a:gd name="T26" fmla="*/ 181 w 236"/>
                <a:gd name="T27" fmla="*/ 16 h 122"/>
                <a:gd name="T28" fmla="*/ 178 w 236"/>
                <a:gd name="T29" fmla="*/ 18 h 122"/>
                <a:gd name="T30" fmla="*/ 174 w 236"/>
                <a:gd name="T31" fmla="*/ 15 h 122"/>
                <a:gd name="T32" fmla="*/ 166 w 236"/>
                <a:gd name="T33" fmla="*/ 13 h 122"/>
                <a:gd name="T34" fmla="*/ 163 w 236"/>
                <a:gd name="T35" fmla="*/ 7 h 122"/>
                <a:gd name="T36" fmla="*/ 154 w 236"/>
                <a:gd name="T37" fmla="*/ 0 h 122"/>
                <a:gd name="T38" fmla="*/ 148 w 236"/>
                <a:gd name="T39" fmla="*/ 3 h 122"/>
                <a:gd name="T40" fmla="*/ 141 w 236"/>
                <a:gd name="T41" fmla="*/ 2 h 122"/>
                <a:gd name="T42" fmla="*/ 144 w 236"/>
                <a:gd name="T43" fmla="*/ 7 h 122"/>
                <a:gd name="T44" fmla="*/ 144 w 236"/>
                <a:gd name="T45" fmla="*/ 15 h 122"/>
                <a:gd name="T46" fmla="*/ 138 w 236"/>
                <a:gd name="T47" fmla="*/ 17 h 122"/>
                <a:gd name="T48" fmla="*/ 126 w 236"/>
                <a:gd name="T49" fmla="*/ 20 h 122"/>
                <a:gd name="T50" fmla="*/ 125 w 236"/>
                <a:gd name="T51" fmla="*/ 23 h 122"/>
                <a:gd name="T52" fmla="*/ 124 w 236"/>
                <a:gd name="T53" fmla="*/ 29 h 122"/>
                <a:gd name="T54" fmla="*/ 120 w 236"/>
                <a:gd name="T55" fmla="*/ 37 h 122"/>
                <a:gd name="T56" fmla="*/ 115 w 236"/>
                <a:gd name="T57" fmla="*/ 39 h 122"/>
                <a:gd name="T58" fmla="*/ 112 w 236"/>
                <a:gd name="T59" fmla="*/ 47 h 122"/>
                <a:gd name="T60" fmla="*/ 104 w 236"/>
                <a:gd name="T61" fmla="*/ 52 h 122"/>
                <a:gd name="T62" fmla="*/ 100 w 236"/>
                <a:gd name="T63" fmla="*/ 48 h 122"/>
                <a:gd name="T64" fmla="*/ 97 w 236"/>
                <a:gd name="T65" fmla="*/ 44 h 122"/>
                <a:gd name="T66" fmla="*/ 93 w 236"/>
                <a:gd name="T67" fmla="*/ 51 h 122"/>
                <a:gd name="T68" fmla="*/ 92 w 236"/>
                <a:gd name="T69" fmla="*/ 58 h 122"/>
                <a:gd name="T70" fmla="*/ 86 w 236"/>
                <a:gd name="T71" fmla="*/ 55 h 122"/>
                <a:gd name="T72" fmla="*/ 80 w 236"/>
                <a:gd name="T73" fmla="*/ 56 h 122"/>
                <a:gd name="T74" fmla="*/ 76 w 236"/>
                <a:gd name="T75" fmla="*/ 61 h 122"/>
                <a:gd name="T76" fmla="*/ 71 w 236"/>
                <a:gd name="T77" fmla="*/ 60 h 122"/>
                <a:gd name="T78" fmla="*/ 63 w 236"/>
                <a:gd name="T79" fmla="*/ 57 h 122"/>
                <a:gd name="T80" fmla="*/ 57 w 236"/>
                <a:gd name="T81" fmla="*/ 61 h 122"/>
                <a:gd name="T82" fmla="*/ 49 w 236"/>
                <a:gd name="T83" fmla="*/ 66 h 122"/>
                <a:gd name="T84" fmla="*/ 43 w 236"/>
                <a:gd name="T85" fmla="*/ 67 h 122"/>
                <a:gd name="T86" fmla="*/ 43 w 236"/>
                <a:gd name="T87" fmla="*/ 72 h 122"/>
                <a:gd name="T88" fmla="*/ 44 w 236"/>
                <a:gd name="T89" fmla="*/ 78 h 122"/>
                <a:gd name="T90" fmla="*/ 36 w 236"/>
                <a:gd name="T91" fmla="*/ 81 h 122"/>
                <a:gd name="T92" fmla="*/ 33 w 236"/>
                <a:gd name="T93" fmla="*/ 88 h 122"/>
                <a:gd name="T94" fmla="*/ 33 w 236"/>
                <a:gd name="T95" fmla="*/ 94 h 122"/>
                <a:gd name="T96" fmla="*/ 27 w 236"/>
                <a:gd name="T97" fmla="*/ 94 h 122"/>
                <a:gd name="T98" fmla="*/ 19 w 236"/>
                <a:gd name="T99" fmla="*/ 89 h 122"/>
                <a:gd name="T100" fmla="*/ 14 w 236"/>
                <a:gd name="T101" fmla="*/ 93 h 122"/>
                <a:gd name="T102" fmla="*/ 10 w 236"/>
                <a:gd name="T103" fmla="*/ 97 h 122"/>
                <a:gd name="T104" fmla="*/ 14 w 236"/>
                <a:gd name="T105" fmla="*/ 102 h 122"/>
                <a:gd name="T106" fmla="*/ 14 w 236"/>
                <a:gd name="T107" fmla="*/ 107 h 122"/>
                <a:gd name="T108" fmla="*/ 12 w 236"/>
                <a:gd name="T109" fmla="*/ 115 h 122"/>
                <a:gd name="T110" fmla="*/ 7 w 236"/>
                <a:gd name="T111" fmla="*/ 116 h 122"/>
                <a:gd name="T112" fmla="*/ 5 w 236"/>
                <a:gd name="T113" fmla="*/ 117 h 122"/>
                <a:gd name="T114" fmla="*/ 0 w 236"/>
                <a:gd name="T115" fmla="*/ 117 h 122"/>
                <a:gd name="T116" fmla="*/ 0 w 236"/>
                <a:gd name="T117" fmla="*/ 121 h 122"/>
                <a:gd name="T118" fmla="*/ 2 w 236"/>
                <a:gd name="T119" fmla="*/ 121 h 122"/>
                <a:gd name="T120" fmla="*/ 50 w 236"/>
                <a:gd name="T121" fmla="*/ 111 h 122"/>
                <a:gd name="T122" fmla="*/ 192 w 236"/>
                <a:gd name="T123" fmla="*/ 100 h 122"/>
                <a:gd name="T124" fmla="*/ 202 w 236"/>
                <a:gd name="T125" fmla="*/ 94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6" h="122">
                  <a:moveTo>
                    <a:pt x="202" y="94"/>
                  </a:moveTo>
                  <a:lnTo>
                    <a:pt x="207" y="91"/>
                  </a:lnTo>
                  <a:lnTo>
                    <a:pt x="210" y="89"/>
                  </a:lnTo>
                  <a:lnTo>
                    <a:pt x="214" y="88"/>
                  </a:lnTo>
                  <a:lnTo>
                    <a:pt x="217" y="79"/>
                  </a:lnTo>
                  <a:lnTo>
                    <a:pt x="220" y="74"/>
                  </a:lnTo>
                  <a:lnTo>
                    <a:pt x="231" y="70"/>
                  </a:lnTo>
                  <a:lnTo>
                    <a:pt x="235" y="64"/>
                  </a:lnTo>
                  <a:lnTo>
                    <a:pt x="236" y="60"/>
                  </a:lnTo>
                  <a:lnTo>
                    <a:pt x="232" y="54"/>
                  </a:lnTo>
                  <a:lnTo>
                    <a:pt x="227" y="49"/>
                  </a:lnTo>
                  <a:lnTo>
                    <a:pt x="222" y="42"/>
                  </a:lnTo>
                  <a:lnTo>
                    <a:pt x="220" y="36"/>
                  </a:lnTo>
                  <a:lnTo>
                    <a:pt x="217" y="23"/>
                  </a:lnTo>
                  <a:lnTo>
                    <a:pt x="218" y="22"/>
                  </a:lnTo>
                  <a:lnTo>
                    <a:pt x="215" y="22"/>
                  </a:lnTo>
                  <a:lnTo>
                    <a:pt x="211" y="18"/>
                  </a:lnTo>
                  <a:lnTo>
                    <a:pt x="207" y="13"/>
                  </a:lnTo>
                  <a:lnTo>
                    <a:pt x="204" y="10"/>
                  </a:lnTo>
                  <a:lnTo>
                    <a:pt x="203" y="11"/>
                  </a:lnTo>
                  <a:lnTo>
                    <a:pt x="201" y="12"/>
                  </a:lnTo>
                  <a:lnTo>
                    <a:pt x="199" y="15"/>
                  </a:lnTo>
                  <a:lnTo>
                    <a:pt x="198" y="16"/>
                  </a:lnTo>
                  <a:lnTo>
                    <a:pt x="192" y="17"/>
                  </a:lnTo>
                  <a:lnTo>
                    <a:pt x="187" y="15"/>
                  </a:lnTo>
                  <a:lnTo>
                    <a:pt x="184" y="13"/>
                  </a:lnTo>
                  <a:lnTo>
                    <a:pt x="183" y="14"/>
                  </a:lnTo>
                  <a:lnTo>
                    <a:pt x="181" y="16"/>
                  </a:lnTo>
                  <a:lnTo>
                    <a:pt x="181" y="17"/>
                  </a:lnTo>
                  <a:lnTo>
                    <a:pt x="178" y="18"/>
                  </a:lnTo>
                  <a:lnTo>
                    <a:pt x="176" y="16"/>
                  </a:lnTo>
                  <a:lnTo>
                    <a:pt x="174" y="15"/>
                  </a:lnTo>
                  <a:lnTo>
                    <a:pt x="171" y="14"/>
                  </a:lnTo>
                  <a:lnTo>
                    <a:pt x="166" y="13"/>
                  </a:lnTo>
                  <a:lnTo>
                    <a:pt x="165" y="11"/>
                  </a:lnTo>
                  <a:lnTo>
                    <a:pt x="163" y="7"/>
                  </a:lnTo>
                  <a:lnTo>
                    <a:pt x="159" y="4"/>
                  </a:lnTo>
                  <a:lnTo>
                    <a:pt x="154" y="0"/>
                  </a:lnTo>
                  <a:lnTo>
                    <a:pt x="153" y="1"/>
                  </a:lnTo>
                  <a:lnTo>
                    <a:pt x="148" y="3"/>
                  </a:lnTo>
                  <a:lnTo>
                    <a:pt x="143" y="1"/>
                  </a:lnTo>
                  <a:lnTo>
                    <a:pt x="141" y="2"/>
                  </a:lnTo>
                  <a:lnTo>
                    <a:pt x="142" y="6"/>
                  </a:lnTo>
                  <a:lnTo>
                    <a:pt x="144" y="7"/>
                  </a:lnTo>
                  <a:lnTo>
                    <a:pt x="143" y="9"/>
                  </a:lnTo>
                  <a:lnTo>
                    <a:pt x="144" y="15"/>
                  </a:lnTo>
                  <a:lnTo>
                    <a:pt x="142" y="17"/>
                  </a:lnTo>
                  <a:lnTo>
                    <a:pt x="138" y="17"/>
                  </a:lnTo>
                  <a:lnTo>
                    <a:pt x="134" y="19"/>
                  </a:lnTo>
                  <a:lnTo>
                    <a:pt x="126" y="20"/>
                  </a:lnTo>
                  <a:lnTo>
                    <a:pt x="125" y="21"/>
                  </a:lnTo>
                  <a:lnTo>
                    <a:pt x="125" y="23"/>
                  </a:lnTo>
                  <a:lnTo>
                    <a:pt x="124" y="25"/>
                  </a:lnTo>
                  <a:lnTo>
                    <a:pt x="124" y="29"/>
                  </a:lnTo>
                  <a:lnTo>
                    <a:pt x="122" y="33"/>
                  </a:lnTo>
                  <a:lnTo>
                    <a:pt x="120" y="37"/>
                  </a:lnTo>
                  <a:lnTo>
                    <a:pt x="118" y="39"/>
                  </a:lnTo>
                  <a:lnTo>
                    <a:pt x="115" y="39"/>
                  </a:lnTo>
                  <a:lnTo>
                    <a:pt x="112" y="44"/>
                  </a:lnTo>
                  <a:lnTo>
                    <a:pt x="112" y="47"/>
                  </a:lnTo>
                  <a:lnTo>
                    <a:pt x="110" y="51"/>
                  </a:lnTo>
                  <a:lnTo>
                    <a:pt x="104" y="52"/>
                  </a:lnTo>
                  <a:lnTo>
                    <a:pt x="103" y="51"/>
                  </a:lnTo>
                  <a:lnTo>
                    <a:pt x="100" y="48"/>
                  </a:lnTo>
                  <a:lnTo>
                    <a:pt x="99" y="44"/>
                  </a:lnTo>
                  <a:lnTo>
                    <a:pt x="97" y="44"/>
                  </a:lnTo>
                  <a:lnTo>
                    <a:pt x="96" y="48"/>
                  </a:lnTo>
                  <a:lnTo>
                    <a:pt x="93" y="51"/>
                  </a:lnTo>
                  <a:lnTo>
                    <a:pt x="93" y="55"/>
                  </a:lnTo>
                  <a:lnTo>
                    <a:pt x="92" y="58"/>
                  </a:lnTo>
                  <a:lnTo>
                    <a:pt x="88" y="57"/>
                  </a:lnTo>
                  <a:lnTo>
                    <a:pt x="86" y="55"/>
                  </a:lnTo>
                  <a:lnTo>
                    <a:pt x="82" y="55"/>
                  </a:lnTo>
                  <a:lnTo>
                    <a:pt x="80" y="56"/>
                  </a:lnTo>
                  <a:lnTo>
                    <a:pt x="76" y="57"/>
                  </a:lnTo>
                  <a:lnTo>
                    <a:pt x="76" y="61"/>
                  </a:lnTo>
                  <a:lnTo>
                    <a:pt x="75" y="62"/>
                  </a:lnTo>
                  <a:lnTo>
                    <a:pt x="71" y="60"/>
                  </a:lnTo>
                  <a:lnTo>
                    <a:pt x="68" y="57"/>
                  </a:lnTo>
                  <a:lnTo>
                    <a:pt x="63" y="57"/>
                  </a:lnTo>
                  <a:lnTo>
                    <a:pt x="60" y="57"/>
                  </a:lnTo>
                  <a:lnTo>
                    <a:pt x="57" y="61"/>
                  </a:lnTo>
                  <a:lnTo>
                    <a:pt x="49" y="61"/>
                  </a:lnTo>
                  <a:lnTo>
                    <a:pt x="49" y="66"/>
                  </a:lnTo>
                  <a:lnTo>
                    <a:pt x="46" y="66"/>
                  </a:lnTo>
                  <a:lnTo>
                    <a:pt x="43" y="67"/>
                  </a:lnTo>
                  <a:lnTo>
                    <a:pt x="43" y="71"/>
                  </a:lnTo>
                  <a:lnTo>
                    <a:pt x="43" y="72"/>
                  </a:lnTo>
                  <a:lnTo>
                    <a:pt x="43" y="75"/>
                  </a:lnTo>
                  <a:lnTo>
                    <a:pt x="44" y="78"/>
                  </a:lnTo>
                  <a:lnTo>
                    <a:pt x="42" y="79"/>
                  </a:lnTo>
                  <a:lnTo>
                    <a:pt x="36" y="81"/>
                  </a:lnTo>
                  <a:lnTo>
                    <a:pt x="33" y="83"/>
                  </a:lnTo>
                  <a:lnTo>
                    <a:pt x="33" y="88"/>
                  </a:lnTo>
                  <a:lnTo>
                    <a:pt x="35" y="93"/>
                  </a:lnTo>
                  <a:lnTo>
                    <a:pt x="33" y="94"/>
                  </a:lnTo>
                  <a:lnTo>
                    <a:pt x="30" y="94"/>
                  </a:lnTo>
                  <a:lnTo>
                    <a:pt x="27" y="94"/>
                  </a:lnTo>
                  <a:lnTo>
                    <a:pt x="23" y="91"/>
                  </a:lnTo>
                  <a:lnTo>
                    <a:pt x="19" y="89"/>
                  </a:lnTo>
                  <a:lnTo>
                    <a:pt x="17" y="90"/>
                  </a:lnTo>
                  <a:lnTo>
                    <a:pt x="14" y="93"/>
                  </a:lnTo>
                  <a:lnTo>
                    <a:pt x="11" y="94"/>
                  </a:lnTo>
                  <a:lnTo>
                    <a:pt x="10" y="97"/>
                  </a:lnTo>
                  <a:lnTo>
                    <a:pt x="10" y="100"/>
                  </a:lnTo>
                  <a:lnTo>
                    <a:pt x="14" y="102"/>
                  </a:lnTo>
                  <a:lnTo>
                    <a:pt x="14" y="104"/>
                  </a:lnTo>
                  <a:lnTo>
                    <a:pt x="14" y="107"/>
                  </a:lnTo>
                  <a:lnTo>
                    <a:pt x="14" y="112"/>
                  </a:lnTo>
                  <a:lnTo>
                    <a:pt x="12" y="115"/>
                  </a:lnTo>
                  <a:lnTo>
                    <a:pt x="10" y="116"/>
                  </a:lnTo>
                  <a:lnTo>
                    <a:pt x="7" y="116"/>
                  </a:lnTo>
                  <a:lnTo>
                    <a:pt x="5" y="117"/>
                  </a:lnTo>
                  <a:lnTo>
                    <a:pt x="5" y="117"/>
                  </a:lnTo>
                  <a:lnTo>
                    <a:pt x="4" y="117"/>
                  </a:lnTo>
                  <a:lnTo>
                    <a:pt x="0" y="117"/>
                  </a:lnTo>
                  <a:lnTo>
                    <a:pt x="0" y="118"/>
                  </a:lnTo>
                  <a:lnTo>
                    <a:pt x="0" y="121"/>
                  </a:lnTo>
                  <a:lnTo>
                    <a:pt x="0" y="122"/>
                  </a:lnTo>
                  <a:lnTo>
                    <a:pt x="2" y="121"/>
                  </a:lnTo>
                  <a:lnTo>
                    <a:pt x="52" y="120"/>
                  </a:lnTo>
                  <a:lnTo>
                    <a:pt x="50" y="111"/>
                  </a:lnTo>
                  <a:lnTo>
                    <a:pt x="143" y="105"/>
                  </a:lnTo>
                  <a:lnTo>
                    <a:pt x="192" y="100"/>
                  </a:lnTo>
                  <a:lnTo>
                    <a:pt x="198" y="97"/>
                  </a:lnTo>
                  <a:lnTo>
                    <a:pt x="202" y="94"/>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46" name="Freeform 46">
              <a:extLst>
                <a:ext uri="{FF2B5EF4-FFF2-40B4-BE49-F238E27FC236}">
                  <a16:creationId xmlns:a16="http://schemas.microsoft.com/office/drawing/2014/main" id="{99A45D48-C041-A048-821F-7C16A1F884EB}"/>
                </a:ext>
              </a:extLst>
            </p:cNvPr>
            <p:cNvSpPr>
              <a:spLocks/>
            </p:cNvSpPr>
            <p:nvPr/>
          </p:nvSpPr>
          <p:spPr bwMode="auto">
            <a:xfrm>
              <a:off x="6706417" y="2426214"/>
              <a:ext cx="362585" cy="315365"/>
            </a:xfrm>
            <a:custGeom>
              <a:avLst/>
              <a:gdLst>
                <a:gd name="T0" fmla="*/ 238 w 254"/>
                <a:gd name="T1" fmla="*/ 190 h 221"/>
                <a:gd name="T2" fmla="*/ 242 w 254"/>
                <a:gd name="T3" fmla="*/ 189 h 221"/>
                <a:gd name="T4" fmla="*/ 244 w 254"/>
                <a:gd name="T5" fmla="*/ 188 h 221"/>
                <a:gd name="T6" fmla="*/ 249 w 254"/>
                <a:gd name="T7" fmla="*/ 187 h 221"/>
                <a:gd name="T8" fmla="*/ 254 w 254"/>
                <a:gd name="T9" fmla="*/ 183 h 221"/>
                <a:gd name="T10" fmla="*/ 254 w 254"/>
                <a:gd name="T11" fmla="*/ 173 h 221"/>
                <a:gd name="T12" fmla="*/ 250 w 254"/>
                <a:gd name="T13" fmla="*/ 168 h 221"/>
                <a:gd name="T14" fmla="*/ 251 w 254"/>
                <a:gd name="T15" fmla="*/ 161 h 221"/>
                <a:gd name="T16" fmla="*/ 243 w 254"/>
                <a:gd name="T17" fmla="*/ 166 h 221"/>
                <a:gd name="T18" fmla="*/ 238 w 254"/>
                <a:gd name="T19" fmla="*/ 156 h 221"/>
                <a:gd name="T20" fmla="*/ 240 w 254"/>
                <a:gd name="T21" fmla="*/ 146 h 221"/>
                <a:gd name="T22" fmla="*/ 232 w 254"/>
                <a:gd name="T23" fmla="*/ 131 h 221"/>
                <a:gd name="T24" fmla="*/ 216 w 254"/>
                <a:gd name="T25" fmla="*/ 124 h 221"/>
                <a:gd name="T26" fmla="*/ 202 w 254"/>
                <a:gd name="T27" fmla="*/ 112 h 221"/>
                <a:gd name="T28" fmla="*/ 204 w 254"/>
                <a:gd name="T29" fmla="*/ 100 h 221"/>
                <a:gd name="T30" fmla="*/ 206 w 254"/>
                <a:gd name="T31" fmla="*/ 91 h 221"/>
                <a:gd name="T32" fmla="*/ 206 w 254"/>
                <a:gd name="T33" fmla="*/ 80 h 221"/>
                <a:gd name="T34" fmla="*/ 196 w 254"/>
                <a:gd name="T35" fmla="*/ 76 h 221"/>
                <a:gd name="T36" fmla="*/ 191 w 254"/>
                <a:gd name="T37" fmla="*/ 81 h 221"/>
                <a:gd name="T38" fmla="*/ 186 w 254"/>
                <a:gd name="T39" fmla="*/ 67 h 221"/>
                <a:gd name="T40" fmla="*/ 163 w 254"/>
                <a:gd name="T41" fmla="*/ 45 h 221"/>
                <a:gd name="T42" fmla="*/ 156 w 254"/>
                <a:gd name="T43" fmla="*/ 22 h 221"/>
                <a:gd name="T44" fmla="*/ 158 w 254"/>
                <a:gd name="T45" fmla="*/ 10 h 221"/>
                <a:gd name="T46" fmla="*/ 0 w 254"/>
                <a:gd name="T47" fmla="*/ 2 h 221"/>
                <a:gd name="T48" fmla="*/ 4 w 254"/>
                <a:gd name="T49" fmla="*/ 6 h 221"/>
                <a:gd name="T50" fmla="*/ 3 w 254"/>
                <a:gd name="T51" fmla="*/ 13 h 221"/>
                <a:gd name="T52" fmla="*/ 5 w 254"/>
                <a:gd name="T53" fmla="*/ 17 h 221"/>
                <a:gd name="T54" fmla="*/ 12 w 254"/>
                <a:gd name="T55" fmla="*/ 25 h 221"/>
                <a:gd name="T56" fmla="*/ 14 w 254"/>
                <a:gd name="T57" fmla="*/ 29 h 221"/>
                <a:gd name="T58" fmla="*/ 20 w 254"/>
                <a:gd name="T59" fmla="*/ 39 h 221"/>
                <a:gd name="T60" fmla="*/ 31 w 254"/>
                <a:gd name="T61" fmla="*/ 39 h 221"/>
                <a:gd name="T62" fmla="*/ 28 w 254"/>
                <a:gd name="T63" fmla="*/ 50 h 221"/>
                <a:gd name="T64" fmla="*/ 31 w 254"/>
                <a:gd name="T65" fmla="*/ 61 h 221"/>
                <a:gd name="T66" fmla="*/ 36 w 254"/>
                <a:gd name="T67" fmla="*/ 69 h 221"/>
                <a:gd name="T68" fmla="*/ 42 w 254"/>
                <a:gd name="T69" fmla="*/ 176 h 221"/>
                <a:gd name="T70" fmla="*/ 215 w 254"/>
                <a:gd name="T71" fmla="*/ 197 h 221"/>
                <a:gd name="T72" fmla="*/ 205 w 254"/>
                <a:gd name="T73" fmla="*/ 221 h 221"/>
                <a:gd name="T74" fmla="*/ 234 w 254"/>
                <a:gd name="T75" fmla="*/ 216 h 221"/>
                <a:gd name="T76" fmla="*/ 237 w 254"/>
                <a:gd name="T77" fmla="*/ 211 h 221"/>
                <a:gd name="T78" fmla="*/ 234 w 254"/>
                <a:gd name="T79" fmla="*/ 206 h 221"/>
                <a:gd name="T80" fmla="*/ 237 w 254"/>
                <a:gd name="T81" fmla="*/ 203 h 221"/>
                <a:gd name="T82" fmla="*/ 238 w 254"/>
                <a:gd name="T83" fmla="*/ 197 h 221"/>
                <a:gd name="T84" fmla="*/ 238 w 254"/>
                <a:gd name="T85" fmla="*/ 193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4" h="221">
                  <a:moveTo>
                    <a:pt x="238" y="193"/>
                  </a:moveTo>
                  <a:cubicBezTo>
                    <a:pt x="238" y="190"/>
                    <a:pt x="238" y="190"/>
                    <a:pt x="238" y="190"/>
                  </a:cubicBezTo>
                  <a:cubicBezTo>
                    <a:pt x="238" y="189"/>
                    <a:pt x="238" y="189"/>
                    <a:pt x="238" y="189"/>
                  </a:cubicBezTo>
                  <a:cubicBezTo>
                    <a:pt x="242" y="189"/>
                    <a:pt x="242" y="189"/>
                    <a:pt x="242" y="189"/>
                  </a:cubicBezTo>
                  <a:cubicBezTo>
                    <a:pt x="243" y="189"/>
                    <a:pt x="243" y="189"/>
                    <a:pt x="243" y="189"/>
                  </a:cubicBezTo>
                  <a:cubicBezTo>
                    <a:pt x="244" y="188"/>
                    <a:pt x="244" y="188"/>
                    <a:pt x="244" y="188"/>
                  </a:cubicBezTo>
                  <a:cubicBezTo>
                    <a:pt x="246" y="187"/>
                    <a:pt x="246" y="187"/>
                    <a:pt x="246" y="187"/>
                  </a:cubicBezTo>
                  <a:cubicBezTo>
                    <a:pt x="249" y="187"/>
                    <a:pt x="249" y="187"/>
                    <a:pt x="249" y="187"/>
                  </a:cubicBezTo>
                  <a:cubicBezTo>
                    <a:pt x="252" y="186"/>
                    <a:pt x="252" y="186"/>
                    <a:pt x="252" y="186"/>
                  </a:cubicBezTo>
                  <a:cubicBezTo>
                    <a:pt x="254" y="183"/>
                    <a:pt x="254" y="183"/>
                    <a:pt x="254" y="183"/>
                  </a:cubicBezTo>
                  <a:cubicBezTo>
                    <a:pt x="254" y="177"/>
                    <a:pt x="254" y="177"/>
                    <a:pt x="254" y="177"/>
                  </a:cubicBezTo>
                  <a:cubicBezTo>
                    <a:pt x="254" y="173"/>
                    <a:pt x="254" y="173"/>
                    <a:pt x="254" y="173"/>
                  </a:cubicBezTo>
                  <a:cubicBezTo>
                    <a:pt x="254" y="171"/>
                    <a:pt x="254" y="171"/>
                    <a:pt x="254" y="171"/>
                  </a:cubicBezTo>
                  <a:cubicBezTo>
                    <a:pt x="250" y="168"/>
                    <a:pt x="250" y="168"/>
                    <a:pt x="250" y="168"/>
                  </a:cubicBezTo>
                  <a:cubicBezTo>
                    <a:pt x="250" y="165"/>
                    <a:pt x="250" y="165"/>
                    <a:pt x="250" y="165"/>
                  </a:cubicBezTo>
                  <a:cubicBezTo>
                    <a:pt x="251" y="161"/>
                    <a:pt x="251" y="161"/>
                    <a:pt x="251" y="161"/>
                  </a:cubicBezTo>
                  <a:cubicBezTo>
                    <a:pt x="246" y="161"/>
                    <a:pt x="246" y="161"/>
                    <a:pt x="246" y="161"/>
                  </a:cubicBezTo>
                  <a:cubicBezTo>
                    <a:pt x="243" y="166"/>
                    <a:pt x="243" y="166"/>
                    <a:pt x="243" y="166"/>
                  </a:cubicBezTo>
                  <a:cubicBezTo>
                    <a:pt x="243" y="161"/>
                    <a:pt x="243" y="161"/>
                    <a:pt x="243" y="161"/>
                  </a:cubicBezTo>
                  <a:cubicBezTo>
                    <a:pt x="238" y="156"/>
                    <a:pt x="238" y="156"/>
                    <a:pt x="238" y="156"/>
                  </a:cubicBezTo>
                  <a:cubicBezTo>
                    <a:pt x="239" y="152"/>
                    <a:pt x="239" y="152"/>
                    <a:pt x="239" y="152"/>
                  </a:cubicBezTo>
                  <a:cubicBezTo>
                    <a:pt x="240" y="146"/>
                    <a:pt x="240" y="146"/>
                    <a:pt x="240" y="146"/>
                  </a:cubicBezTo>
                  <a:cubicBezTo>
                    <a:pt x="236" y="135"/>
                    <a:pt x="236" y="135"/>
                    <a:pt x="236" y="135"/>
                  </a:cubicBezTo>
                  <a:cubicBezTo>
                    <a:pt x="232" y="131"/>
                    <a:pt x="232" y="131"/>
                    <a:pt x="232" y="131"/>
                  </a:cubicBezTo>
                  <a:cubicBezTo>
                    <a:pt x="219" y="122"/>
                    <a:pt x="219" y="122"/>
                    <a:pt x="219" y="122"/>
                  </a:cubicBezTo>
                  <a:cubicBezTo>
                    <a:pt x="216" y="124"/>
                    <a:pt x="216" y="124"/>
                    <a:pt x="216" y="124"/>
                  </a:cubicBezTo>
                  <a:cubicBezTo>
                    <a:pt x="208" y="118"/>
                    <a:pt x="208" y="118"/>
                    <a:pt x="208" y="118"/>
                  </a:cubicBezTo>
                  <a:cubicBezTo>
                    <a:pt x="202" y="112"/>
                    <a:pt x="202" y="112"/>
                    <a:pt x="202" y="112"/>
                  </a:cubicBezTo>
                  <a:cubicBezTo>
                    <a:pt x="202" y="106"/>
                    <a:pt x="202" y="106"/>
                    <a:pt x="202" y="106"/>
                  </a:cubicBezTo>
                  <a:cubicBezTo>
                    <a:pt x="204" y="100"/>
                    <a:pt x="204" y="100"/>
                    <a:pt x="204" y="100"/>
                  </a:cubicBezTo>
                  <a:cubicBezTo>
                    <a:pt x="205" y="96"/>
                    <a:pt x="205" y="96"/>
                    <a:pt x="205" y="96"/>
                  </a:cubicBezTo>
                  <a:cubicBezTo>
                    <a:pt x="206" y="91"/>
                    <a:pt x="206" y="91"/>
                    <a:pt x="206" y="91"/>
                  </a:cubicBezTo>
                  <a:cubicBezTo>
                    <a:pt x="209" y="84"/>
                    <a:pt x="209" y="84"/>
                    <a:pt x="209" y="84"/>
                  </a:cubicBezTo>
                  <a:cubicBezTo>
                    <a:pt x="206" y="80"/>
                    <a:pt x="206" y="80"/>
                    <a:pt x="206" y="80"/>
                  </a:cubicBezTo>
                  <a:cubicBezTo>
                    <a:pt x="202" y="76"/>
                    <a:pt x="202" y="76"/>
                    <a:pt x="202" y="76"/>
                  </a:cubicBezTo>
                  <a:cubicBezTo>
                    <a:pt x="196" y="76"/>
                    <a:pt x="196" y="76"/>
                    <a:pt x="196" y="76"/>
                  </a:cubicBezTo>
                  <a:cubicBezTo>
                    <a:pt x="193" y="78"/>
                    <a:pt x="193" y="78"/>
                    <a:pt x="193" y="78"/>
                  </a:cubicBezTo>
                  <a:cubicBezTo>
                    <a:pt x="191" y="81"/>
                    <a:pt x="191" y="81"/>
                    <a:pt x="191" y="81"/>
                  </a:cubicBezTo>
                  <a:cubicBezTo>
                    <a:pt x="186" y="76"/>
                    <a:pt x="186" y="76"/>
                    <a:pt x="186" y="76"/>
                  </a:cubicBezTo>
                  <a:cubicBezTo>
                    <a:pt x="186" y="67"/>
                    <a:pt x="186" y="67"/>
                    <a:pt x="186" y="67"/>
                  </a:cubicBezTo>
                  <a:cubicBezTo>
                    <a:pt x="181" y="60"/>
                    <a:pt x="181" y="60"/>
                    <a:pt x="181" y="60"/>
                  </a:cubicBezTo>
                  <a:cubicBezTo>
                    <a:pt x="163" y="45"/>
                    <a:pt x="163" y="45"/>
                    <a:pt x="163" y="45"/>
                  </a:cubicBezTo>
                  <a:cubicBezTo>
                    <a:pt x="156" y="33"/>
                    <a:pt x="156" y="33"/>
                    <a:pt x="156" y="33"/>
                  </a:cubicBezTo>
                  <a:cubicBezTo>
                    <a:pt x="156" y="22"/>
                    <a:pt x="156" y="22"/>
                    <a:pt x="156" y="22"/>
                  </a:cubicBezTo>
                  <a:cubicBezTo>
                    <a:pt x="156" y="11"/>
                    <a:pt x="156" y="11"/>
                    <a:pt x="156" y="11"/>
                  </a:cubicBezTo>
                  <a:cubicBezTo>
                    <a:pt x="158" y="10"/>
                    <a:pt x="158" y="10"/>
                    <a:pt x="158" y="10"/>
                  </a:cubicBezTo>
                  <a:cubicBezTo>
                    <a:pt x="146" y="0"/>
                    <a:pt x="146" y="0"/>
                    <a:pt x="146" y="0"/>
                  </a:cubicBezTo>
                  <a:cubicBezTo>
                    <a:pt x="0" y="2"/>
                    <a:pt x="0" y="2"/>
                    <a:pt x="0" y="2"/>
                  </a:cubicBezTo>
                  <a:cubicBezTo>
                    <a:pt x="1" y="4"/>
                    <a:pt x="1" y="4"/>
                    <a:pt x="1" y="4"/>
                  </a:cubicBezTo>
                  <a:cubicBezTo>
                    <a:pt x="4" y="6"/>
                    <a:pt x="4" y="6"/>
                    <a:pt x="4" y="6"/>
                  </a:cubicBezTo>
                  <a:cubicBezTo>
                    <a:pt x="5" y="11"/>
                    <a:pt x="5" y="11"/>
                    <a:pt x="5" y="11"/>
                  </a:cubicBezTo>
                  <a:cubicBezTo>
                    <a:pt x="3" y="13"/>
                    <a:pt x="3" y="13"/>
                    <a:pt x="3" y="13"/>
                  </a:cubicBezTo>
                  <a:cubicBezTo>
                    <a:pt x="5" y="16"/>
                    <a:pt x="5" y="16"/>
                    <a:pt x="5" y="16"/>
                  </a:cubicBezTo>
                  <a:cubicBezTo>
                    <a:pt x="5" y="16"/>
                    <a:pt x="4" y="16"/>
                    <a:pt x="5" y="17"/>
                  </a:cubicBezTo>
                  <a:cubicBezTo>
                    <a:pt x="6" y="18"/>
                    <a:pt x="11" y="19"/>
                    <a:pt x="11" y="19"/>
                  </a:cubicBezTo>
                  <a:cubicBezTo>
                    <a:pt x="12" y="25"/>
                    <a:pt x="12" y="25"/>
                    <a:pt x="12" y="25"/>
                  </a:cubicBezTo>
                  <a:cubicBezTo>
                    <a:pt x="14" y="29"/>
                    <a:pt x="14" y="29"/>
                    <a:pt x="14" y="29"/>
                  </a:cubicBezTo>
                  <a:cubicBezTo>
                    <a:pt x="14" y="29"/>
                    <a:pt x="14" y="29"/>
                    <a:pt x="14" y="29"/>
                  </a:cubicBezTo>
                  <a:cubicBezTo>
                    <a:pt x="18" y="35"/>
                    <a:pt x="18" y="35"/>
                    <a:pt x="18" y="35"/>
                  </a:cubicBezTo>
                  <a:cubicBezTo>
                    <a:pt x="20" y="39"/>
                    <a:pt x="20" y="39"/>
                    <a:pt x="20" y="39"/>
                  </a:cubicBezTo>
                  <a:cubicBezTo>
                    <a:pt x="29" y="39"/>
                    <a:pt x="29" y="39"/>
                    <a:pt x="29" y="39"/>
                  </a:cubicBezTo>
                  <a:cubicBezTo>
                    <a:pt x="31" y="39"/>
                    <a:pt x="31" y="39"/>
                    <a:pt x="31" y="39"/>
                  </a:cubicBezTo>
                  <a:cubicBezTo>
                    <a:pt x="31" y="44"/>
                    <a:pt x="31" y="44"/>
                    <a:pt x="31" y="44"/>
                  </a:cubicBezTo>
                  <a:cubicBezTo>
                    <a:pt x="28" y="50"/>
                    <a:pt x="28" y="50"/>
                    <a:pt x="28" y="50"/>
                  </a:cubicBezTo>
                  <a:cubicBezTo>
                    <a:pt x="25" y="55"/>
                    <a:pt x="25" y="55"/>
                    <a:pt x="25" y="55"/>
                  </a:cubicBezTo>
                  <a:cubicBezTo>
                    <a:pt x="31" y="61"/>
                    <a:pt x="31" y="61"/>
                    <a:pt x="31" y="61"/>
                  </a:cubicBezTo>
                  <a:cubicBezTo>
                    <a:pt x="33" y="67"/>
                    <a:pt x="33" y="67"/>
                    <a:pt x="33" y="67"/>
                  </a:cubicBezTo>
                  <a:cubicBezTo>
                    <a:pt x="36" y="69"/>
                    <a:pt x="36" y="69"/>
                    <a:pt x="36" y="69"/>
                  </a:cubicBezTo>
                  <a:cubicBezTo>
                    <a:pt x="42" y="72"/>
                    <a:pt x="42" y="72"/>
                    <a:pt x="42" y="72"/>
                  </a:cubicBezTo>
                  <a:cubicBezTo>
                    <a:pt x="42" y="176"/>
                    <a:pt x="42" y="176"/>
                    <a:pt x="42" y="176"/>
                  </a:cubicBezTo>
                  <a:cubicBezTo>
                    <a:pt x="42" y="201"/>
                    <a:pt x="42" y="201"/>
                    <a:pt x="42" y="201"/>
                  </a:cubicBezTo>
                  <a:cubicBezTo>
                    <a:pt x="215" y="197"/>
                    <a:pt x="215" y="197"/>
                    <a:pt x="215" y="197"/>
                  </a:cubicBezTo>
                  <a:cubicBezTo>
                    <a:pt x="216" y="203"/>
                    <a:pt x="216" y="203"/>
                    <a:pt x="216" y="203"/>
                  </a:cubicBezTo>
                  <a:cubicBezTo>
                    <a:pt x="205" y="221"/>
                    <a:pt x="205" y="221"/>
                    <a:pt x="205" y="221"/>
                  </a:cubicBezTo>
                  <a:cubicBezTo>
                    <a:pt x="233" y="219"/>
                    <a:pt x="233" y="219"/>
                    <a:pt x="233" y="219"/>
                  </a:cubicBezTo>
                  <a:cubicBezTo>
                    <a:pt x="234" y="216"/>
                    <a:pt x="234" y="216"/>
                    <a:pt x="234" y="216"/>
                  </a:cubicBezTo>
                  <a:cubicBezTo>
                    <a:pt x="236" y="213"/>
                    <a:pt x="236" y="213"/>
                    <a:pt x="236" y="213"/>
                  </a:cubicBezTo>
                  <a:cubicBezTo>
                    <a:pt x="236" y="213"/>
                    <a:pt x="238" y="212"/>
                    <a:pt x="237" y="211"/>
                  </a:cubicBezTo>
                  <a:cubicBezTo>
                    <a:pt x="237" y="210"/>
                    <a:pt x="235" y="207"/>
                    <a:pt x="235" y="207"/>
                  </a:cubicBezTo>
                  <a:cubicBezTo>
                    <a:pt x="234" y="206"/>
                    <a:pt x="234" y="206"/>
                    <a:pt x="234" y="206"/>
                  </a:cubicBezTo>
                  <a:cubicBezTo>
                    <a:pt x="235" y="204"/>
                    <a:pt x="235" y="204"/>
                    <a:pt x="235" y="204"/>
                  </a:cubicBezTo>
                  <a:cubicBezTo>
                    <a:pt x="237" y="203"/>
                    <a:pt x="237" y="203"/>
                    <a:pt x="237" y="203"/>
                  </a:cubicBezTo>
                  <a:cubicBezTo>
                    <a:pt x="238" y="200"/>
                    <a:pt x="238" y="200"/>
                    <a:pt x="238" y="200"/>
                  </a:cubicBezTo>
                  <a:cubicBezTo>
                    <a:pt x="238" y="197"/>
                    <a:pt x="238" y="197"/>
                    <a:pt x="238" y="197"/>
                  </a:cubicBezTo>
                  <a:cubicBezTo>
                    <a:pt x="238" y="194"/>
                    <a:pt x="238" y="194"/>
                    <a:pt x="238" y="194"/>
                  </a:cubicBezTo>
                  <a:lnTo>
                    <a:pt x="238" y="193"/>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47" name="Freeform 47">
              <a:extLst>
                <a:ext uri="{FF2B5EF4-FFF2-40B4-BE49-F238E27FC236}">
                  <a16:creationId xmlns:a16="http://schemas.microsoft.com/office/drawing/2014/main" id="{C96707CF-4A99-CD4B-AAAB-A68BCF36E002}"/>
                </a:ext>
              </a:extLst>
            </p:cNvPr>
            <p:cNvSpPr>
              <a:spLocks/>
            </p:cNvSpPr>
            <p:nvPr/>
          </p:nvSpPr>
          <p:spPr bwMode="auto">
            <a:xfrm>
              <a:off x="6642332" y="1820781"/>
              <a:ext cx="350780" cy="408119"/>
            </a:xfrm>
            <a:custGeom>
              <a:avLst/>
              <a:gdLst>
                <a:gd name="T0" fmla="*/ 139 w 208"/>
                <a:gd name="T1" fmla="*/ 135 h 242"/>
                <a:gd name="T2" fmla="*/ 144 w 208"/>
                <a:gd name="T3" fmla="*/ 107 h 242"/>
                <a:gd name="T4" fmla="*/ 169 w 208"/>
                <a:gd name="T5" fmla="*/ 80 h 242"/>
                <a:gd name="T6" fmla="*/ 208 w 208"/>
                <a:gd name="T7" fmla="*/ 55 h 242"/>
                <a:gd name="T8" fmla="*/ 183 w 208"/>
                <a:gd name="T9" fmla="*/ 52 h 242"/>
                <a:gd name="T10" fmla="*/ 166 w 208"/>
                <a:gd name="T11" fmla="*/ 52 h 242"/>
                <a:gd name="T12" fmla="*/ 154 w 208"/>
                <a:gd name="T13" fmla="*/ 55 h 242"/>
                <a:gd name="T14" fmla="*/ 147 w 208"/>
                <a:gd name="T15" fmla="*/ 48 h 242"/>
                <a:gd name="T16" fmla="*/ 133 w 208"/>
                <a:gd name="T17" fmla="*/ 45 h 242"/>
                <a:gd name="T18" fmla="*/ 128 w 208"/>
                <a:gd name="T19" fmla="*/ 42 h 242"/>
                <a:gd name="T20" fmla="*/ 114 w 208"/>
                <a:gd name="T21" fmla="*/ 36 h 242"/>
                <a:gd name="T22" fmla="*/ 123 w 208"/>
                <a:gd name="T23" fmla="*/ 36 h 242"/>
                <a:gd name="T24" fmla="*/ 114 w 208"/>
                <a:gd name="T25" fmla="*/ 35 h 242"/>
                <a:gd name="T26" fmla="*/ 105 w 208"/>
                <a:gd name="T27" fmla="*/ 35 h 242"/>
                <a:gd name="T28" fmla="*/ 97 w 208"/>
                <a:gd name="T29" fmla="*/ 39 h 242"/>
                <a:gd name="T30" fmla="*/ 87 w 208"/>
                <a:gd name="T31" fmla="*/ 34 h 242"/>
                <a:gd name="T32" fmla="*/ 80 w 208"/>
                <a:gd name="T33" fmla="*/ 34 h 242"/>
                <a:gd name="T34" fmla="*/ 68 w 208"/>
                <a:gd name="T35" fmla="*/ 24 h 242"/>
                <a:gd name="T36" fmla="*/ 66 w 208"/>
                <a:gd name="T37" fmla="*/ 20 h 242"/>
                <a:gd name="T38" fmla="*/ 58 w 208"/>
                <a:gd name="T39" fmla="*/ 20 h 242"/>
                <a:gd name="T40" fmla="*/ 54 w 208"/>
                <a:gd name="T41" fmla="*/ 16 h 242"/>
                <a:gd name="T42" fmla="*/ 58 w 208"/>
                <a:gd name="T43" fmla="*/ 8 h 242"/>
                <a:gd name="T44" fmla="*/ 60 w 208"/>
                <a:gd name="T45" fmla="*/ 2 h 242"/>
                <a:gd name="T46" fmla="*/ 56 w 208"/>
                <a:gd name="T47" fmla="*/ 0 h 242"/>
                <a:gd name="T48" fmla="*/ 54 w 208"/>
                <a:gd name="T49" fmla="*/ 12 h 242"/>
                <a:gd name="T50" fmla="*/ 0 w 208"/>
                <a:gd name="T51" fmla="*/ 16 h 242"/>
                <a:gd name="T52" fmla="*/ 1 w 208"/>
                <a:gd name="T53" fmla="*/ 23 h 242"/>
                <a:gd name="T54" fmla="*/ 4 w 208"/>
                <a:gd name="T55" fmla="*/ 26 h 242"/>
                <a:gd name="T56" fmla="*/ 3 w 208"/>
                <a:gd name="T57" fmla="*/ 31 h 242"/>
                <a:gd name="T58" fmla="*/ 1 w 208"/>
                <a:gd name="T59" fmla="*/ 34 h 242"/>
                <a:gd name="T60" fmla="*/ 2 w 208"/>
                <a:gd name="T61" fmla="*/ 40 h 242"/>
                <a:gd name="T62" fmla="*/ 1 w 208"/>
                <a:gd name="T63" fmla="*/ 51 h 242"/>
                <a:gd name="T64" fmla="*/ 6 w 208"/>
                <a:gd name="T65" fmla="*/ 64 h 242"/>
                <a:gd name="T66" fmla="*/ 9 w 208"/>
                <a:gd name="T67" fmla="*/ 78 h 242"/>
                <a:gd name="T68" fmla="*/ 10 w 208"/>
                <a:gd name="T69" fmla="*/ 104 h 242"/>
                <a:gd name="T70" fmla="*/ 12 w 208"/>
                <a:gd name="T71" fmla="*/ 114 h 242"/>
                <a:gd name="T72" fmla="*/ 12 w 208"/>
                <a:gd name="T73" fmla="*/ 122 h 242"/>
                <a:gd name="T74" fmla="*/ 17 w 208"/>
                <a:gd name="T75" fmla="*/ 127 h 242"/>
                <a:gd name="T76" fmla="*/ 18 w 208"/>
                <a:gd name="T77" fmla="*/ 136 h 242"/>
                <a:gd name="T78" fmla="*/ 16 w 208"/>
                <a:gd name="T79" fmla="*/ 142 h 242"/>
                <a:gd name="T80" fmla="*/ 17 w 208"/>
                <a:gd name="T81" fmla="*/ 144 h 242"/>
                <a:gd name="T82" fmla="*/ 11 w 208"/>
                <a:gd name="T83" fmla="*/ 150 h 242"/>
                <a:gd name="T84" fmla="*/ 8 w 208"/>
                <a:gd name="T85" fmla="*/ 154 h 242"/>
                <a:gd name="T86" fmla="*/ 9 w 208"/>
                <a:gd name="T87" fmla="*/ 158 h 242"/>
                <a:gd name="T88" fmla="*/ 12 w 208"/>
                <a:gd name="T89" fmla="*/ 163 h 242"/>
                <a:gd name="T90" fmla="*/ 18 w 208"/>
                <a:gd name="T91" fmla="*/ 167 h 242"/>
                <a:gd name="T92" fmla="*/ 18 w 208"/>
                <a:gd name="T93" fmla="*/ 242 h 242"/>
                <a:gd name="T94" fmla="*/ 173 w 208"/>
                <a:gd name="T95" fmla="*/ 233 h 242"/>
                <a:gd name="T96" fmla="*/ 166 w 208"/>
                <a:gd name="T97" fmla="*/ 220 h 242"/>
                <a:gd name="T98" fmla="*/ 157 w 208"/>
                <a:gd name="T99" fmla="*/ 213 h 242"/>
                <a:gd name="T100" fmla="*/ 138 w 208"/>
                <a:gd name="T101" fmla="*/ 197 h 242"/>
                <a:gd name="T102" fmla="*/ 125 w 208"/>
                <a:gd name="T103" fmla="*/ 189 h 242"/>
                <a:gd name="T104" fmla="*/ 128 w 208"/>
                <a:gd name="T105" fmla="*/ 159 h 242"/>
                <a:gd name="T106" fmla="*/ 122 w 208"/>
                <a:gd name="T107" fmla="*/ 154 h 242"/>
                <a:gd name="T108" fmla="*/ 128 w 208"/>
                <a:gd name="T109" fmla="*/ 141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8" h="242">
                  <a:moveTo>
                    <a:pt x="128" y="141"/>
                  </a:moveTo>
                  <a:lnTo>
                    <a:pt x="139" y="135"/>
                  </a:lnTo>
                  <a:lnTo>
                    <a:pt x="139" y="111"/>
                  </a:lnTo>
                  <a:lnTo>
                    <a:pt x="144" y="107"/>
                  </a:lnTo>
                  <a:lnTo>
                    <a:pt x="161" y="91"/>
                  </a:lnTo>
                  <a:lnTo>
                    <a:pt x="169" y="80"/>
                  </a:lnTo>
                  <a:lnTo>
                    <a:pt x="185" y="69"/>
                  </a:lnTo>
                  <a:lnTo>
                    <a:pt x="208" y="55"/>
                  </a:lnTo>
                  <a:lnTo>
                    <a:pt x="200" y="53"/>
                  </a:lnTo>
                  <a:lnTo>
                    <a:pt x="183" y="52"/>
                  </a:lnTo>
                  <a:lnTo>
                    <a:pt x="169" y="49"/>
                  </a:lnTo>
                  <a:lnTo>
                    <a:pt x="166" y="52"/>
                  </a:lnTo>
                  <a:lnTo>
                    <a:pt x="162" y="55"/>
                  </a:lnTo>
                  <a:lnTo>
                    <a:pt x="154" y="55"/>
                  </a:lnTo>
                  <a:lnTo>
                    <a:pt x="151" y="51"/>
                  </a:lnTo>
                  <a:lnTo>
                    <a:pt x="147" y="48"/>
                  </a:lnTo>
                  <a:lnTo>
                    <a:pt x="136" y="45"/>
                  </a:lnTo>
                  <a:lnTo>
                    <a:pt x="133" y="45"/>
                  </a:lnTo>
                  <a:lnTo>
                    <a:pt x="129" y="43"/>
                  </a:lnTo>
                  <a:lnTo>
                    <a:pt x="128" y="42"/>
                  </a:lnTo>
                  <a:lnTo>
                    <a:pt x="119" y="41"/>
                  </a:lnTo>
                  <a:lnTo>
                    <a:pt x="114" y="36"/>
                  </a:lnTo>
                  <a:lnTo>
                    <a:pt x="120" y="39"/>
                  </a:lnTo>
                  <a:lnTo>
                    <a:pt x="123" y="36"/>
                  </a:lnTo>
                  <a:lnTo>
                    <a:pt x="119" y="35"/>
                  </a:lnTo>
                  <a:lnTo>
                    <a:pt x="114" y="35"/>
                  </a:lnTo>
                  <a:lnTo>
                    <a:pt x="109" y="35"/>
                  </a:lnTo>
                  <a:lnTo>
                    <a:pt x="105" y="35"/>
                  </a:lnTo>
                  <a:lnTo>
                    <a:pt x="100" y="35"/>
                  </a:lnTo>
                  <a:lnTo>
                    <a:pt x="97" y="39"/>
                  </a:lnTo>
                  <a:lnTo>
                    <a:pt x="93" y="39"/>
                  </a:lnTo>
                  <a:lnTo>
                    <a:pt x="87" y="34"/>
                  </a:lnTo>
                  <a:lnTo>
                    <a:pt x="84" y="34"/>
                  </a:lnTo>
                  <a:lnTo>
                    <a:pt x="80" y="34"/>
                  </a:lnTo>
                  <a:lnTo>
                    <a:pt x="73" y="32"/>
                  </a:lnTo>
                  <a:lnTo>
                    <a:pt x="68" y="24"/>
                  </a:lnTo>
                  <a:lnTo>
                    <a:pt x="68" y="24"/>
                  </a:lnTo>
                  <a:lnTo>
                    <a:pt x="66" y="20"/>
                  </a:lnTo>
                  <a:lnTo>
                    <a:pt x="62" y="20"/>
                  </a:lnTo>
                  <a:lnTo>
                    <a:pt x="58" y="20"/>
                  </a:lnTo>
                  <a:lnTo>
                    <a:pt x="55" y="20"/>
                  </a:lnTo>
                  <a:lnTo>
                    <a:pt x="54" y="16"/>
                  </a:lnTo>
                  <a:lnTo>
                    <a:pt x="57" y="12"/>
                  </a:lnTo>
                  <a:lnTo>
                    <a:pt x="58" y="8"/>
                  </a:lnTo>
                  <a:lnTo>
                    <a:pt x="62" y="5"/>
                  </a:lnTo>
                  <a:lnTo>
                    <a:pt x="60" y="2"/>
                  </a:lnTo>
                  <a:lnTo>
                    <a:pt x="60" y="2"/>
                  </a:lnTo>
                  <a:lnTo>
                    <a:pt x="56" y="0"/>
                  </a:lnTo>
                  <a:lnTo>
                    <a:pt x="56" y="10"/>
                  </a:lnTo>
                  <a:lnTo>
                    <a:pt x="54" y="12"/>
                  </a:lnTo>
                  <a:lnTo>
                    <a:pt x="52" y="16"/>
                  </a:lnTo>
                  <a:lnTo>
                    <a:pt x="0" y="16"/>
                  </a:lnTo>
                  <a:lnTo>
                    <a:pt x="1" y="20"/>
                  </a:lnTo>
                  <a:lnTo>
                    <a:pt x="1" y="23"/>
                  </a:lnTo>
                  <a:lnTo>
                    <a:pt x="1" y="24"/>
                  </a:lnTo>
                  <a:lnTo>
                    <a:pt x="4" y="26"/>
                  </a:lnTo>
                  <a:lnTo>
                    <a:pt x="4" y="30"/>
                  </a:lnTo>
                  <a:lnTo>
                    <a:pt x="3" y="31"/>
                  </a:lnTo>
                  <a:lnTo>
                    <a:pt x="1" y="33"/>
                  </a:lnTo>
                  <a:lnTo>
                    <a:pt x="1" y="34"/>
                  </a:lnTo>
                  <a:lnTo>
                    <a:pt x="1" y="38"/>
                  </a:lnTo>
                  <a:lnTo>
                    <a:pt x="2" y="40"/>
                  </a:lnTo>
                  <a:lnTo>
                    <a:pt x="3" y="45"/>
                  </a:lnTo>
                  <a:lnTo>
                    <a:pt x="1" y="51"/>
                  </a:lnTo>
                  <a:lnTo>
                    <a:pt x="3" y="56"/>
                  </a:lnTo>
                  <a:lnTo>
                    <a:pt x="6" y="64"/>
                  </a:lnTo>
                  <a:lnTo>
                    <a:pt x="9" y="70"/>
                  </a:lnTo>
                  <a:lnTo>
                    <a:pt x="9" y="78"/>
                  </a:lnTo>
                  <a:lnTo>
                    <a:pt x="10" y="92"/>
                  </a:lnTo>
                  <a:lnTo>
                    <a:pt x="10" y="104"/>
                  </a:lnTo>
                  <a:lnTo>
                    <a:pt x="10" y="112"/>
                  </a:lnTo>
                  <a:lnTo>
                    <a:pt x="12" y="114"/>
                  </a:lnTo>
                  <a:lnTo>
                    <a:pt x="12" y="116"/>
                  </a:lnTo>
                  <a:lnTo>
                    <a:pt x="12" y="122"/>
                  </a:lnTo>
                  <a:lnTo>
                    <a:pt x="15" y="124"/>
                  </a:lnTo>
                  <a:lnTo>
                    <a:pt x="17" y="127"/>
                  </a:lnTo>
                  <a:lnTo>
                    <a:pt x="18" y="132"/>
                  </a:lnTo>
                  <a:lnTo>
                    <a:pt x="18" y="136"/>
                  </a:lnTo>
                  <a:lnTo>
                    <a:pt x="18" y="141"/>
                  </a:lnTo>
                  <a:lnTo>
                    <a:pt x="16" y="142"/>
                  </a:lnTo>
                  <a:lnTo>
                    <a:pt x="16" y="142"/>
                  </a:lnTo>
                  <a:lnTo>
                    <a:pt x="17" y="144"/>
                  </a:lnTo>
                  <a:lnTo>
                    <a:pt x="13" y="147"/>
                  </a:lnTo>
                  <a:lnTo>
                    <a:pt x="11" y="150"/>
                  </a:lnTo>
                  <a:lnTo>
                    <a:pt x="8" y="152"/>
                  </a:lnTo>
                  <a:lnTo>
                    <a:pt x="8" y="154"/>
                  </a:lnTo>
                  <a:lnTo>
                    <a:pt x="8" y="156"/>
                  </a:lnTo>
                  <a:lnTo>
                    <a:pt x="9" y="158"/>
                  </a:lnTo>
                  <a:lnTo>
                    <a:pt x="12" y="160"/>
                  </a:lnTo>
                  <a:lnTo>
                    <a:pt x="12" y="163"/>
                  </a:lnTo>
                  <a:lnTo>
                    <a:pt x="17" y="164"/>
                  </a:lnTo>
                  <a:lnTo>
                    <a:pt x="18" y="167"/>
                  </a:lnTo>
                  <a:lnTo>
                    <a:pt x="21" y="169"/>
                  </a:lnTo>
                  <a:lnTo>
                    <a:pt x="18" y="242"/>
                  </a:lnTo>
                  <a:lnTo>
                    <a:pt x="172" y="239"/>
                  </a:lnTo>
                  <a:lnTo>
                    <a:pt x="173" y="233"/>
                  </a:lnTo>
                  <a:lnTo>
                    <a:pt x="172" y="227"/>
                  </a:lnTo>
                  <a:lnTo>
                    <a:pt x="166" y="220"/>
                  </a:lnTo>
                  <a:lnTo>
                    <a:pt x="160" y="216"/>
                  </a:lnTo>
                  <a:lnTo>
                    <a:pt x="157" y="213"/>
                  </a:lnTo>
                  <a:lnTo>
                    <a:pt x="150" y="204"/>
                  </a:lnTo>
                  <a:lnTo>
                    <a:pt x="138" y="197"/>
                  </a:lnTo>
                  <a:lnTo>
                    <a:pt x="130" y="193"/>
                  </a:lnTo>
                  <a:lnTo>
                    <a:pt x="125" y="189"/>
                  </a:lnTo>
                  <a:lnTo>
                    <a:pt x="126" y="174"/>
                  </a:lnTo>
                  <a:lnTo>
                    <a:pt x="128" y="159"/>
                  </a:lnTo>
                  <a:lnTo>
                    <a:pt x="126" y="159"/>
                  </a:lnTo>
                  <a:lnTo>
                    <a:pt x="122" y="154"/>
                  </a:lnTo>
                  <a:lnTo>
                    <a:pt x="126" y="145"/>
                  </a:lnTo>
                  <a:lnTo>
                    <a:pt x="128" y="141"/>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48" name="Line 48">
              <a:extLst>
                <a:ext uri="{FF2B5EF4-FFF2-40B4-BE49-F238E27FC236}">
                  <a16:creationId xmlns:a16="http://schemas.microsoft.com/office/drawing/2014/main" id="{A0D5E35A-F24F-F54D-93D2-AB833432D57C}"/>
                </a:ext>
              </a:extLst>
            </p:cNvPr>
            <p:cNvSpPr>
              <a:spLocks noChangeShapeType="1"/>
            </p:cNvSpPr>
            <p:nvPr/>
          </p:nvSpPr>
          <p:spPr bwMode="auto">
            <a:xfrm>
              <a:off x="6881808" y="2014722"/>
              <a:ext cx="0" cy="0"/>
            </a:xfrm>
            <a:prstGeom prst="line">
              <a:avLst/>
            </a:prstGeom>
            <a:grpFill/>
            <a:ln w="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49" name="Line 49">
              <a:extLst>
                <a:ext uri="{FF2B5EF4-FFF2-40B4-BE49-F238E27FC236}">
                  <a16:creationId xmlns:a16="http://schemas.microsoft.com/office/drawing/2014/main" id="{79FD6956-E059-9C4F-908D-AFC4B8C3746A}"/>
                </a:ext>
              </a:extLst>
            </p:cNvPr>
            <p:cNvSpPr>
              <a:spLocks noChangeShapeType="1"/>
            </p:cNvSpPr>
            <p:nvPr/>
          </p:nvSpPr>
          <p:spPr bwMode="auto">
            <a:xfrm>
              <a:off x="6881808" y="2014722"/>
              <a:ext cx="0" cy="0"/>
            </a:xfrm>
            <a:prstGeom prst="line">
              <a:avLst/>
            </a:pr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50" name="Freeform 50">
              <a:extLst>
                <a:ext uri="{FF2B5EF4-FFF2-40B4-BE49-F238E27FC236}">
                  <a16:creationId xmlns:a16="http://schemas.microsoft.com/office/drawing/2014/main" id="{63A01168-761F-A848-A1FE-E7EE799E503A}"/>
                </a:ext>
              </a:extLst>
            </p:cNvPr>
            <p:cNvSpPr>
              <a:spLocks/>
            </p:cNvSpPr>
            <p:nvPr/>
          </p:nvSpPr>
          <p:spPr bwMode="auto">
            <a:xfrm>
              <a:off x="6964444" y="1940519"/>
              <a:ext cx="409805" cy="386196"/>
            </a:xfrm>
            <a:custGeom>
              <a:avLst/>
              <a:gdLst>
                <a:gd name="T0" fmla="*/ 12 w 287"/>
                <a:gd name="T1" fmla="*/ 44 h 270"/>
                <a:gd name="T2" fmla="*/ 29 w 287"/>
                <a:gd name="T3" fmla="*/ 36 h 270"/>
                <a:gd name="T4" fmla="*/ 52 w 287"/>
                <a:gd name="T5" fmla="*/ 17 h 270"/>
                <a:gd name="T6" fmla="*/ 77 w 287"/>
                <a:gd name="T7" fmla="*/ 0 h 270"/>
                <a:gd name="T8" fmla="*/ 75 w 287"/>
                <a:gd name="T9" fmla="*/ 6 h 270"/>
                <a:gd name="T10" fmla="*/ 65 w 287"/>
                <a:gd name="T11" fmla="*/ 19 h 270"/>
                <a:gd name="T12" fmla="*/ 67 w 287"/>
                <a:gd name="T13" fmla="*/ 29 h 270"/>
                <a:gd name="T14" fmla="*/ 77 w 287"/>
                <a:gd name="T15" fmla="*/ 28 h 270"/>
                <a:gd name="T16" fmla="*/ 111 w 287"/>
                <a:gd name="T17" fmla="*/ 45 h 270"/>
                <a:gd name="T18" fmla="*/ 135 w 287"/>
                <a:gd name="T19" fmla="*/ 39 h 270"/>
                <a:gd name="T20" fmla="*/ 169 w 287"/>
                <a:gd name="T21" fmla="*/ 28 h 270"/>
                <a:gd name="T22" fmla="*/ 198 w 287"/>
                <a:gd name="T23" fmla="*/ 38 h 270"/>
                <a:gd name="T24" fmla="*/ 217 w 287"/>
                <a:gd name="T25" fmla="*/ 55 h 270"/>
                <a:gd name="T26" fmla="*/ 232 w 287"/>
                <a:gd name="T27" fmla="*/ 56 h 270"/>
                <a:gd name="T28" fmla="*/ 219 w 287"/>
                <a:gd name="T29" fmla="*/ 62 h 270"/>
                <a:gd name="T30" fmla="*/ 193 w 287"/>
                <a:gd name="T31" fmla="*/ 64 h 270"/>
                <a:gd name="T32" fmla="*/ 201 w 287"/>
                <a:gd name="T33" fmla="*/ 74 h 270"/>
                <a:gd name="T34" fmla="*/ 204 w 287"/>
                <a:gd name="T35" fmla="*/ 75 h 270"/>
                <a:gd name="T36" fmla="*/ 234 w 287"/>
                <a:gd name="T37" fmla="*/ 88 h 270"/>
                <a:gd name="T38" fmla="*/ 246 w 287"/>
                <a:gd name="T39" fmla="*/ 109 h 270"/>
                <a:gd name="T40" fmla="*/ 245 w 287"/>
                <a:gd name="T41" fmla="*/ 141 h 270"/>
                <a:gd name="T42" fmla="*/ 233 w 287"/>
                <a:gd name="T43" fmla="*/ 168 h 270"/>
                <a:gd name="T44" fmla="*/ 246 w 287"/>
                <a:gd name="T45" fmla="*/ 166 h 270"/>
                <a:gd name="T46" fmla="*/ 255 w 287"/>
                <a:gd name="T47" fmla="*/ 153 h 270"/>
                <a:gd name="T48" fmla="*/ 275 w 287"/>
                <a:gd name="T49" fmla="*/ 154 h 270"/>
                <a:gd name="T50" fmla="*/ 287 w 287"/>
                <a:gd name="T51" fmla="*/ 197 h 270"/>
                <a:gd name="T52" fmla="*/ 275 w 287"/>
                <a:gd name="T53" fmla="*/ 220 h 270"/>
                <a:gd name="T54" fmla="*/ 266 w 287"/>
                <a:gd name="T55" fmla="*/ 249 h 270"/>
                <a:gd name="T56" fmla="*/ 141 w 287"/>
                <a:gd name="T57" fmla="*/ 270 h 270"/>
                <a:gd name="T58" fmla="*/ 158 w 287"/>
                <a:gd name="T59" fmla="*/ 235 h 270"/>
                <a:gd name="T60" fmla="*/ 145 w 287"/>
                <a:gd name="T61" fmla="*/ 191 h 270"/>
                <a:gd name="T62" fmla="*/ 144 w 287"/>
                <a:gd name="T63" fmla="*/ 165 h 270"/>
                <a:gd name="T64" fmla="*/ 148 w 287"/>
                <a:gd name="T65" fmla="*/ 147 h 270"/>
                <a:gd name="T66" fmla="*/ 153 w 287"/>
                <a:gd name="T67" fmla="*/ 122 h 270"/>
                <a:gd name="T68" fmla="*/ 166 w 287"/>
                <a:gd name="T69" fmla="*/ 106 h 270"/>
                <a:gd name="T70" fmla="*/ 169 w 287"/>
                <a:gd name="T71" fmla="*/ 122 h 270"/>
                <a:gd name="T72" fmla="*/ 175 w 287"/>
                <a:gd name="T73" fmla="*/ 111 h 270"/>
                <a:gd name="T74" fmla="*/ 180 w 287"/>
                <a:gd name="T75" fmla="*/ 94 h 270"/>
                <a:gd name="T76" fmla="*/ 184 w 287"/>
                <a:gd name="T77" fmla="*/ 81 h 270"/>
                <a:gd name="T78" fmla="*/ 189 w 287"/>
                <a:gd name="T79" fmla="*/ 74 h 270"/>
                <a:gd name="T80" fmla="*/ 187 w 287"/>
                <a:gd name="T81" fmla="*/ 65 h 270"/>
                <a:gd name="T82" fmla="*/ 159 w 287"/>
                <a:gd name="T83" fmla="*/ 68 h 270"/>
                <a:gd name="T84" fmla="*/ 129 w 287"/>
                <a:gd name="T85" fmla="*/ 85 h 270"/>
                <a:gd name="T86" fmla="*/ 127 w 287"/>
                <a:gd name="T87" fmla="*/ 76 h 270"/>
                <a:gd name="T88" fmla="*/ 118 w 287"/>
                <a:gd name="T89" fmla="*/ 75 h 270"/>
                <a:gd name="T90" fmla="*/ 107 w 287"/>
                <a:gd name="T91" fmla="*/ 101 h 270"/>
                <a:gd name="T92" fmla="*/ 95 w 287"/>
                <a:gd name="T93" fmla="*/ 100 h 270"/>
                <a:gd name="T94" fmla="*/ 84 w 287"/>
                <a:gd name="T95" fmla="*/ 81 h 270"/>
                <a:gd name="T96" fmla="*/ 58 w 287"/>
                <a:gd name="T97" fmla="*/ 74 h 270"/>
                <a:gd name="T98" fmla="*/ 29 w 287"/>
                <a:gd name="T99" fmla="*/ 65 h 270"/>
                <a:gd name="T100" fmla="*/ 9 w 287"/>
                <a:gd name="T101" fmla="*/ 57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7" h="270">
                  <a:moveTo>
                    <a:pt x="0" y="51"/>
                  </a:moveTo>
                  <a:cubicBezTo>
                    <a:pt x="2" y="49"/>
                    <a:pt x="2" y="49"/>
                    <a:pt x="2" y="49"/>
                  </a:cubicBezTo>
                  <a:cubicBezTo>
                    <a:pt x="6" y="49"/>
                    <a:pt x="6" y="49"/>
                    <a:pt x="6" y="49"/>
                  </a:cubicBezTo>
                  <a:cubicBezTo>
                    <a:pt x="11" y="46"/>
                    <a:pt x="11" y="46"/>
                    <a:pt x="11" y="46"/>
                  </a:cubicBezTo>
                  <a:cubicBezTo>
                    <a:pt x="12" y="44"/>
                    <a:pt x="12" y="44"/>
                    <a:pt x="12" y="44"/>
                  </a:cubicBezTo>
                  <a:cubicBezTo>
                    <a:pt x="14" y="40"/>
                    <a:pt x="14" y="40"/>
                    <a:pt x="14" y="40"/>
                  </a:cubicBezTo>
                  <a:cubicBezTo>
                    <a:pt x="17" y="37"/>
                    <a:pt x="17" y="37"/>
                    <a:pt x="17" y="37"/>
                  </a:cubicBezTo>
                  <a:cubicBezTo>
                    <a:pt x="20" y="36"/>
                    <a:pt x="20" y="36"/>
                    <a:pt x="20" y="36"/>
                  </a:cubicBezTo>
                  <a:cubicBezTo>
                    <a:pt x="23" y="36"/>
                    <a:pt x="23" y="36"/>
                    <a:pt x="23" y="36"/>
                  </a:cubicBezTo>
                  <a:cubicBezTo>
                    <a:pt x="29" y="36"/>
                    <a:pt x="29" y="36"/>
                    <a:pt x="29" y="36"/>
                  </a:cubicBezTo>
                  <a:cubicBezTo>
                    <a:pt x="32" y="34"/>
                    <a:pt x="32" y="34"/>
                    <a:pt x="32" y="34"/>
                  </a:cubicBezTo>
                  <a:cubicBezTo>
                    <a:pt x="42" y="27"/>
                    <a:pt x="42" y="27"/>
                    <a:pt x="42" y="27"/>
                  </a:cubicBezTo>
                  <a:cubicBezTo>
                    <a:pt x="45" y="26"/>
                    <a:pt x="45" y="26"/>
                    <a:pt x="45" y="26"/>
                  </a:cubicBezTo>
                  <a:cubicBezTo>
                    <a:pt x="49" y="22"/>
                    <a:pt x="49" y="22"/>
                    <a:pt x="49" y="22"/>
                  </a:cubicBezTo>
                  <a:cubicBezTo>
                    <a:pt x="52" y="17"/>
                    <a:pt x="52" y="17"/>
                    <a:pt x="52" y="17"/>
                  </a:cubicBezTo>
                  <a:cubicBezTo>
                    <a:pt x="56" y="14"/>
                    <a:pt x="56" y="14"/>
                    <a:pt x="56" y="14"/>
                  </a:cubicBezTo>
                  <a:cubicBezTo>
                    <a:pt x="61" y="9"/>
                    <a:pt x="61" y="9"/>
                    <a:pt x="61" y="9"/>
                  </a:cubicBezTo>
                  <a:cubicBezTo>
                    <a:pt x="65" y="4"/>
                    <a:pt x="65" y="4"/>
                    <a:pt x="65" y="4"/>
                  </a:cubicBezTo>
                  <a:cubicBezTo>
                    <a:pt x="70" y="1"/>
                    <a:pt x="70" y="1"/>
                    <a:pt x="70" y="1"/>
                  </a:cubicBezTo>
                  <a:cubicBezTo>
                    <a:pt x="77" y="0"/>
                    <a:pt x="77" y="0"/>
                    <a:pt x="77" y="0"/>
                  </a:cubicBezTo>
                  <a:cubicBezTo>
                    <a:pt x="80" y="0"/>
                    <a:pt x="80" y="0"/>
                    <a:pt x="80" y="0"/>
                  </a:cubicBezTo>
                  <a:cubicBezTo>
                    <a:pt x="85" y="2"/>
                    <a:pt x="85" y="2"/>
                    <a:pt x="85" y="2"/>
                  </a:cubicBezTo>
                  <a:cubicBezTo>
                    <a:pt x="83" y="3"/>
                    <a:pt x="83" y="3"/>
                    <a:pt x="83" y="3"/>
                  </a:cubicBezTo>
                  <a:cubicBezTo>
                    <a:pt x="79" y="5"/>
                    <a:pt x="79" y="5"/>
                    <a:pt x="79" y="5"/>
                  </a:cubicBezTo>
                  <a:cubicBezTo>
                    <a:pt x="75" y="6"/>
                    <a:pt x="75" y="6"/>
                    <a:pt x="75" y="6"/>
                  </a:cubicBezTo>
                  <a:cubicBezTo>
                    <a:pt x="76" y="8"/>
                    <a:pt x="76" y="8"/>
                    <a:pt x="76" y="8"/>
                  </a:cubicBezTo>
                  <a:cubicBezTo>
                    <a:pt x="70" y="14"/>
                    <a:pt x="70" y="14"/>
                    <a:pt x="70" y="14"/>
                  </a:cubicBezTo>
                  <a:cubicBezTo>
                    <a:pt x="70" y="14"/>
                    <a:pt x="68" y="14"/>
                    <a:pt x="68" y="15"/>
                  </a:cubicBezTo>
                  <a:cubicBezTo>
                    <a:pt x="68" y="16"/>
                    <a:pt x="65" y="23"/>
                    <a:pt x="65" y="23"/>
                  </a:cubicBezTo>
                  <a:cubicBezTo>
                    <a:pt x="65" y="19"/>
                    <a:pt x="65" y="19"/>
                    <a:pt x="65" y="19"/>
                  </a:cubicBezTo>
                  <a:cubicBezTo>
                    <a:pt x="63" y="17"/>
                    <a:pt x="63" y="17"/>
                    <a:pt x="63" y="17"/>
                  </a:cubicBezTo>
                  <a:cubicBezTo>
                    <a:pt x="62" y="27"/>
                    <a:pt x="62" y="27"/>
                    <a:pt x="62" y="27"/>
                  </a:cubicBezTo>
                  <a:cubicBezTo>
                    <a:pt x="62" y="33"/>
                    <a:pt x="62" y="33"/>
                    <a:pt x="62" y="33"/>
                  </a:cubicBezTo>
                  <a:cubicBezTo>
                    <a:pt x="65" y="31"/>
                    <a:pt x="65" y="31"/>
                    <a:pt x="65" y="31"/>
                  </a:cubicBezTo>
                  <a:cubicBezTo>
                    <a:pt x="67" y="29"/>
                    <a:pt x="67" y="29"/>
                    <a:pt x="67" y="29"/>
                  </a:cubicBezTo>
                  <a:cubicBezTo>
                    <a:pt x="68" y="29"/>
                    <a:pt x="68" y="29"/>
                    <a:pt x="68" y="29"/>
                  </a:cubicBezTo>
                  <a:cubicBezTo>
                    <a:pt x="69" y="31"/>
                    <a:pt x="69" y="31"/>
                    <a:pt x="69" y="31"/>
                  </a:cubicBezTo>
                  <a:cubicBezTo>
                    <a:pt x="72" y="31"/>
                    <a:pt x="72" y="31"/>
                    <a:pt x="72" y="31"/>
                  </a:cubicBezTo>
                  <a:cubicBezTo>
                    <a:pt x="74" y="30"/>
                    <a:pt x="74" y="30"/>
                    <a:pt x="74" y="30"/>
                  </a:cubicBezTo>
                  <a:cubicBezTo>
                    <a:pt x="77" y="28"/>
                    <a:pt x="77" y="28"/>
                    <a:pt x="77" y="28"/>
                  </a:cubicBezTo>
                  <a:cubicBezTo>
                    <a:pt x="82" y="29"/>
                    <a:pt x="82" y="29"/>
                    <a:pt x="82" y="29"/>
                  </a:cubicBezTo>
                  <a:cubicBezTo>
                    <a:pt x="92" y="34"/>
                    <a:pt x="92" y="34"/>
                    <a:pt x="92" y="34"/>
                  </a:cubicBezTo>
                  <a:cubicBezTo>
                    <a:pt x="98" y="41"/>
                    <a:pt x="98" y="41"/>
                    <a:pt x="98" y="41"/>
                  </a:cubicBezTo>
                  <a:cubicBezTo>
                    <a:pt x="102" y="44"/>
                    <a:pt x="102" y="44"/>
                    <a:pt x="102" y="44"/>
                  </a:cubicBezTo>
                  <a:cubicBezTo>
                    <a:pt x="111" y="45"/>
                    <a:pt x="111" y="45"/>
                    <a:pt x="111" y="45"/>
                  </a:cubicBezTo>
                  <a:cubicBezTo>
                    <a:pt x="114" y="44"/>
                    <a:pt x="114" y="44"/>
                    <a:pt x="114" y="44"/>
                  </a:cubicBezTo>
                  <a:cubicBezTo>
                    <a:pt x="121" y="46"/>
                    <a:pt x="121" y="46"/>
                    <a:pt x="121" y="46"/>
                  </a:cubicBezTo>
                  <a:cubicBezTo>
                    <a:pt x="127" y="48"/>
                    <a:pt x="127" y="48"/>
                    <a:pt x="127" y="48"/>
                  </a:cubicBezTo>
                  <a:cubicBezTo>
                    <a:pt x="130" y="44"/>
                    <a:pt x="130" y="44"/>
                    <a:pt x="130" y="44"/>
                  </a:cubicBezTo>
                  <a:cubicBezTo>
                    <a:pt x="135" y="39"/>
                    <a:pt x="135" y="39"/>
                    <a:pt x="135" y="39"/>
                  </a:cubicBezTo>
                  <a:cubicBezTo>
                    <a:pt x="139" y="35"/>
                    <a:pt x="139" y="35"/>
                    <a:pt x="139" y="35"/>
                  </a:cubicBezTo>
                  <a:cubicBezTo>
                    <a:pt x="148" y="33"/>
                    <a:pt x="148" y="33"/>
                    <a:pt x="148" y="33"/>
                  </a:cubicBezTo>
                  <a:cubicBezTo>
                    <a:pt x="154" y="31"/>
                    <a:pt x="154" y="31"/>
                    <a:pt x="154" y="31"/>
                  </a:cubicBezTo>
                  <a:cubicBezTo>
                    <a:pt x="160" y="31"/>
                    <a:pt x="160" y="31"/>
                    <a:pt x="160" y="31"/>
                  </a:cubicBezTo>
                  <a:cubicBezTo>
                    <a:pt x="169" y="28"/>
                    <a:pt x="169" y="28"/>
                    <a:pt x="169" y="28"/>
                  </a:cubicBezTo>
                  <a:cubicBezTo>
                    <a:pt x="175" y="26"/>
                    <a:pt x="175" y="26"/>
                    <a:pt x="175" y="26"/>
                  </a:cubicBezTo>
                  <a:cubicBezTo>
                    <a:pt x="178" y="28"/>
                    <a:pt x="178" y="28"/>
                    <a:pt x="178" y="28"/>
                  </a:cubicBezTo>
                  <a:cubicBezTo>
                    <a:pt x="180" y="36"/>
                    <a:pt x="180" y="36"/>
                    <a:pt x="180" y="36"/>
                  </a:cubicBezTo>
                  <a:cubicBezTo>
                    <a:pt x="191" y="38"/>
                    <a:pt x="191" y="38"/>
                    <a:pt x="191" y="38"/>
                  </a:cubicBezTo>
                  <a:cubicBezTo>
                    <a:pt x="198" y="38"/>
                    <a:pt x="198" y="38"/>
                    <a:pt x="198" y="38"/>
                  </a:cubicBezTo>
                  <a:cubicBezTo>
                    <a:pt x="203" y="39"/>
                    <a:pt x="203" y="39"/>
                    <a:pt x="203" y="39"/>
                  </a:cubicBezTo>
                  <a:cubicBezTo>
                    <a:pt x="207" y="44"/>
                    <a:pt x="207" y="44"/>
                    <a:pt x="207" y="44"/>
                  </a:cubicBezTo>
                  <a:cubicBezTo>
                    <a:pt x="213" y="51"/>
                    <a:pt x="213" y="51"/>
                    <a:pt x="213" y="51"/>
                  </a:cubicBezTo>
                  <a:cubicBezTo>
                    <a:pt x="215" y="53"/>
                    <a:pt x="215" y="53"/>
                    <a:pt x="215" y="53"/>
                  </a:cubicBezTo>
                  <a:cubicBezTo>
                    <a:pt x="215" y="53"/>
                    <a:pt x="216" y="54"/>
                    <a:pt x="217" y="55"/>
                  </a:cubicBezTo>
                  <a:cubicBezTo>
                    <a:pt x="218" y="56"/>
                    <a:pt x="219" y="58"/>
                    <a:pt x="219" y="58"/>
                  </a:cubicBezTo>
                  <a:cubicBezTo>
                    <a:pt x="224" y="59"/>
                    <a:pt x="224" y="59"/>
                    <a:pt x="224" y="59"/>
                  </a:cubicBezTo>
                  <a:cubicBezTo>
                    <a:pt x="224" y="59"/>
                    <a:pt x="226" y="57"/>
                    <a:pt x="226" y="57"/>
                  </a:cubicBezTo>
                  <a:cubicBezTo>
                    <a:pt x="226" y="56"/>
                    <a:pt x="230" y="54"/>
                    <a:pt x="230" y="54"/>
                  </a:cubicBezTo>
                  <a:cubicBezTo>
                    <a:pt x="232" y="56"/>
                    <a:pt x="232" y="56"/>
                    <a:pt x="232" y="56"/>
                  </a:cubicBezTo>
                  <a:cubicBezTo>
                    <a:pt x="232" y="56"/>
                    <a:pt x="234" y="57"/>
                    <a:pt x="232" y="58"/>
                  </a:cubicBezTo>
                  <a:cubicBezTo>
                    <a:pt x="231" y="58"/>
                    <a:pt x="230" y="60"/>
                    <a:pt x="229" y="60"/>
                  </a:cubicBezTo>
                  <a:cubicBezTo>
                    <a:pt x="227" y="60"/>
                    <a:pt x="225" y="60"/>
                    <a:pt x="225" y="60"/>
                  </a:cubicBezTo>
                  <a:cubicBezTo>
                    <a:pt x="221" y="60"/>
                    <a:pt x="221" y="60"/>
                    <a:pt x="221" y="60"/>
                  </a:cubicBezTo>
                  <a:cubicBezTo>
                    <a:pt x="219" y="62"/>
                    <a:pt x="219" y="62"/>
                    <a:pt x="219" y="62"/>
                  </a:cubicBezTo>
                  <a:cubicBezTo>
                    <a:pt x="208" y="62"/>
                    <a:pt x="208" y="62"/>
                    <a:pt x="208" y="62"/>
                  </a:cubicBezTo>
                  <a:cubicBezTo>
                    <a:pt x="205" y="63"/>
                    <a:pt x="205" y="63"/>
                    <a:pt x="205" y="63"/>
                  </a:cubicBezTo>
                  <a:cubicBezTo>
                    <a:pt x="201" y="61"/>
                    <a:pt x="201" y="61"/>
                    <a:pt x="201" y="61"/>
                  </a:cubicBezTo>
                  <a:cubicBezTo>
                    <a:pt x="197" y="59"/>
                    <a:pt x="197" y="59"/>
                    <a:pt x="197" y="59"/>
                  </a:cubicBezTo>
                  <a:cubicBezTo>
                    <a:pt x="193" y="64"/>
                    <a:pt x="193" y="64"/>
                    <a:pt x="193" y="64"/>
                  </a:cubicBezTo>
                  <a:cubicBezTo>
                    <a:pt x="194" y="67"/>
                    <a:pt x="194" y="67"/>
                    <a:pt x="194" y="67"/>
                  </a:cubicBezTo>
                  <a:cubicBezTo>
                    <a:pt x="194" y="69"/>
                    <a:pt x="194" y="69"/>
                    <a:pt x="194" y="69"/>
                  </a:cubicBezTo>
                  <a:cubicBezTo>
                    <a:pt x="194" y="69"/>
                    <a:pt x="194" y="71"/>
                    <a:pt x="195" y="71"/>
                  </a:cubicBezTo>
                  <a:cubicBezTo>
                    <a:pt x="195" y="71"/>
                    <a:pt x="196" y="72"/>
                    <a:pt x="196" y="72"/>
                  </a:cubicBezTo>
                  <a:cubicBezTo>
                    <a:pt x="201" y="74"/>
                    <a:pt x="201" y="74"/>
                    <a:pt x="201" y="74"/>
                  </a:cubicBezTo>
                  <a:cubicBezTo>
                    <a:pt x="203" y="72"/>
                    <a:pt x="203" y="72"/>
                    <a:pt x="203" y="72"/>
                  </a:cubicBezTo>
                  <a:cubicBezTo>
                    <a:pt x="203" y="72"/>
                    <a:pt x="200" y="70"/>
                    <a:pt x="201" y="70"/>
                  </a:cubicBezTo>
                  <a:cubicBezTo>
                    <a:pt x="202" y="70"/>
                    <a:pt x="206" y="72"/>
                    <a:pt x="206" y="72"/>
                  </a:cubicBezTo>
                  <a:cubicBezTo>
                    <a:pt x="206" y="72"/>
                    <a:pt x="205" y="74"/>
                    <a:pt x="205" y="74"/>
                  </a:cubicBezTo>
                  <a:cubicBezTo>
                    <a:pt x="204" y="75"/>
                    <a:pt x="204" y="75"/>
                    <a:pt x="204" y="75"/>
                  </a:cubicBezTo>
                  <a:cubicBezTo>
                    <a:pt x="205" y="76"/>
                    <a:pt x="210" y="77"/>
                    <a:pt x="210" y="77"/>
                  </a:cubicBezTo>
                  <a:cubicBezTo>
                    <a:pt x="211" y="77"/>
                    <a:pt x="214" y="79"/>
                    <a:pt x="214" y="79"/>
                  </a:cubicBezTo>
                  <a:cubicBezTo>
                    <a:pt x="219" y="82"/>
                    <a:pt x="219" y="82"/>
                    <a:pt x="219" y="82"/>
                  </a:cubicBezTo>
                  <a:cubicBezTo>
                    <a:pt x="226" y="85"/>
                    <a:pt x="226" y="85"/>
                    <a:pt x="226" y="85"/>
                  </a:cubicBezTo>
                  <a:cubicBezTo>
                    <a:pt x="234" y="88"/>
                    <a:pt x="234" y="88"/>
                    <a:pt x="234" y="88"/>
                  </a:cubicBezTo>
                  <a:cubicBezTo>
                    <a:pt x="242" y="96"/>
                    <a:pt x="242" y="96"/>
                    <a:pt x="242" y="96"/>
                  </a:cubicBezTo>
                  <a:cubicBezTo>
                    <a:pt x="246" y="101"/>
                    <a:pt x="246" y="101"/>
                    <a:pt x="246" y="101"/>
                  </a:cubicBezTo>
                  <a:cubicBezTo>
                    <a:pt x="244" y="103"/>
                    <a:pt x="244" y="103"/>
                    <a:pt x="244" y="103"/>
                  </a:cubicBezTo>
                  <a:cubicBezTo>
                    <a:pt x="244" y="103"/>
                    <a:pt x="243" y="103"/>
                    <a:pt x="243" y="104"/>
                  </a:cubicBezTo>
                  <a:cubicBezTo>
                    <a:pt x="244" y="105"/>
                    <a:pt x="246" y="109"/>
                    <a:pt x="246" y="109"/>
                  </a:cubicBezTo>
                  <a:cubicBezTo>
                    <a:pt x="245" y="110"/>
                    <a:pt x="247" y="113"/>
                    <a:pt x="247" y="113"/>
                  </a:cubicBezTo>
                  <a:cubicBezTo>
                    <a:pt x="249" y="124"/>
                    <a:pt x="249" y="124"/>
                    <a:pt x="249" y="124"/>
                  </a:cubicBezTo>
                  <a:cubicBezTo>
                    <a:pt x="250" y="130"/>
                    <a:pt x="250" y="130"/>
                    <a:pt x="250" y="130"/>
                  </a:cubicBezTo>
                  <a:cubicBezTo>
                    <a:pt x="249" y="136"/>
                    <a:pt x="249" y="136"/>
                    <a:pt x="249" y="136"/>
                  </a:cubicBezTo>
                  <a:cubicBezTo>
                    <a:pt x="245" y="141"/>
                    <a:pt x="245" y="141"/>
                    <a:pt x="245" y="141"/>
                  </a:cubicBezTo>
                  <a:cubicBezTo>
                    <a:pt x="242" y="147"/>
                    <a:pt x="242" y="147"/>
                    <a:pt x="242" y="147"/>
                  </a:cubicBezTo>
                  <a:cubicBezTo>
                    <a:pt x="242" y="147"/>
                    <a:pt x="240" y="151"/>
                    <a:pt x="239" y="152"/>
                  </a:cubicBezTo>
                  <a:cubicBezTo>
                    <a:pt x="239" y="152"/>
                    <a:pt x="235" y="155"/>
                    <a:pt x="235" y="156"/>
                  </a:cubicBezTo>
                  <a:cubicBezTo>
                    <a:pt x="235" y="156"/>
                    <a:pt x="233" y="160"/>
                    <a:pt x="233" y="160"/>
                  </a:cubicBezTo>
                  <a:cubicBezTo>
                    <a:pt x="233" y="168"/>
                    <a:pt x="233" y="168"/>
                    <a:pt x="233" y="168"/>
                  </a:cubicBezTo>
                  <a:cubicBezTo>
                    <a:pt x="235" y="170"/>
                    <a:pt x="235" y="170"/>
                    <a:pt x="235" y="170"/>
                  </a:cubicBezTo>
                  <a:cubicBezTo>
                    <a:pt x="240" y="172"/>
                    <a:pt x="240" y="172"/>
                    <a:pt x="240" y="172"/>
                  </a:cubicBezTo>
                  <a:cubicBezTo>
                    <a:pt x="242" y="170"/>
                    <a:pt x="242" y="170"/>
                    <a:pt x="242" y="170"/>
                  </a:cubicBezTo>
                  <a:cubicBezTo>
                    <a:pt x="242" y="170"/>
                    <a:pt x="244" y="169"/>
                    <a:pt x="244" y="168"/>
                  </a:cubicBezTo>
                  <a:cubicBezTo>
                    <a:pt x="245" y="168"/>
                    <a:pt x="246" y="166"/>
                    <a:pt x="246" y="166"/>
                  </a:cubicBezTo>
                  <a:cubicBezTo>
                    <a:pt x="246" y="166"/>
                    <a:pt x="249" y="164"/>
                    <a:pt x="249" y="164"/>
                  </a:cubicBezTo>
                  <a:cubicBezTo>
                    <a:pt x="249" y="164"/>
                    <a:pt x="249" y="161"/>
                    <a:pt x="249" y="161"/>
                  </a:cubicBezTo>
                  <a:cubicBezTo>
                    <a:pt x="249" y="161"/>
                    <a:pt x="250" y="157"/>
                    <a:pt x="250" y="157"/>
                  </a:cubicBezTo>
                  <a:cubicBezTo>
                    <a:pt x="250" y="157"/>
                    <a:pt x="252" y="156"/>
                    <a:pt x="252" y="156"/>
                  </a:cubicBezTo>
                  <a:cubicBezTo>
                    <a:pt x="252" y="155"/>
                    <a:pt x="255" y="153"/>
                    <a:pt x="255" y="153"/>
                  </a:cubicBezTo>
                  <a:cubicBezTo>
                    <a:pt x="255" y="153"/>
                    <a:pt x="259" y="150"/>
                    <a:pt x="259" y="150"/>
                  </a:cubicBezTo>
                  <a:cubicBezTo>
                    <a:pt x="260" y="150"/>
                    <a:pt x="262" y="147"/>
                    <a:pt x="262" y="147"/>
                  </a:cubicBezTo>
                  <a:cubicBezTo>
                    <a:pt x="265" y="147"/>
                    <a:pt x="265" y="147"/>
                    <a:pt x="265" y="147"/>
                  </a:cubicBezTo>
                  <a:cubicBezTo>
                    <a:pt x="269" y="148"/>
                    <a:pt x="269" y="148"/>
                    <a:pt x="269" y="148"/>
                  </a:cubicBezTo>
                  <a:cubicBezTo>
                    <a:pt x="275" y="154"/>
                    <a:pt x="275" y="154"/>
                    <a:pt x="275" y="154"/>
                  </a:cubicBezTo>
                  <a:cubicBezTo>
                    <a:pt x="279" y="162"/>
                    <a:pt x="279" y="162"/>
                    <a:pt x="279" y="162"/>
                  </a:cubicBezTo>
                  <a:cubicBezTo>
                    <a:pt x="283" y="184"/>
                    <a:pt x="283" y="184"/>
                    <a:pt x="283" y="184"/>
                  </a:cubicBezTo>
                  <a:cubicBezTo>
                    <a:pt x="286" y="189"/>
                    <a:pt x="286" y="189"/>
                    <a:pt x="286" y="189"/>
                  </a:cubicBezTo>
                  <a:cubicBezTo>
                    <a:pt x="286" y="193"/>
                    <a:pt x="286" y="193"/>
                    <a:pt x="286" y="193"/>
                  </a:cubicBezTo>
                  <a:cubicBezTo>
                    <a:pt x="286" y="193"/>
                    <a:pt x="287" y="196"/>
                    <a:pt x="287" y="197"/>
                  </a:cubicBezTo>
                  <a:cubicBezTo>
                    <a:pt x="287" y="198"/>
                    <a:pt x="287" y="213"/>
                    <a:pt x="287" y="213"/>
                  </a:cubicBezTo>
                  <a:cubicBezTo>
                    <a:pt x="280" y="213"/>
                    <a:pt x="280" y="213"/>
                    <a:pt x="280" y="213"/>
                  </a:cubicBezTo>
                  <a:cubicBezTo>
                    <a:pt x="278" y="213"/>
                    <a:pt x="278" y="213"/>
                    <a:pt x="278" y="213"/>
                  </a:cubicBezTo>
                  <a:cubicBezTo>
                    <a:pt x="278" y="216"/>
                    <a:pt x="278" y="216"/>
                    <a:pt x="278" y="216"/>
                  </a:cubicBezTo>
                  <a:cubicBezTo>
                    <a:pt x="275" y="220"/>
                    <a:pt x="275" y="220"/>
                    <a:pt x="275" y="220"/>
                  </a:cubicBezTo>
                  <a:cubicBezTo>
                    <a:pt x="274" y="225"/>
                    <a:pt x="274" y="225"/>
                    <a:pt x="274" y="225"/>
                  </a:cubicBezTo>
                  <a:cubicBezTo>
                    <a:pt x="272" y="229"/>
                    <a:pt x="272" y="229"/>
                    <a:pt x="272" y="229"/>
                  </a:cubicBezTo>
                  <a:cubicBezTo>
                    <a:pt x="269" y="233"/>
                    <a:pt x="269" y="233"/>
                    <a:pt x="269" y="233"/>
                  </a:cubicBezTo>
                  <a:cubicBezTo>
                    <a:pt x="266" y="243"/>
                    <a:pt x="266" y="243"/>
                    <a:pt x="266" y="243"/>
                  </a:cubicBezTo>
                  <a:cubicBezTo>
                    <a:pt x="266" y="249"/>
                    <a:pt x="266" y="249"/>
                    <a:pt x="266" y="249"/>
                  </a:cubicBezTo>
                  <a:cubicBezTo>
                    <a:pt x="262" y="254"/>
                    <a:pt x="262" y="254"/>
                    <a:pt x="262" y="254"/>
                  </a:cubicBezTo>
                  <a:cubicBezTo>
                    <a:pt x="259" y="259"/>
                    <a:pt x="259" y="259"/>
                    <a:pt x="259" y="259"/>
                  </a:cubicBezTo>
                  <a:cubicBezTo>
                    <a:pt x="213" y="267"/>
                    <a:pt x="213" y="267"/>
                    <a:pt x="213" y="267"/>
                  </a:cubicBezTo>
                  <a:cubicBezTo>
                    <a:pt x="212" y="265"/>
                    <a:pt x="212" y="265"/>
                    <a:pt x="212" y="265"/>
                  </a:cubicBezTo>
                  <a:cubicBezTo>
                    <a:pt x="141" y="270"/>
                    <a:pt x="141" y="270"/>
                    <a:pt x="141" y="270"/>
                  </a:cubicBezTo>
                  <a:cubicBezTo>
                    <a:pt x="146" y="265"/>
                    <a:pt x="146" y="265"/>
                    <a:pt x="146" y="265"/>
                  </a:cubicBezTo>
                  <a:cubicBezTo>
                    <a:pt x="148" y="261"/>
                    <a:pt x="148" y="261"/>
                    <a:pt x="148" y="261"/>
                  </a:cubicBezTo>
                  <a:cubicBezTo>
                    <a:pt x="152" y="254"/>
                    <a:pt x="152" y="254"/>
                    <a:pt x="152" y="254"/>
                  </a:cubicBezTo>
                  <a:cubicBezTo>
                    <a:pt x="156" y="245"/>
                    <a:pt x="156" y="245"/>
                    <a:pt x="156" y="245"/>
                  </a:cubicBezTo>
                  <a:cubicBezTo>
                    <a:pt x="158" y="235"/>
                    <a:pt x="158" y="235"/>
                    <a:pt x="158" y="235"/>
                  </a:cubicBezTo>
                  <a:cubicBezTo>
                    <a:pt x="157" y="217"/>
                    <a:pt x="157" y="217"/>
                    <a:pt x="157" y="217"/>
                  </a:cubicBezTo>
                  <a:cubicBezTo>
                    <a:pt x="157" y="209"/>
                    <a:pt x="157" y="209"/>
                    <a:pt x="157" y="209"/>
                  </a:cubicBezTo>
                  <a:cubicBezTo>
                    <a:pt x="153" y="203"/>
                    <a:pt x="153" y="203"/>
                    <a:pt x="153" y="203"/>
                  </a:cubicBezTo>
                  <a:cubicBezTo>
                    <a:pt x="149" y="195"/>
                    <a:pt x="149" y="195"/>
                    <a:pt x="149" y="195"/>
                  </a:cubicBezTo>
                  <a:cubicBezTo>
                    <a:pt x="145" y="191"/>
                    <a:pt x="145" y="191"/>
                    <a:pt x="145" y="191"/>
                  </a:cubicBezTo>
                  <a:cubicBezTo>
                    <a:pt x="142" y="184"/>
                    <a:pt x="142" y="184"/>
                    <a:pt x="142" y="184"/>
                  </a:cubicBezTo>
                  <a:cubicBezTo>
                    <a:pt x="144" y="179"/>
                    <a:pt x="144" y="179"/>
                    <a:pt x="144" y="179"/>
                  </a:cubicBezTo>
                  <a:cubicBezTo>
                    <a:pt x="146" y="177"/>
                    <a:pt x="146" y="177"/>
                    <a:pt x="146" y="177"/>
                  </a:cubicBezTo>
                  <a:cubicBezTo>
                    <a:pt x="146" y="173"/>
                    <a:pt x="146" y="173"/>
                    <a:pt x="146" y="173"/>
                  </a:cubicBezTo>
                  <a:cubicBezTo>
                    <a:pt x="144" y="165"/>
                    <a:pt x="144" y="165"/>
                    <a:pt x="144" y="165"/>
                  </a:cubicBezTo>
                  <a:cubicBezTo>
                    <a:pt x="141" y="162"/>
                    <a:pt x="141" y="162"/>
                    <a:pt x="141" y="162"/>
                  </a:cubicBezTo>
                  <a:cubicBezTo>
                    <a:pt x="144" y="160"/>
                    <a:pt x="144" y="160"/>
                    <a:pt x="144" y="160"/>
                  </a:cubicBezTo>
                  <a:cubicBezTo>
                    <a:pt x="145" y="155"/>
                    <a:pt x="145" y="155"/>
                    <a:pt x="145" y="155"/>
                  </a:cubicBezTo>
                  <a:cubicBezTo>
                    <a:pt x="146" y="150"/>
                    <a:pt x="146" y="150"/>
                    <a:pt x="146" y="150"/>
                  </a:cubicBezTo>
                  <a:cubicBezTo>
                    <a:pt x="148" y="147"/>
                    <a:pt x="148" y="147"/>
                    <a:pt x="148" y="147"/>
                  </a:cubicBezTo>
                  <a:cubicBezTo>
                    <a:pt x="148" y="139"/>
                    <a:pt x="148" y="139"/>
                    <a:pt x="148" y="139"/>
                  </a:cubicBezTo>
                  <a:cubicBezTo>
                    <a:pt x="147" y="135"/>
                    <a:pt x="147" y="135"/>
                    <a:pt x="147" y="135"/>
                  </a:cubicBezTo>
                  <a:cubicBezTo>
                    <a:pt x="148" y="130"/>
                    <a:pt x="148" y="130"/>
                    <a:pt x="148" y="130"/>
                  </a:cubicBezTo>
                  <a:cubicBezTo>
                    <a:pt x="151" y="126"/>
                    <a:pt x="151" y="126"/>
                    <a:pt x="151" y="126"/>
                  </a:cubicBezTo>
                  <a:cubicBezTo>
                    <a:pt x="153" y="122"/>
                    <a:pt x="153" y="122"/>
                    <a:pt x="153" y="122"/>
                  </a:cubicBezTo>
                  <a:cubicBezTo>
                    <a:pt x="153" y="117"/>
                    <a:pt x="153" y="117"/>
                    <a:pt x="153" y="117"/>
                  </a:cubicBezTo>
                  <a:cubicBezTo>
                    <a:pt x="157" y="116"/>
                    <a:pt x="157" y="116"/>
                    <a:pt x="157" y="116"/>
                  </a:cubicBezTo>
                  <a:cubicBezTo>
                    <a:pt x="163" y="116"/>
                    <a:pt x="163" y="116"/>
                    <a:pt x="163" y="116"/>
                  </a:cubicBezTo>
                  <a:cubicBezTo>
                    <a:pt x="165" y="108"/>
                    <a:pt x="165" y="108"/>
                    <a:pt x="165" y="108"/>
                  </a:cubicBezTo>
                  <a:cubicBezTo>
                    <a:pt x="166" y="106"/>
                    <a:pt x="166" y="106"/>
                    <a:pt x="166" y="106"/>
                  </a:cubicBezTo>
                  <a:cubicBezTo>
                    <a:pt x="168" y="105"/>
                    <a:pt x="168" y="105"/>
                    <a:pt x="168" y="105"/>
                  </a:cubicBezTo>
                  <a:cubicBezTo>
                    <a:pt x="171" y="114"/>
                    <a:pt x="171" y="114"/>
                    <a:pt x="171" y="114"/>
                  </a:cubicBezTo>
                  <a:cubicBezTo>
                    <a:pt x="167" y="119"/>
                    <a:pt x="167" y="119"/>
                    <a:pt x="167" y="119"/>
                  </a:cubicBezTo>
                  <a:cubicBezTo>
                    <a:pt x="167" y="121"/>
                    <a:pt x="167" y="121"/>
                    <a:pt x="167" y="121"/>
                  </a:cubicBezTo>
                  <a:cubicBezTo>
                    <a:pt x="167" y="121"/>
                    <a:pt x="168" y="122"/>
                    <a:pt x="169" y="122"/>
                  </a:cubicBezTo>
                  <a:cubicBezTo>
                    <a:pt x="170" y="122"/>
                    <a:pt x="170" y="122"/>
                    <a:pt x="170" y="122"/>
                  </a:cubicBezTo>
                  <a:cubicBezTo>
                    <a:pt x="170" y="122"/>
                    <a:pt x="172" y="121"/>
                    <a:pt x="172" y="121"/>
                  </a:cubicBezTo>
                  <a:cubicBezTo>
                    <a:pt x="172" y="120"/>
                    <a:pt x="173" y="117"/>
                    <a:pt x="173" y="117"/>
                  </a:cubicBezTo>
                  <a:cubicBezTo>
                    <a:pt x="174" y="116"/>
                    <a:pt x="174" y="116"/>
                    <a:pt x="174" y="116"/>
                  </a:cubicBezTo>
                  <a:cubicBezTo>
                    <a:pt x="175" y="111"/>
                    <a:pt x="175" y="111"/>
                    <a:pt x="175" y="111"/>
                  </a:cubicBezTo>
                  <a:cubicBezTo>
                    <a:pt x="175" y="108"/>
                    <a:pt x="175" y="108"/>
                    <a:pt x="175" y="108"/>
                  </a:cubicBezTo>
                  <a:cubicBezTo>
                    <a:pt x="175" y="104"/>
                    <a:pt x="175" y="104"/>
                    <a:pt x="175" y="104"/>
                  </a:cubicBezTo>
                  <a:cubicBezTo>
                    <a:pt x="175" y="100"/>
                    <a:pt x="175" y="100"/>
                    <a:pt x="175" y="100"/>
                  </a:cubicBezTo>
                  <a:cubicBezTo>
                    <a:pt x="178" y="96"/>
                    <a:pt x="178" y="96"/>
                    <a:pt x="178" y="96"/>
                  </a:cubicBezTo>
                  <a:cubicBezTo>
                    <a:pt x="180" y="94"/>
                    <a:pt x="180" y="94"/>
                    <a:pt x="180" y="94"/>
                  </a:cubicBezTo>
                  <a:cubicBezTo>
                    <a:pt x="185" y="93"/>
                    <a:pt x="185" y="93"/>
                    <a:pt x="185" y="93"/>
                  </a:cubicBezTo>
                  <a:cubicBezTo>
                    <a:pt x="187" y="91"/>
                    <a:pt x="187" y="91"/>
                    <a:pt x="187" y="91"/>
                  </a:cubicBezTo>
                  <a:cubicBezTo>
                    <a:pt x="183" y="87"/>
                    <a:pt x="183" y="87"/>
                    <a:pt x="183" y="87"/>
                  </a:cubicBezTo>
                  <a:cubicBezTo>
                    <a:pt x="182" y="84"/>
                    <a:pt x="182" y="84"/>
                    <a:pt x="182" y="84"/>
                  </a:cubicBezTo>
                  <a:cubicBezTo>
                    <a:pt x="184" y="81"/>
                    <a:pt x="184" y="81"/>
                    <a:pt x="184" y="81"/>
                  </a:cubicBezTo>
                  <a:cubicBezTo>
                    <a:pt x="186" y="78"/>
                    <a:pt x="186" y="78"/>
                    <a:pt x="186" y="78"/>
                  </a:cubicBezTo>
                  <a:cubicBezTo>
                    <a:pt x="187" y="77"/>
                    <a:pt x="187" y="77"/>
                    <a:pt x="187" y="77"/>
                  </a:cubicBezTo>
                  <a:cubicBezTo>
                    <a:pt x="187" y="75"/>
                    <a:pt x="187" y="75"/>
                    <a:pt x="187" y="75"/>
                  </a:cubicBezTo>
                  <a:cubicBezTo>
                    <a:pt x="188" y="74"/>
                    <a:pt x="188" y="74"/>
                    <a:pt x="188" y="74"/>
                  </a:cubicBezTo>
                  <a:cubicBezTo>
                    <a:pt x="188" y="74"/>
                    <a:pt x="188" y="74"/>
                    <a:pt x="189" y="74"/>
                  </a:cubicBezTo>
                  <a:cubicBezTo>
                    <a:pt x="189" y="74"/>
                    <a:pt x="193" y="73"/>
                    <a:pt x="193" y="73"/>
                  </a:cubicBezTo>
                  <a:cubicBezTo>
                    <a:pt x="195" y="73"/>
                    <a:pt x="195" y="73"/>
                    <a:pt x="195" y="73"/>
                  </a:cubicBezTo>
                  <a:cubicBezTo>
                    <a:pt x="193" y="70"/>
                    <a:pt x="193" y="70"/>
                    <a:pt x="193" y="70"/>
                  </a:cubicBezTo>
                  <a:cubicBezTo>
                    <a:pt x="189" y="67"/>
                    <a:pt x="189" y="67"/>
                    <a:pt x="189" y="67"/>
                  </a:cubicBezTo>
                  <a:cubicBezTo>
                    <a:pt x="187" y="65"/>
                    <a:pt x="187" y="65"/>
                    <a:pt x="187" y="65"/>
                  </a:cubicBezTo>
                  <a:cubicBezTo>
                    <a:pt x="184" y="63"/>
                    <a:pt x="184" y="63"/>
                    <a:pt x="184" y="63"/>
                  </a:cubicBezTo>
                  <a:cubicBezTo>
                    <a:pt x="179" y="61"/>
                    <a:pt x="179" y="61"/>
                    <a:pt x="179" y="61"/>
                  </a:cubicBezTo>
                  <a:cubicBezTo>
                    <a:pt x="170" y="60"/>
                    <a:pt x="170" y="60"/>
                    <a:pt x="170" y="60"/>
                  </a:cubicBezTo>
                  <a:cubicBezTo>
                    <a:pt x="163" y="64"/>
                    <a:pt x="163" y="64"/>
                    <a:pt x="163" y="64"/>
                  </a:cubicBezTo>
                  <a:cubicBezTo>
                    <a:pt x="159" y="68"/>
                    <a:pt x="159" y="68"/>
                    <a:pt x="159" y="68"/>
                  </a:cubicBezTo>
                  <a:cubicBezTo>
                    <a:pt x="152" y="69"/>
                    <a:pt x="152" y="69"/>
                    <a:pt x="152" y="69"/>
                  </a:cubicBezTo>
                  <a:cubicBezTo>
                    <a:pt x="144" y="69"/>
                    <a:pt x="144" y="69"/>
                    <a:pt x="144" y="69"/>
                  </a:cubicBezTo>
                  <a:cubicBezTo>
                    <a:pt x="140" y="72"/>
                    <a:pt x="140" y="72"/>
                    <a:pt x="140" y="72"/>
                  </a:cubicBezTo>
                  <a:cubicBezTo>
                    <a:pt x="135" y="81"/>
                    <a:pt x="135" y="81"/>
                    <a:pt x="135" y="81"/>
                  </a:cubicBezTo>
                  <a:cubicBezTo>
                    <a:pt x="129" y="85"/>
                    <a:pt x="129" y="85"/>
                    <a:pt x="129" y="85"/>
                  </a:cubicBezTo>
                  <a:cubicBezTo>
                    <a:pt x="128" y="84"/>
                    <a:pt x="128" y="84"/>
                    <a:pt x="128" y="84"/>
                  </a:cubicBezTo>
                  <a:cubicBezTo>
                    <a:pt x="130" y="80"/>
                    <a:pt x="130" y="80"/>
                    <a:pt x="130" y="80"/>
                  </a:cubicBezTo>
                  <a:cubicBezTo>
                    <a:pt x="133" y="77"/>
                    <a:pt x="133" y="77"/>
                    <a:pt x="133" y="77"/>
                  </a:cubicBezTo>
                  <a:cubicBezTo>
                    <a:pt x="131" y="74"/>
                    <a:pt x="131" y="74"/>
                    <a:pt x="131" y="74"/>
                  </a:cubicBezTo>
                  <a:cubicBezTo>
                    <a:pt x="127" y="76"/>
                    <a:pt x="127" y="76"/>
                    <a:pt x="127" y="76"/>
                  </a:cubicBezTo>
                  <a:cubicBezTo>
                    <a:pt x="125" y="77"/>
                    <a:pt x="125" y="77"/>
                    <a:pt x="125" y="77"/>
                  </a:cubicBezTo>
                  <a:cubicBezTo>
                    <a:pt x="123" y="81"/>
                    <a:pt x="123" y="81"/>
                    <a:pt x="123" y="81"/>
                  </a:cubicBezTo>
                  <a:cubicBezTo>
                    <a:pt x="121" y="82"/>
                    <a:pt x="121" y="82"/>
                    <a:pt x="121" y="82"/>
                  </a:cubicBezTo>
                  <a:cubicBezTo>
                    <a:pt x="120" y="82"/>
                    <a:pt x="120" y="82"/>
                    <a:pt x="120" y="82"/>
                  </a:cubicBezTo>
                  <a:cubicBezTo>
                    <a:pt x="118" y="75"/>
                    <a:pt x="118" y="75"/>
                    <a:pt x="118" y="75"/>
                  </a:cubicBezTo>
                  <a:cubicBezTo>
                    <a:pt x="117" y="75"/>
                    <a:pt x="117" y="75"/>
                    <a:pt x="117" y="75"/>
                  </a:cubicBezTo>
                  <a:cubicBezTo>
                    <a:pt x="115" y="81"/>
                    <a:pt x="115" y="81"/>
                    <a:pt x="115" y="81"/>
                  </a:cubicBezTo>
                  <a:cubicBezTo>
                    <a:pt x="114" y="85"/>
                    <a:pt x="114" y="85"/>
                    <a:pt x="114" y="85"/>
                  </a:cubicBezTo>
                  <a:cubicBezTo>
                    <a:pt x="110" y="90"/>
                    <a:pt x="110" y="90"/>
                    <a:pt x="110" y="90"/>
                  </a:cubicBezTo>
                  <a:cubicBezTo>
                    <a:pt x="107" y="101"/>
                    <a:pt x="107" y="101"/>
                    <a:pt x="107" y="101"/>
                  </a:cubicBezTo>
                  <a:cubicBezTo>
                    <a:pt x="105" y="107"/>
                    <a:pt x="105" y="107"/>
                    <a:pt x="105" y="107"/>
                  </a:cubicBezTo>
                  <a:cubicBezTo>
                    <a:pt x="99" y="112"/>
                    <a:pt x="99" y="112"/>
                    <a:pt x="99" y="112"/>
                  </a:cubicBezTo>
                  <a:cubicBezTo>
                    <a:pt x="97" y="108"/>
                    <a:pt x="97" y="108"/>
                    <a:pt x="97" y="108"/>
                  </a:cubicBezTo>
                  <a:cubicBezTo>
                    <a:pt x="96" y="101"/>
                    <a:pt x="96" y="101"/>
                    <a:pt x="96" y="101"/>
                  </a:cubicBezTo>
                  <a:cubicBezTo>
                    <a:pt x="95" y="100"/>
                    <a:pt x="95" y="100"/>
                    <a:pt x="95" y="100"/>
                  </a:cubicBezTo>
                  <a:cubicBezTo>
                    <a:pt x="93" y="97"/>
                    <a:pt x="93" y="97"/>
                    <a:pt x="93" y="97"/>
                  </a:cubicBezTo>
                  <a:cubicBezTo>
                    <a:pt x="94" y="94"/>
                    <a:pt x="94" y="94"/>
                    <a:pt x="94" y="94"/>
                  </a:cubicBezTo>
                  <a:cubicBezTo>
                    <a:pt x="93" y="88"/>
                    <a:pt x="93" y="88"/>
                    <a:pt x="93" y="88"/>
                  </a:cubicBezTo>
                  <a:cubicBezTo>
                    <a:pt x="90" y="85"/>
                    <a:pt x="90" y="85"/>
                    <a:pt x="90" y="85"/>
                  </a:cubicBezTo>
                  <a:cubicBezTo>
                    <a:pt x="84" y="81"/>
                    <a:pt x="84" y="81"/>
                    <a:pt x="84" y="81"/>
                  </a:cubicBezTo>
                  <a:cubicBezTo>
                    <a:pt x="82" y="77"/>
                    <a:pt x="82" y="77"/>
                    <a:pt x="82" y="77"/>
                  </a:cubicBezTo>
                  <a:cubicBezTo>
                    <a:pt x="75" y="76"/>
                    <a:pt x="75" y="76"/>
                    <a:pt x="75" y="76"/>
                  </a:cubicBezTo>
                  <a:cubicBezTo>
                    <a:pt x="66" y="76"/>
                    <a:pt x="66" y="76"/>
                    <a:pt x="66" y="76"/>
                  </a:cubicBezTo>
                  <a:cubicBezTo>
                    <a:pt x="64" y="74"/>
                    <a:pt x="64" y="74"/>
                    <a:pt x="64" y="74"/>
                  </a:cubicBezTo>
                  <a:cubicBezTo>
                    <a:pt x="58" y="74"/>
                    <a:pt x="58" y="74"/>
                    <a:pt x="58" y="74"/>
                  </a:cubicBezTo>
                  <a:cubicBezTo>
                    <a:pt x="50" y="73"/>
                    <a:pt x="50" y="73"/>
                    <a:pt x="50" y="73"/>
                  </a:cubicBezTo>
                  <a:cubicBezTo>
                    <a:pt x="49" y="71"/>
                    <a:pt x="49" y="71"/>
                    <a:pt x="49" y="71"/>
                  </a:cubicBezTo>
                  <a:cubicBezTo>
                    <a:pt x="43" y="68"/>
                    <a:pt x="43" y="68"/>
                    <a:pt x="43" y="68"/>
                  </a:cubicBezTo>
                  <a:cubicBezTo>
                    <a:pt x="36" y="67"/>
                    <a:pt x="36" y="67"/>
                    <a:pt x="36" y="67"/>
                  </a:cubicBezTo>
                  <a:cubicBezTo>
                    <a:pt x="29" y="65"/>
                    <a:pt x="29" y="65"/>
                    <a:pt x="29" y="65"/>
                  </a:cubicBezTo>
                  <a:cubicBezTo>
                    <a:pt x="21" y="62"/>
                    <a:pt x="21" y="62"/>
                    <a:pt x="21" y="62"/>
                  </a:cubicBezTo>
                  <a:cubicBezTo>
                    <a:pt x="16" y="59"/>
                    <a:pt x="16" y="59"/>
                    <a:pt x="16" y="59"/>
                  </a:cubicBezTo>
                  <a:cubicBezTo>
                    <a:pt x="12" y="59"/>
                    <a:pt x="12" y="59"/>
                    <a:pt x="12" y="59"/>
                  </a:cubicBezTo>
                  <a:cubicBezTo>
                    <a:pt x="11" y="59"/>
                    <a:pt x="11" y="59"/>
                    <a:pt x="11" y="59"/>
                  </a:cubicBezTo>
                  <a:cubicBezTo>
                    <a:pt x="9" y="57"/>
                    <a:pt x="9" y="57"/>
                    <a:pt x="9" y="57"/>
                  </a:cubicBezTo>
                  <a:cubicBezTo>
                    <a:pt x="7" y="54"/>
                    <a:pt x="7" y="54"/>
                    <a:pt x="7" y="54"/>
                  </a:cubicBezTo>
                  <a:cubicBezTo>
                    <a:pt x="0" y="52"/>
                    <a:pt x="0" y="52"/>
                    <a:pt x="0" y="52"/>
                  </a:cubicBezTo>
                  <a:lnTo>
                    <a:pt x="0" y="51"/>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51" name="Freeform 51">
              <a:extLst>
                <a:ext uri="{FF2B5EF4-FFF2-40B4-BE49-F238E27FC236}">
                  <a16:creationId xmlns:a16="http://schemas.microsoft.com/office/drawing/2014/main" id="{3EA2711C-F6E0-EA43-AD01-F069D993D281}"/>
                </a:ext>
              </a:extLst>
            </p:cNvPr>
            <p:cNvSpPr>
              <a:spLocks/>
            </p:cNvSpPr>
            <p:nvPr/>
          </p:nvSpPr>
          <p:spPr bwMode="auto">
            <a:xfrm>
              <a:off x="6848079" y="1986053"/>
              <a:ext cx="286695" cy="305247"/>
            </a:xfrm>
            <a:custGeom>
              <a:avLst/>
              <a:gdLst>
                <a:gd name="T0" fmla="*/ 175 w 201"/>
                <a:gd name="T1" fmla="*/ 65 h 213"/>
                <a:gd name="T2" fmla="*/ 172 w 201"/>
                <a:gd name="T3" fmla="*/ 53 h 213"/>
                <a:gd name="T4" fmla="*/ 157 w 201"/>
                <a:gd name="T5" fmla="*/ 44 h 213"/>
                <a:gd name="T6" fmla="*/ 140 w 201"/>
                <a:gd name="T7" fmla="*/ 42 h 213"/>
                <a:gd name="T8" fmla="*/ 125 w 201"/>
                <a:gd name="T9" fmla="*/ 36 h 213"/>
                <a:gd name="T10" fmla="*/ 103 w 201"/>
                <a:gd name="T11" fmla="*/ 30 h 213"/>
                <a:gd name="T12" fmla="*/ 93 w 201"/>
                <a:gd name="T13" fmla="*/ 27 h 213"/>
                <a:gd name="T14" fmla="*/ 82 w 201"/>
                <a:gd name="T15" fmla="*/ 20 h 213"/>
                <a:gd name="T16" fmla="*/ 78 w 201"/>
                <a:gd name="T17" fmla="*/ 18 h 213"/>
                <a:gd name="T18" fmla="*/ 70 w 201"/>
                <a:gd name="T19" fmla="*/ 17 h 213"/>
                <a:gd name="T20" fmla="*/ 67 w 201"/>
                <a:gd name="T21" fmla="*/ 15 h 213"/>
                <a:gd name="T22" fmla="*/ 70 w 201"/>
                <a:gd name="T23" fmla="*/ 2 h 213"/>
                <a:gd name="T24" fmla="*/ 61 w 201"/>
                <a:gd name="T25" fmla="*/ 3 h 213"/>
                <a:gd name="T26" fmla="*/ 47 w 201"/>
                <a:gd name="T27" fmla="*/ 9 h 213"/>
                <a:gd name="T28" fmla="*/ 33 w 201"/>
                <a:gd name="T29" fmla="*/ 16 h 213"/>
                <a:gd name="T30" fmla="*/ 21 w 201"/>
                <a:gd name="T31" fmla="*/ 15 h 213"/>
                <a:gd name="T32" fmla="*/ 5 w 201"/>
                <a:gd name="T33" fmla="*/ 55 h 213"/>
                <a:gd name="T34" fmla="*/ 7 w 201"/>
                <a:gd name="T35" fmla="*/ 72 h 213"/>
                <a:gd name="T36" fmla="*/ 10 w 201"/>
                <a:gd name="T37" fmla="*/ 112 h 213"/>
                <a:gd name="T38" fmla="*/ 42 w 201"/>
                <a:gd name="T39" fmla="*/ 135 h 213"/>
                <a:gd name="T40" fmla="*/ 60 w 201"/>
                <a:gd name="T41" fmla="*/ 152 h 213"/>
                <a:gd name="T42" fmla="*/ 63 w 201"/>
                <a:gd name="T43" fmla="*/ 173 h 213"/>
                <a:gd name="T44" fmla="*/ 65 w 201"/>
                <a:gd name="T45" fmla="*/ 187 h 213"/>
                <a:gd name="T46" fmla="*/ 67 w 201"/>
                <a:gd name="T47" fmla="*/ 203 h 213"/>
                <a:gd name="T48" fmla="*/ 82 w 201"/>
                <a:gd name="T49" fmla="*/ 209 h 213"/>
                <a:gd name="T50" fmla="*/ 184 w 201"/>
                <a:gd name="T51" fmla="*/ 195 h 213"/>
                <a:gd name="T52" fmla="*/ 178 w 201"/>
                <a:gd name="T53" fmla="*/ 172 h 213"/>
                <a:gd name="T54" fmla="*/ 182 w 201"/>
                <a:gd name="T55" fmla="*/ 155 h 213"/>
                <a:gd name="T56" fmla="*/ 182 w 201"/>
                <a:gd name="T57" fmla="*/ 140 h 213"/>
                <a:gd name="T58" fmla="*/ 184 w 201"/>
                <a:gd name="T59" fmla="*/ 131 h 213"/>
                <a:gd name="T60" fmla="*/ 186 w 201"/>
                <a:gd name="T61" fmla="*/ 121 h 213"/>
                <a:gd name="T62" fmla="*/ 188 w 201"/>
                <a:gd name="T63" fmla="*/ 105 h 213"/>
                <a:gd name="T64" fmla="*/ 197 w 201"/>
                <a:gd name="T65" fmla="*/ 85 h 213"/>
                <a:gd name="T66" fmla="*/ 201 w 201"/>
                <a:gd name="T67" fmla="*/ 79 h 213"/>
                <a:gd name="T68" fmla="*/ 201 w 201"/>
                <a:gd name="T69" fmla="*/ 73 h 213"/>
                <a:gd name="T70" fmla="*/ 194 w 201"/>
                <a:gd name="T71" fmla="*/ 79 h 213"/>
                <a:gd name="T72" fmla="*/ 187 w 201"/>
                <a:gd name="T73" fmla="*/ 92 h 213"/>
                <a:gd name="T74" fmla="*/ 177 w 201"/>
                <a:gd name="T75" fmla="*/ 101 h 213"/>
                <a:gd name="T76" fmla="*/ 168 w 201"/>
                <a:gd name="T77" fmla="*/ 107 h 213"/>
                <a:gd name="T78" fmla="*/ 174 w 201"/>
                <a:gd name="T79" fmla="*/ 93 h 213"/>
                <a:gd name="T80" fmla="*/ 179 w 201"/>
                <a:gd name="T81" fmla="*/ 87 h 213"/>
                <a:gd name="T82" fmla="*/ 180 w 201"/>
                <a:gd name="T83" fmla="*/ 78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1" h="213">
                  <a:moveTo>
                    <a:pt x="178" y="69"/>
                  </a:moveTo>
                  <a:cubicBezTo>
                    <a:pt x="177" y="68"/>
                    <a:pt x="177" y="68"/>
                    <a:pt x="177" y="68"/>
                  </a:cubicBezTo>
                  <a:cubicBezTo>
                    <a:pt x="175" y="65"/>
                    <a:pt x="175" y="65"/>
                    <a:pt x="175" y="65"/>
                  </a:cubicBezTo>
                  <a:cubicBezTo>
                    <a:pt x="176" y="62"/>
                    <a:pt x="176" y="62"/>
                    <a:pt x="176" y="62"/>
                  </a:cubicBezTo>
                  <a:cubicBezTo>
                    <a:pt x="175" y="56"/>
                    <a:pt x="175" y="56"/>
                    <a:pt x="175" y="56"/>
                  </a:cubicBezTo>
                  <a:cubicBezTo>
                    <a:pt x="172" y="53"/>
                    <a:pt x="172" y="53"/>
                    <a:pt x="172" y="53"/>
                  </a:cubicBezTo>
                  <a:cubicBezTo>
                    <a:pt x="166" y="49"/>
                    <a:pt x="166" y="49"/>
                    <a:pt x="166" y="49"/>
                  </a:cubicBezTo>
                  <a:cubicBezTo>
                    <a:pt x="164" y="45"/>
                    <a:pt x="164" y="45"/>
                    <a:pt x="164" y="45"/>
                  </a:cubicBezTo>
                  <a:cubicBezTo>
                    <a:pt x="157" y="44"/>
                    <a:pt x="157" y="44"/>
                    <a:pt x="157" y="44"/>
                  </a:cubicBezTo>
                  <a:cubicBezTo>
                    <a:pt x="148" y="44"/>
                    <a:pt x="148" y="44"/>
                    <a:pt x="148" y="44"/>
                  </a:cubicBezTo>
                  <a:cubicBezTo>
                    <a:pt x="146" y="42"/>
                    <a:pt x="146" y="42"/>
                    <a:pt x="146" y="42"/>
                  </a:cubicBezTo>
                  <a:cubicBezTo>
                    <a:pt x="140" y="42"/>
                    <a:pt x="140" y="42"/>
                    <a:pt x="140" y="42"/>
                  </a:cubicBezTo>
                  <a:cubicBezTo>
                    <a:pt x="132" y="41"/>
                    <a:pt x="132" y="41"/>
                    <a:pt x="132" y="41"/>
                  </a:cubicBezTo>
                  <a:cubicBezTo>
                    <a:pt x="131" y="39"/>
                    <a:pt x="131" y="39"/>
                    <a:pt x="131" y="39"/>
                  </a:cubicBezTo>
                  <a:cubicBezTo>
                    <a:pt x="125" y="36"/>
                    <a:pt x="125" y="36"/>
                    <a:pt x="125" y="36"/>
                  </a:cubicBezTo>
                  <a:cubicBezTo>
                    <a:pt x="118" y="35"/>
                    <a:pt x="118" y="35"/>
                    <a:pt x="118" y="35"/>
                  </a:cubicBezTo>
                  <a:cubicBezTo>
                    <a:pt x="111" y="33"/>
                    <a:pt x="111" y="33"/>
                    <a:pt x="111" y="33"/>
                  </a:cubicBezTo>
                  <a:cubicBezTo>
                    <a:pt x="103" y="30"/>
                    <a:pt x="103" y="30"/>
                    <a:pt x="103" y="30"/>
                  </a:cubicBezTo>
                  <a:cubicBezTo>
                    <a:pt x="98" y="27"/>
                    <a:pt x="98" y="27"/>
                    <a:pt x="98" y="27"/>
                  </a:cubicBezTo>
                  <a:cubicBezTo>
                    <a:pt x="94" y="27"/>
                    <a:pt x="94" y="27"/>
                    <a:pt x="94" y="27"/>
                  </a:cubicBezTo>
                  <a:cubicBezTo>
                    <a:pt x="93" y="27"/>
                    <a:pt x="93" y="27"/>
                    <a:pt x="93" y="27"/>
                  </a:cubicBezTo>
                  <a:cubicBezTo>
                    <a:pt x="91" y="25"/>
                    <a:pt x="91" y="25"/>
                    <a:pt x="91" y="25"/>
                  </a:cubicBezTo>
                  <a:cubicBezTo>
                    <a:pt x="89" y="22"/>
                    <a:pt x="89" y="22"/>
                    <a:pt x="89" y="22"/>
                  </a:cubicBezTo>
                  <a:cubicBezTo>
                    <a:pt x="82" y="20"/>
                    <a:pt x="82" y="20"/>
                    <a:pt x="82" y="20"/>
                  </a:cubicBezTo>
                  <a:cubicBezTo>
                    <a:pt x="82" y="20"/>
                    <a:pt x="82" y="20"/>
                    <a:pt x="82" y="20"/>
                  </a:cubicBezTo>
                  <a:cubicBezTo>
                    <a:pt x="81" y="20"/>
                    <a:pt x="81" y="20"/>
                    <a:pt x="81" y="20"/>
                  </a:cubicBezTo>
                  <a:cubicBezTo>
                    <a:pt x="78" y="18"/>
                    <a:pt x="78" y="18"/>
                    <a:pt x="78" y="18"/>
                  </a:cubicBezTo>
                  <a:cubicBezTo>
                    <a:pt x="75" y="16"/>
                    <a:pt x="75" y="16"/>
                    <a:pt x="75" y="16"/>
                  </a:cubicBezTo>
                  <a:cubicBezTo>
                    <a:pt x="72" y="15"/>
                    <a:pt x="72" y="15"/>
                    <a:pt x="72" y="15"/>
                  </a:cubicBezTo>
                  <a:cubicBezTo>
                    <a:pt x="70" y="17"/>
                    <a:pt x="70" y="17"/>
                    <a:pt x="70" y="17"/>
                  </a:cubicBezTo>
                  <a:cubicBezTo>
                    <a:pt x="67" y="18"/>
                    <a:pt x="67" y="18"/>
                    <a:pt x="67" y="18"/>
                  </a:cubicBezTo>
                  <a:cubicBezTo>
                    <a:pt x="66" y="17"/>
                    <a:pt x="66" y="17"/>
                    <a:pt x="66" y="17"/>
                  </a:cubicBezTo>
                  <a:cubicBezTo>
                    <a:pt x="67" y="15"/>
                    <a:pt x="67" y="15"/>
                    <a:pt x="67" y="15"/>
                  </a:cubicBezTo>
                  <a:cubicBezTo>
                    <a:pt x="68" y="9"/>
                    <a:pt x="68" y="9"/>
                    <a:pt x="68" y="9"/>
                  </a:cubicBezTo>
                  <a:cubicBezTo>
                    <a:pt x="69" y="7"/>
                    <a:pt x="69" y="7"/>
                    <a:pt x="69" y="7"/>
                  </a:cubicBezTo>
                  <a:cubicBezTo>
                    <a:pt x="70" y="2"/>
                    <a:pt x="70" y="2"/>
                    <a:pt x="70" y="2"/>
                  </a:cubicBezTo>
                  <a:cubicBezTo>
                    <a:pt x="67" y="0"/>
                    <a:pt x="67" y="0"/>
                    <a:pt x="67" y="0"/>
                  </a:cubicBezTo>
                  <a:cubicBezTo>
                    <a:pt x="65" y="1"/>
                    <a:pt x="65" y="1"/>
                    <a:pt x="65" y="1"/>
                  </a:cubicBezTo>
                  <a:cubicBezTo>
                    <a:pt x="61" y="3"/>
                    <a:pt x="61" y="3"/>
                    <a:pt x="61" y="3"/>
                  </a:cubicBezTo>
                  <a:cubicBezTo>
                    <a:pt x="57" y="4"/>
                    <a:pt x="57" y="4"/>
                    <a:pt x="57" y="4"/>
                  </a:cubicBezTo>
                  <a:cubicBezTo>
                    <a:pt x="52" y="6"/>
                    <a:pt x="52" y="6"/>
                    <a:pt x="52" y="6"/>
                  </a:cubicBezTo>
                  <a:cubicBezTo>
                    <a:pt x="47" y="9"/>
                    <a:pt x="47" y="9"/>
                    <a:pt x="47" y="9"/>
                  </a:cubicBezTo>
                  <a:cubicBezTo>
                    <a:pt x="39" y="13"/>
                    <a:pt x="39" y="13"/>
                    <a:pt x="39" y="13"/>
                  </a:cubicBezTo>
                  <a:cubicBezTo>
                    <a:pt x="37" y="16"/>
                    <a:pt x="37" y="16"/>
                    <a:pt x="37" y="16"/>
                  </a:cubicBezTo>
                  <a:cubicBezTo>
                    <a:pt x="33" y="16"/>
                    <a:pt x="33" y="16"/>
                    <a:pt x="33" y="16"/>
                  </a:cubicBezTo>
                  <a:cubicBezTo>
                    <a:pt x="28" y="14"/>
                    <a:pt x="28" y="14"/>
                    <a:pt x="28" y="14"/>
                  </a:cubicBezTo>
                  <a:cubicBezTo>
                    <a:pt x="25" y="11"/>
                    <a:pt x="25" y="11"/>
                    <a:pt x="25" y="11"/>
                  </a:cubicBezTo>
                  <a:cubicBezTo>
                    <a:pt x="21" y="15"/>
                    <a:pt x="21" y="15"/>
                    <a:pt x="21" y="15"/>
                  </a:cubicBezTo>
                  <a:cubicBezTo>
                    <a:pt x="20" y="43"/>
                    <a:pt x="20" y="43"/>
                    <a:pt x="20" y="43"/>
                  </a:cubicBezTo>
                  <a:cubicBezTo>
                    <a:pt x="7" y="51"/>
                    <a:pt x="7" y="51"/>
                    <a:pt x="7" y="51"/>
                  </a:cubicBezTo>
                  <a:cubicBezTo>
                    <a:pt x="5" y="55"/>
                    <a:pt x="5" y="55"/>
                    <a:pt x="5" y="55"/>
                  </a:cubicBezTo>
                  <a:cubicBezTo>
                    <a:pt x="0" y="66"/>
                    <a:pt x="0" y="66"/>
                    <a:pt x="0" y="66"/>
                  </a:cubicBezTo>
                  <a:cubicBezTo>
                    <a:pt x="5" y="72"/>
                    <a:pt x="5" y="72"/>
                    <a:pt x="5" y="72"/>
                  </a:cubicBezTo>
                  <a:cubicBezTo>
                    <a:pt x="7" y="72"/>
                    <a:pt x="7" y="72"/>
                    <a:pt x="7" y="72"/>
                  </a:cubicBezTo>
                  <a:cubicBezTo>
                    <a:pt x="5" y="89"/>
                    <a:pt x="5" y="89"/>
                    <a:pt x="5" y="89"/>
                  </a:cubicBezTo>
                  <a:cubicBezTo>
                    <a:pt x="4" y="107"/>
                    <a:pt x="4" y="107"/>
                    <a:pt x="4" y="107"/>
                  </a:cubicBezTo>
                  <a:cubicBezTo>
                    <a:pt x="10" y="112"/>
                    <a:pt x="10" y="112"/>
                    <a:pt x="10" y="112"/>
                  </a:cubicBezTo>
                  <a:cubicBezTo>
                    <a:pt x="19" y="117"/>
                    <a:pt x="19" y="117"/>
                    <a:pt x="19" y="117"/>
                  </a:cubicBezTo>
                  <a:cubicBezTo>
                    <a:pt x="33" y="125"/>
                    <a:pt x="33" y="125"/>
                    <a:pt x="33" y="125"/>
                  </a:cubicBezTo>
                  <a:cubicBezTo>
                    <a:pt x="42" y="135"/>
                    <a:pt x="42" y="135"/>
                    <a:pt x="42" y="135"/>
                  </a:cubicBezTo>
                  <a:cubicBezTo>
                    <a:pt x="45" y="139"/>
                    <a:pt x="45" y="139"/>
                    <a:pt x="45" y="139"/>
                  </a:cubicBezTo>
                  <a:cubicBezTo>
                    <a:pt x="52" y="144"/>
                    <a:pt x="52" y="144"/>
                    <a:pt x="52" y="144"/>
                  </a:cubicBezTo>
                  <a:cubicBezTo>
                    <a:pt x="60" y="152"/>
                    <a:pt x="60" y="152"/>
                    <a:pt x="60" y="152"/>
                  </a:cubicBezTo>
                  <a:cubicBezTo>
                    <a:pt x="61" y="159"/>
                    <a:pt x="61" y="159"/>
                    <a:pt x="61" y="159"/>
                  </a:cubicBezTo>
                  <a:cubicBezTo>
                    <a:pt x="60" y="166"/>
                    <a:pt x="60" y="166"/>
                    <a:pt x="60" y="166"/>
                  </a:cubicBezTo>
                  <a:cubicBezTo>
                    <a:pt x="63" y="173"/>
                    <a:pt x="63" y="173"/>
                    <a:pt x="63" y="173"/>
                  </a:cubicBezTo>
                  <a:cubicBezTo>
                    <a:pt x="65" y="176"/>
                    <a:pt x="65" y="176"/>
                    <a:pt x="65" y="176"/>
                  </a:cubicBezTo>
                  <a:cubicBezTo>
                    <a:pt x="65" y="183"/>
                    <a:pt x="65" y="183"/>
                    <a:pt x="65" y="183"/>
                  </a:cubicBezTo>
                  <a:cubicBezTo>
                    <a:pt x="65" y="187"/>
                    <a:pt x="65" y="187"/>
                    <a:pt x="65" y="187"/>
                  </a:cubicBezTo>
                  <a:cubicBezTo>
                    <a:pt x="65" y="193"/>
                    <a:pt x="65" y="193"/>
                    <a:pt x="65" y="193"/>
                  </a:cubicBezTo>
                  <a:cubicBezTo>
                    <a:pt x="67" y="198"/>
                    <a:pt x="67" y="198"/>
                    <a:pt x="67" y="198"/>
                  </a:cubicBezTo>
                  <a:cubicBezTo>
                    <a:pt x="67" y="203"/>
                    <a:pt x="67" y="203"/>
                    <a:pt x="67" y="203"/>
                  </a:cubicBezTo>
                  <a:cubicBezTo>
                    <a:pt x="72" y="203"/>
                    <a:pt x="72" y="203"/>
                    <a:pt x="72" y="203"/>
                  </a:cubicBezTo>
                  <a:cubicBezTo>
                    <a:pt x="72" y="203"/>
                    <a:pt x="76" y="207"/>
                    <a:pt x="77" y="207"/>
                  </a:cubicBezTo>
                  <a:cubicBezTo>
                    <a:pt x="78" y="207"/>
                    <a:pt x="82" y="209"/>
                    <a:pt x="82" y="209"/>
                  </a:cubicBezTo>
                  <a:cubicBezTo>
                    <a:pt x="85" y="213"/>
                    <a:pt x="85" y="213"/>
                    <a:pt x="85" y="213"/>
                  </a:cubicBezTo>
                  <a:cubicBezTo>
                    <a:pt x="184" y="207"/>
                    <a:pt x="184" y="207"/>
                    <a:pt x="184" y="207"/>
                  </a:cubicBezTo>
                  <a:cubicBezTo>
                    <a:pt x="184" y="195"/>
                    <a:pt x="184" y="195"/>
                    <a:pt x="184" y="195"/>
                  </a:cubicBezTo>
                  <a:cubicBezTo>
                    <a:pt x="184" y="191"/>
                    <a:pt x="184" y="191"/>
                    <a:pt x="184" y="191"/>
                  </a:cubicBezTo>
                  <a:cubicBezTo>
                    <a:pt x="179" y="179"/>
                    <a:pt x="179" y="179"/>
                    <a:pt x="179" y="179"/>
                  </a:cubicBezTo>
                  <a:cubicBezTo>
                    <a:pt x="178" y="172"/>
                    <a:pt x="178" y="172"/>
                    <a:pt x="178" y="172"/>
                  </a:cubicBezTo>
                  <a:cubicBezTo>
                    <a:pt x="179" y="164"/>
                    <a:pt x="179" y="164"/>
                    <a:pt x="179" y="164"/>
                  </a:cubicBezTo>
                  <a:cubicBezTo>
                    <a:pt x="181" y="158"/>
                    <a:pt x="181" y="158"/>
                    <a:pt x="181" y="158"/>
                  </a:cubicBezTo>
                  <a:cubicBezTo>
                    <a:pt x="182" y="155"/>
                    <a:pt x="182" y="155"/>
                    <a:pt x="182" y="155"/>
                  </a:cubicBezTo>
                  <a:cubicBezTo>
                    <a:pt x="184" y="152"/>
                    <a:pt x="184" y="152"/>
                    <a:pt x="184" y="152"/>
                  </a:cubicBezTo>
                  <a:cubicBezTo>
                    <a:pt x="182" y="147"/>
                    <a:pt x="182" y="147"/>
                    <a:pt x="182" y="147"/>
                  </a:cubicBezTo>
                  <a:cubicBezTo>
                    <a:pt x="182" y="140"/>
                    <a:pt x="182" y="140"/>
                    <a:pt x="182" y="140"/>
                  </a:cubicBezTo>
                  <a:cubicBezTo>
                    <a:pt x="182" y="136"/>
                    <a:pt x="182" y="136"/>
                    <a:pt x="182" y="136"/>
                  </a:cubicBezTo>
                  <a:cubicBezTo>
                    <a:pt x="184" y="133"/>
                    <a:pt x="184" y="133"/>
                    <a:pt x="184" y="133"/>
                  </a:cubicBezTo>
                  <a:cubicBezTo>
                    <a:pt x="184" y="131"/>
                    <a:pt x="184" y="131"/>
                    <a:pt x="184" y="131"/>
                  </a:cubicBezTo>
                  <a:cubicBezTo>
                    <a:pt x="188" y="127"/>
                    <a:pt x="188" y="127"/>
                    <a:pt x="188" y="127"/>
                  </a:cubicBezTo>
                  <a:cubicBezTo>
                    <a:pt x="188" y="125"/>
                    <a:pt x="188" y="125"/>
                    <a:pt x="188" y="125"/>
                  </a:cubicBezTo>
                  <a:cubicBezTo>
                    <a:pt x="186" y="121"/>
                    <a:pt x="186" y="121"/>
                    <a:pt x="186" y="121"/>
                  </a:cubicBezTo>
                  <a:cubicBezTo>
                    <a:pt x="186" y="118"/>
                    <a:pt x="186" y="118"/>
                    <a:pt x="186" y="118"/>
                  </a:cubicBezTo>
                  <a:cubicBezTo>
                    <a:pt x="187" y="110"/>
                    <a:pt x="187" y="110"/>
                    <a:pt x="187" y="110"/>
                  </a:cubicBezTo>
                  <a:cubicBezTo>
                    <a:pt x="188" y="105"/>
                    <a:pt x="188" y="105"/>
                    <a:pt x="188" y="105"/>
                  </a:cubicBezTo>
                  <a:cubicBezTo>
                    <a:pt x="191" y="99"/>
                    <a:pt x="191" y="99"/>
                    <a:pt x="191" y="99"/>
                  </a:cubicBezTo>
                  <a:cubicBezTo>
                    <a:pt x="196" y="89"/>
                    <a:pt x="196" y="89"/>
                    <a:pt x="196" y="89"/>
                  </a:cubicBezTo>
                  <a:cubicBezTo>
                    <a:pt x="197" y="85"/>
                    <a:pt x="197" y="85"/>
                    <a:pt x="197" y="85"/>
                  </a:cubicBezTo>
                  <a:cubicBezTo>
                    <a:pt x="197" y="82"/>
                    <a:pt x="197" y="82"/>
                    <a:pt x="197" y="82"/>
                  </a:cubicBezTo>
                  <a:cubicBezTo>
                    <a:pt x="201" y="81"/>
                    <a:pt x="201" y="81"/>
                    <a:pt x="201" y="81"/>
                  </a:cubicBezTo>
                  <a:cubicBezTo>
                    <a:pt x="201" y="79"/>
                    <a:pt x="201" y="79"/>
                    <a:pt x="201" y="79"/>
                  </a:cubicBezTo>
                  <a:cubicBezTo>
                    <a:pt x="201" y="77"/>
                    <a:pt x="201" y="77"/>
                    <a:pt x="201" y="77"/>
                  </a:cubicBezTo>
                  <a:cubicBezTo>
                    <a:pt x="201" y="75"/>
                    <a:pt x="201" y="75"/>
                    <a:pt x="201" y="75"/>
                  </a:cubicBezTo>
                  <a:cubicBezTo>
                    <a:pt x="201" y="73"/>
                    <a:pt x="201" y="73"/>
                    <a:pt x="201" y="73"/>
                  </a:cubicBezTo>
                  <a:cubicBezTo>
                    <a:pt x="201" y="71"/>
                    <a:pt x="201" y="71"/>
                    <a:pt x="201" y="71"/>
                  </a:cubicBezTo>
                  <a:cubicBezTo>
                    <a:pt x="197" y="75"/>
                    <a:pt x="197" y="75"/>
                    <a:pt x="197" y="75"/>
                  </a:cubicBezTo>
                  <a:cubicBezTo>
                    <a:pt x="194" y="79"/>
                    <a:pt x="194" y="79"/>
                    <a:pt x="194" y="79"/>
                  </a:cubicBezTo>
                  <a:cubicBezTo>
                    <a:pt x="193" y="84"/>
                    <a:pt x="193" y="84"/>
                    <a:pt x="193" y="84"/>
                  </a:cubicBezTo>
                  <a:cubicBezTo>
                    <a:pt x="190" y="90"/>
                    <a:pt x="190" y="90"/>
                    <a:pt x="190" y="90"/>
                  </a:cubicBezTo>
                  <a:cubicBezTo>
                    <a:pt x="187" y="92"/>
                    <a:pt x="187" y="92"/>
                    <a:pt x="187" y="92"/>
                  </a:cubicBezTo>
                  <a:cubicBezTo>
                    <a:pt x="181" y="95"/>
                    <a:pt x="181" y="95"/>
                    <a:pt x="181" y="95"/>
                  </a:cubicBezTo>
                  <a:cubicBezTo>
                    <a:pt x="178" y="99"/>
                    <a:pt x="178" y="99"/>
                    <a:pt x="178" y="99"/>
                  </a:cubicBezTo>
                  <a:cubicBezTo>
                    <a:pt x="177" y="101"/>
                    <a:pt x="177" y="101"/>
                    <a:pt x="177" y="101"/>
                  </a:cubicBezTo>
                  <a:cubicBezTo>
                    <a:pt x="175" y="105"/>
                    <a:pt x="175" y="105"/>
                    <a:pt x="175" y="105"/>
                  </a:cubicBezTo>
                  <a:cubicBezTo>
                    <a:pt x="171" y="110"/>
                    <a:pt x="171" y="110"/>
                    <a:pt x="171" y="110"/>
                  </a:cubicBezTo>
                  <a:cubicBezTo>
                    <a:pt x="168" y="107"/>
                    <a:pt x="168" y="107"/>
                    <a:pt x="168" y="107"/>
                  </a:cubicBezTo>
                  <a:cubicBezTo>
                    <a:pt x="171" y="103"/>
                    <a:pt x="171" y="103"/>
                    <a:pt x="171" y="103"/>
                  </a:cubicBezTo>
                  <a:cubicBezTo>
                    <a:pt x="173" y="96"/>
                    <a:pt x="173" y="96"/>
                    <a:pt x="173" y="96"/>
                  </a:cubicBezTo>
                  <a:cubicBezTo>
                    <a:pt x="174" y="93"/>
                    <a:pt x="174" y="93"/>
                    <a:pt x="174" y="93"/>
                  </a:cubicBezTo>
                  <a:cubicBezTo>
                    <a:pt x="175" y="91"/>
                    <a:pt x="175" y="91"/>
                    <a:pt x="175" y="91"/>
                  </a:cubicBezTo>
                  <a:cubicBezTo>
                    <a:pt x="177" y="89"/>
                    <a:pt x="177" y="89"/>
                    <a:pt x="177" y="89"/>
                  </a:cubicBezTo>
                  <a:cubicBezTo>
                    <a:pt x="179" y="87"/>
                    <a:pt x="179" y="87"/>
                    <a:pt x="179" y="87"/>
                  </a:cubicBezTo>
                  <a:cubicBezTo>
                    <a:pt x="180" y="85"/>
                    <a:pt x="180" y="85"/>
                    <a:pt x="180" y="85"/>
                  </a:cubicBezTo>
                  <a:cubicBezTo>
                    <a:pt x="179" y="80"/>
                    <a:pt x="179" y="80"/>
                    <a:pt x="179" y="80"/>
                  </a:cubicBezTo>
                  <a:cubicBezTo>
                    <a:pt x="180" y="78"/>
                    <a:pt x="180" y="78"/>
                    <a:pt x="180" y="78"/>
                  </a:cubicBezTo>
                  <a:cubicBezTo>
                    <a:pt x="179" y="76"/>
                    <a:pt x="179" y="76"/>
                    <a:pt x="179" y="76"/>
                  </a:cubicBezTo>
                  <a:lnTo>
                    <a:pt x="178" y="69"/>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52" name="Freeform 52">
              <a:extLst>
                <a:ext uri="{FF2B5EF4-FFF2-40B4-BE49-F238E27FC236}">
                  <a16:creationId xmlns:a16="http://schemas.microsoft.com/office/drawing/2014/main" id="{7CEA614F-20A4-4F4E-BB1F-E858F357FF89}"/>
                </a:ext>
              </a:extLst>
            </p:cNvPr>
            <p:cNvSpPr>
              <a:spLocks/>
            </p:cNvSpPr>
            <p:nvPr/>
          </p:nvSpPr>
          <p:spPr bwMode="auto">
            <a:xfrm>
              <a:off x="7268003" y="2274434"/>
              <a:ext cx="229357" cy="263085"/>
            </a:xfrm>
            <a:custGeom>
              <a:avLst/>
              <a:gdLst>
                <a:gd name="T0" fmla="*/ 114 w 136"/>
                <a:gd name="T1" fmla="*/ 8 h 156"/>
                <a:gd name="T2" fmla="*/ 101 w 136"/>
                <a:gd name="T3" fmla="*/ 17 h 156"/>
                <a:gd name="T4" fmla="*/ 93 w 136"/>
                <a:gd name="T5" fmla="*/ 22 h 156"/>
                <a:gd name="T6" fmla="*/ 88 w 136"/>
                <a:gd name="T7" fmla="*/ 27 h 156"/>
                <a:gd name="T8" fmla="*/ 82 w 136"/>
                <a:gd name="T9" fmla="*/ 27 h 156"/>
                <a:gd name="T10" fmla="*/ 74 w 136"/>
                <a:gd name="T11" fmla="*/ 33 h 156"/>
                <a:gd name="T12" fmla="*/ 69 w 136"/>
                <a:gd name="T13" fmla="*/ 33 h 156"/>
                <a:gd name="T14" fmla="*/ 65 w 136"/>
                <a:gd name="T15" fmla="*/ 31 h 156"/>
                <a:gd name="T16" fmla="*/ 60 w 136"/>
                <a:gd name="T17" fmla="*/ 29 h 156"/>
                <a:gd name="T18" fmla="*/ 55 w 136"/>
                <a:gd name="T19" fmla="*/ 27 h 156"/>
                <a:gd name="T20" fmla="*/ 47 w 136"/>
                <a:gd name="T21" fmla="*/ 23 h 156"/>
                <a:gd name="T22" fmla="*/ 0 w 136"/>
                <a:gd name="T23" fmla="*/ 28 h 156"/>
                <a:gd name="T24" fmla="*/ 16 w 136"/>
                <a:gd name="T25" fmla="*/ 136 h 156"/>
                <a:gd name="T26" fmla="*/ 22 w 136"/>
                <a:gd name="T27" fmla="*/ 133 h 156"/>
                <a:gd name="T28" fmla="*/ 31 w 136"/>
                <a:gd name="T29" fmla="*/ 140 h 156"/>
                <a:gd name="T30" fmla="*/ 34 w 136"/>
                <a:gd name="T31" fmla="*/ 146 h 156"/>
                <a:gd name="T32" fmla="*/ 42 w 136"/>
                <a:gd name="T33" fmla="*/ 148 h 156"/>
                <a:gd name="T34" fmla="*/ 46 w 136"/>
                <a:gd name="T35" fmla="*/ 151 h 156"/>
                <a:gd name="T36" fmla="*/ 49 w 136"/>
                <a:gd name="T37" fmla="*/ 149 h 156"/>
                <a:gd name="T38" fmla="*/ 52 w 136"/>
                <a:gd name="T39" fmla="*/ 146 h 156"/>
                <a:gd name="T40" fmla="*/ 60 w 136"/>
                <a:gd name="T41" fmla="*/ 150 h 156"/>
                <a:gd name="T42" fmla="*/ 67 w 136"/>
                <a:gd name="T43" fmla="*/ 148 h 156"/>
                <a:gd name="T44" fmla="*/ 71 w 136"/>
                <a:gd name="T45" fmla="*/ 144 h 156"/>
                <a:gd name="T46" fmla="*/ 75 w 136"/>
                <a:gd name="T47" fmla="*/ 146 h 156"/>
                <a:gd name="T48" fmla="*/ 83 w 136"/>
                <a:gd name="T49" fmla="*/ 155 h 156"/>
                <a:gd name="T50" fmla="*/ 85 w 136"/>
                <a:gd name="T51" fmla="*/ 156 h 156"/>
                <a:gd name="T52" fmla="*/ 92 w 136"/>
                <a:gd name="T53" fmla="*/ 149 h 156"/>
                <a:gd name="T54" fmla="*/ 94 w 136"/>
                <a:gd name="T55" fmla="*/ 142 h 156"/>
                <a:gd name="T56" fmla="*/ 100 w 136"/>
                <a:gd name="T57" fmla="*/ 128 h 156"/>
                <a:gd name="T58" fmla="*/ 105 w 136"/>
                <a:gd name="T59" fmla="*/ 130 h 156"/>
                <a:gd name="T60" fmla="*/ 109 w 136"/>
                <a:gd name="T61" fmla="*/ 116 h 156"/>
                <a:gd name="T62" fmla="*/ 118 w 136"/>
                <a:gd name="T63" fmla="*/ 110 h 156"/>
                <a:gd name="T64" fmla="*/ 129 w 136"/>
                <a:gd name="T65" fmla="*/ 99 h 156"/>
                <a:gd name="T66" fmla="*/ 131 w 136"/>
                <a:gd name="T67" fmla="*/ 91 h 156"/>
                <a:gd name="T68" fmla="*/ 132 w 136"/>
                <a:gd name="T69" fmla="*/ 77 h 156"/>
                <a:gd name="T70" fmla="*/ 133 w 136"/>
                <a:gd name="T71" fmla="*/ 70 h 156"/>
                <a:gd name="T72" fmla="*/ 133 w 136"/>
                <a:gd name="T73" fmla="*/ 61 h 156"/>
                <a:gd name="T74" fmla="*/ 133 w 136"/>
                <a:gd name="T75" fmla="*/ 55 h 156"/>
                <a:gd name="T76" fmla="*/ 126 w 136"/>
                <a:gd name="T7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6" h="156">
                  <a:moveTo>
                    <a:pt x="121" y="5"/>
                  </a:moveTo>
                  <a:lnTo>
                    <a:pt x="114" y="8"/>
                  </a:lnTo>
                  <a:lnTo>
                    <a:pt x="108" y="13"/>
                  </a:lnTo>
                  <a:lnTo>
                    <a:pt x="101" y="17"/>
                  </a:lnTo>
                  <a:lnTo>
                    <a:pt x="96" y="21"/>
                  </a:lnTo>
                  <a:lnTo>
                    <a:pt x="93" y="22"/>
                  </a:lnTo>
                  <a:lnTo>
                    <a:pt x="91" y="24"/>
                  </a:lnTo>
                  <a:lnTo>
                    <a:pt x="88" y="27"/>
                  </a:lnTo>
                  <a:lnTo>
                    <a:pt x="85" y="27"/>
                  </a:lnTo>
                  <a:lnTo>
                    <a:pt x="82" y="27"/>
                  </a:lnTo>
                  <a:lnTo>
                    <a:pt x="78" y="29"/>
                  </a:lnTo>
                  <a:lnTo>
                    <a:pt x="74" y="33"/>
                  </a:lnTo>
                  <a:lnTo>
                    <a:pt x="71" y="33"/>
                  </a:lnTo>
                  <a:lnTo>
                    <a:pt x="69" y="33"/>
                  </a:lnTo>
                  <a:lnTo>
                    <a:pt x="68" y="33"/>
                  </a:lnTo>
                  <a:lnTo>
                    <a:pt x="65" y="31"/>
                  </a:lnTo>
                  <a:lnTo>
                    <a:pt x="62" y="28"/>
                  </a:lnTo>
                  <a:lnTo>
                    <a:pt x="60" y="29"/>
                  </a:lnTo>
                  <a:lnTo>
                    <a:pt x="56" y="28"/>
                  </a:lnTo>
                  <a:lnTo>
                    <a:pt x="55" y="27"/>
                  </a:lnTo>
                  <a:lnTo>
                    <a:pt x="51" y="24"/>
                  </a:lnTo>
                  <a:lnTo>
                    <a:pt x="47" y="23"/>
                  </a:lnTo>
                  <a:lnTo>
                    <a:pt x="39" y="22"/>
                  </a:lnTo>
                  <a:lnTo>
                    <a:pt x="0" y="28"/>
                  </a:lnTo>
                  <a:lnTo>
                    <a:pt x="11" y="134"/>
                  </a:lnTo>
                  <a:lnTo>
                    <a:pt x="16" y="136"/>
                  </a:lnTo>
                  <a:lnTo>
                    <a:pt x="21" y="134"/>
                  </a:lnTo>
                  <a:lnTo>
                    <a:pt x="22" y="133"/>
                  </a:lnTo>
                  <a:lnTo>
                    <a:pt x="27" y="137"/>
                  </a:lnTo>
                  <a:lnTo>
                    <a:pt x="31" y="140"/>
                  </a:lnTo>
                  <a:lnTo>
                    <a:pt x="33" y="144"/>
                  </a:lnTo>
                  <a:lnTo>
                    <a:pt x="34" y="146"/>
                  </a:lnTo>
                  <a:lnTo>
                    <a:pt x="39" y="147"/>
                  </a:lnTo>
                  <a:lnTo>
                    <a:pt x="42" y="148"/>
                  </a:lnTo>
                  <a:lnTo>
                    <a:pt x="44" y="149"/>
                  </a:lnTo>
                  <a:lnTo>
                    <a:pt x="46" y="151"/>
                  </a:lnTo>
                  <a:lnTo>
                    <a:pt x="49" y="150"/>
                  </a:lnTo>
                  <a:lnTo>
                    <a:pt x="49" y="149"/>
                  </a:lnTo>
                  <a:lnTo>
                    <a:pt x="51" y="147"/>
                  </a:lnTo>
                  <a:lnTo>
                    <a:pt x="52" y="146"/>
                  </a:lnTo>
                  <a:lnTo>
                    <a:pt x="55" y="148"/>
                  </a:lnTo>
                  <a:lnTo>
                    <a:pt x="60" y="150"/>
                  </a:lnTo>
                  <a:lnTo>
                    <a:pt x="66" y="149"/>
                  </a:lnTo>
                  <a:lnTo>
                    <a:pt x="67" y="148"/>
                  </a:lnTo>
                  <a:lnTo>
                    <a:pt x="69" y="145"/>
                  </a:lnTo>
                  <a:lnTo>
                    <a:pt x="71" y="144"/>
                  </a:lnTo>
                  <a:lnTo>
                    <a:pt x="72" y="143"/>
                  </a:lnTo>
                  <a:lnTo>
                    <a:pt x="75" y="146"/>
                  </a:lnTo>
                  <a:lnTo>
                    <a:pt x="79" y="151"/>
                  </a:lnTo>
                  <a:lnTo>
                    <a:pt x="83" y="155"/>
                  </a:lnTo>
                  <a:lnTo>
                    <a:pt x="86" y="155"/>
                  </a:lnTo>
                  <a:lnTo>
                    <a:pt x="85" y="156"/>
                  </a:lnTo>
                  <a:lnTo>
                    <a:pt x="88" y="153"/>
                  </a:lnTo>
                  <a:lnTo>
                    <a:pt x="92" y="149"/>
                  </a:lnTo>
                  <a:lnTo>
                    <a:pt x="94" y="146"/>
                  </a:lnTo>
                  <a:lnTo>
                    <a:pt x="94" y="142"/>
                  </a:lnTo>
                  <a:lnTo>
                    <a:pt x="97" y="131"/>
                  </a:lnTo>
                  <a:lnTo>
                    <a:pt x="100" y="128"/>
                  </a:lnTo>
                  <a:lnTo>
                    <a:pt x="104" y="131"/>
                  </a:lnTo>
                  <a:lnTo>
                    <a:pt x="105" y="130"/>
                  </a:lnTo>
                  <a:lnTo>
                    <a:pt x="106" y="120"/>
                  </a:lnTo>
                  <a:lnTo>
                    <a:pt x="109" y="116"/>
                  </a:lnTo>
                  <a:lnTo>
                    <a:pt x="113" y="110"/>
                  </a:lnTo>
                  <a:lnTo>
                    <a:pt x="118" y="110"/>
                  </a:lnTo>
                  <a:lnTo>
                    <a:pt x="121" y="106"/>
                  </a:lnTo>
                  <a:lnTo>
                    <a:pt x="129" y="99"/>
                  </a:lnTo>
                  <a:lnTo>
                    <a:pt x="131" y="94"/>
                  </a:lnTo>
                  <a:lnTo>
                    <a:pt x="131" y="91"/>
                  </a:lnTo>
                  <a:lnTo>
                    <a:pt x="132" y="83"/>
                  </a:lnTo>
                  <a:lnTo>
                    <a:pt x="132" y="77"/>
                  </a:lnTo>
                  <a:lnTo>
                    <a:pt x="133" y="74"/>
                  </a:lnTo>
                  <a:lnTo>
                    <a:pt x="133" y="70"/>
                  </a:lnTo>
                  <a:lnTo>
                    <a:pt x="133" y="62"/>
                  </a:lnTo>
                  <a:lnTo>
                    <a:pt x="133" y="61"/>
                  </a:lnTo>
                  <a:lnTo>
                    <a:pt x="132" y="58"/>
                  </a:lnTo>
                  <a:lnTo>
                    <a:pt x="133" y="55"/>
                  </a:lnTo>
                  <a:lnTo>
                    <a:pt x="136" y="55"/>
                  </a:lnTo>
                  <a:lnTo>
                    <a:pt x="126" y="0"/>
                  </a:lnTo>
                  <a:lnTo>
                    <a:pt x="121" y="5"/>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53" name="Freeform 53">
              <a:extLst>
                <a:ext uri="{FF2B5EF4-FFF2-40B4-BE49-F238E27FC236}">
                  <a16:creationId xmlns:a16="http://schemas.microsoft.com/office/drawing/2014/main" id="{FEF8C6FF-3F16-F145-8969-AACE018C4A01}"/>
                </a:ext>
              </a:extLst>
            </p:cNvPr>
            <p:cNvSpPr>
              <a:spLocks/>
            </p:cNvSpPr>
            <p:nvPr/>
          </p:nvSpPr>
          <p:spPr bwMode="auto">
            <a:xfrm>
              <a:off x="7119596" y="2319969"/>
              <a:ext cx="168644" cy="290068"/>
            </a:xfrm>
            <a:custGeom>
              <a:avLst/>
              <a:gdLst>
                <a:gd name="T0" fmla="*/ 5 w 100"/>
                <a:gd name="T1" fmla="*/ 167 h 172"/>
                <a:gd name="T2" fmla="*/ 16 w 100"/>
                <a:gd name="T3" fmla="*/ 163 h 172"/>
                <a:gd name="T4" fmla="*/ 24 w 100"/>
                <a:gd name="T5" fmla="*/ 163 h 172"/>
                <a:gd name="T6" fmla="*/ 31 w 100"/>
                <a:gd name="T7" fmla="*/ 168 h 172"/>
                <a:gd name="T8" fmla="*/ 32 w 100"/>
                <a:gd name="T9" fmla="*/ 163 h 172"/>
                <a:gd name="T10" fmla="*/ 38 w 100"/>
                <a:gd name="T11" fmla="*/ 161 h 172"/>
                <a:gd name="T12" fmla="*/ 44 w 100"/>
                <a:gd name="T13" fmla="*/ 163 h 172"/>
                <a:gd name="T14" fmla="*/ 49 w 100"/>
                <a:gd name="T15" fmla="*/ 161 h 172"/>
                <a:gd name="T16" fmla="*/ 52 w 100"/>
                <a:gd name="T17" fmla="*/ 154 h 172"/>
                <a:gd name="T18" fmla="*/ 55 w 100"/>
                <a:gd name="T19" fmla="*/ 150 h 172"/>
                <a:gd name="T20" fmla="*/ 59 w 100"/>
                <a:gd name="T21" fmla="*/ 157 h 172"/>
                <a:gd name="T22" fmla="*/ 66 w 100"/>
                <a:gd name="T23" fmla="*/ 157 h 172"/>
                <a:gd name="T24" fmla="*/ 68 w 100"/>
                <a:gd name="T25" fmla="*/ 150 h 172"/>
                <a:gd name="T26" fmla="*/ 74 w 100"/>
                <a:gd name="T27" fmla="*/ 145 h 172"/>
                <a:gd name="T28" fmla="*/ 78 w 100"/>
                <a:gd name="T29" fmla="*/ 139 h 172"/>
                <a:gd name="T30" fmla="*/ 80 w 100"/>
                <a:gd name="T31" fmla="*/ 131 h 172"/>
                <a:gd name="T32" fmla="*/ 81 w 100"/>
                <a:gd name="T33" fmla="*/ 127 h 172"/>
                <a:gd name="T34" fmla="*/ 90 w 100"/>
                <a:gd name="T35" fmla="*/ 125 h 172"/>
                <a:gd name="T36" fmla="*/ 98 w 100"/>
                <a:gd name="T37" fmla="*/ 123 h 172"/>
                <a:gd name="T38" fmla="*/ 99 w 100"/>
                <a:gd name="T39" fmla="*/ 115 h 172"/>
                <a:gd name="T40" fmla="*/ 98 w 100"/>
                <a:gd name="T41" fmla="*/ 112 h 172"/>
                <a:gd name="T42" fmla="*/ 99 w 100"/>
                <a:gd name="T43" fmla="*/ 107 h 172"/>
                <a:gd name="T44" fmla="*/ 88 w 100"/>
                <a:gd name="T45" fmla="*/ 0 h 172"/>
                <a:gd name="T46" fmla="*/ 27 w 100"/>
                <a:gd name="T47" fmla="*/ 5 h 172"/>
                <a:gd name="T48" fmla="*/ 16 w 100"/>
                <a:gd name="T49" fmla="*/ 12 h 172"/>
                <a:gd name="T50" fmla="*/ 8 w 100"/>
                <a:gd name="T51" fmla="*/ 12 h 172"/>
                <a:gd name="T52" fmla="*/ 10 w 100"/>
                <a:gd name="T53" fmla="*/ 106 h 172"/>
                <a:gd name="T54" fmla="*/ 10 w 100"/>
                <a:gd name="T55" fmla="*/ 113 h 172"/>
                <a:gd name="T56" fmla="*/ 15 w 100"/>
                <a:gd name="T57" fmla="*/ 124 h 172"/>
                <a:gd name="T58" fmla="*/ 16 w 100"/>
                <a:gd name="T59" fmla="*/ 134 h 172"/>
                <a:gd name="T60" fmla="*/ 11 w 100"/>
                <a:gd name="T61" fmla="*/ 140 h 172"/>
                <a:gd name="T62" fmla="*/ 8 w 100"/>
                <a:gd name="T63" fmla="*/ 147 h 172"/>
                <a:gd name="T64" fmla="*/ 4 w 100"/>
                <a:gd name="T65" fmla="*/ 156 h 172"/>
                <a:gd name="T66" fmla="*/ 0 w 100"/>
                <a:gd name="T67" fmla="*/ 161 h 172"/>
                <a:gd name="T68" fmla="*/ 1 w 100"/>
                <a:gd name="T69" fmla="*/ 171 h 172"/>
                <a:gd name="T70" fmla="*/ 2 w 100"/>
                <a:gd name="T71"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 h="172">
                  <a:moveTo>
                    <a:pt x="5" y="172"/>
                  </a:moveTo>
                  <a:lnTo>
                    <a:pt x="5" y="167"/>
                  </a:lnTo>
                  <a:lnTo>
                    <a:pt x="13" y="167"/>
                  </a:lnTo>
                  <a:lnTo>
                    <a:pt x="16" y="163"/>
                  </a:lnTo>
                  <a:lnTo>
                    <a:pt x="19" y="163"/>
                  </a:lnTo>
                  <a:lnTo>
                    <a:pt x="24" y="163"/>
                  </a:lnTo>
                  <a:lnTo>
                    <a:pt x="27" y="166"/>
                  </a:lnTo>
                  <a:lnTo>
                    <a:pt x="31" y="168"/>
                  </a:lnTo>
                  <a:lnTo>
                    <a:pt x="32" y="167"/>
                  </a:lnTo>
                  <a:lnTo>
                    <a:pt x="32" y="163"/>
                  </a:lnTo>
                  <a:lnTo>
                    <a:pt x="36" y="162"/>
                  </a:lnTo>
                  <a:lnTo>
                    <a:pt x="38" y="161"/>
                  </a:lnTo>
                  <a:lnTo>
                    <a:pt x="42" y="161"/>
                  </a:lnTo>
                  <a:lnTo>
                    <a:pt x="44" y="163"/>
                  </a:lnTo>
                  <a:lnTo>
                    <a:pt x="48" y="164"/>
                  </a:lnTo>
                  <a:lnTo>
                    <a:pt x="49" y="161"/>
                  </a:lnTo>
                  <a:lnTo>
                    <a:pt x="49" y="157"/>
                  </a:lnTo>
                  <a:lnTo>
                    <a:pt x="52" y="154"/>
                  </a:lnTo>
                  <a:lnTo>
                    <a:pt x="53" y="150"/>
                  </a:lnTo>
                  <a:lnTo>
                    <a:pt x="55" y="150"/>
                  </a:lnTo>
                  <a:lnTo>
                    <a:pt x="56" y="154"/>
                  </a:lnTo>
                  <a:lnTo>
                    <a:pt x="59" y="157"/>
                  </a:lnTo>
                  <a:lnTo>
                    <a:pt x="60" y="158"/>
                  </a:lnTo>
                  <a:lnTo>
                    <a:pt x="66" y="157"/>
                  </a:lnTo>
                  <a:lnTo>
                    <a:pt x="68" y="153"/>
                  </a:lnTo>
                  <a:lnTo>
                    <a:pt x="68" y="150"/>
                  </a:lnTo>
                  <a:lnTo>
                    <a:pt x="71" y="145"/>
                  </a:lnTo>
                  <a:lnTo>
                    <a:pt x="74" y="145"/>
                  </a:lnTo>
                  <a:lnTo>
                    <a:pt x="76" y="143"/>
                  </a:lnTo>
                  <a:lnTo>
                    <a:pt x="78" y="139"/>
                  </a:lnTo>
                  <a:lnTo>
                    <a:pt x="80" y="135"/>
                  </a:lnTo>
                  <a:lnTo>
                    <a:pt x="80" y="131"/>
                  </a:lnTo>
                  <a:lnTo>
                    <a:pt x="81" y="129"/>
                  </a:lnTo>
                  <a:lnTo>
                    <a:pt x="81" y="127"/>
                  </a:lnTo>
                  <a:lnTo>
                    <a:pt x="82" y="126"/>
                  </a:lnTo>
                  <a:lnTo>
                    <a:pt x="90" y="125"/>
                  </a:lnTo>
                  <a:lnTo>
                    <a:pt x="94" y="123"/>
                  </a:lnTo>
                  <a:lnTo>
                    <a:pt x="98" y="123"/>
                  </a:lnTo>
                  <a:lnTo>
                    <a:pt x="100" y="121"/>
                  </a:lnTo>
                  <a:lnTo>
                    <a:pt x="99" y="115"/>
                  </a:lnTo>
                  <a:lnTo>
                    <a:pt x="100" y="113"/>
                  </a:lnTo>
                  <a:lnTo>
                    <a:pt x="98" y="112"/>
                  </a:lnTo>
                  <a:lnTo>
                    <a:pt x="97" y="108"/>
                  </a:lnTo>
                  <a:lnTo>
                    <a:pt x="99" y="107"/>
                  </a:lnTo>
                  <a:lnTo>
                    <a:pt x="88" y="1"/>
                  </a:lnTo>
                  <a:lnTo>
                    <a:pt x="88" y="0"/>
                  </a:lnTo>
                  <a:lnTo>
                    <a:pt x="27" y="4"/>
                  </a:lnTo>
                  <a:lnTo>
                    <a:pt x="27" y="5"/>
                  </a:lnTo>
                  <a:lnTo>
                    <a:pt x="20" y="9"/>
                  </a:lnTo>
                  <a:lnTo>
                    <a:pt x="16" y="12"/>
                  </a:lnTo>
                  <a:lnTo>
                    <a:pt x="13" y="13"/>
                  </a:lnTo>
                  <a:lnTo>
                    <a:pt x="8" y="12"/>
                  </a:lnTo>
                  <a:lnTo>
                    <a:pt x="11" y="103"/>
                  </a:lnTo>
                  <a:lnTo>
                    <a:pt x="10" y="106"/>
                  </a:lnTo>
                  <a:lnTo>
                    <a:pt x="10" y="109"/>
                  </a:lnTo>
                  <a:lnTo>
                    <a:pt x="10" y="113"/>
                  </a:lnTo>
                  <a:lnTo>
                    <a:pt x="11" y="117"/>
                  </a:lnTo>
                  <a:lnTo>
                    <a:pt x="15" y="124"/>
                  </a:lnTo>
                  <a:lnTo>
                    <a:pt x="16" y="130"/>
                  </a:lnTo>
                  <a:lnTo>
                    <a:pt x="16" y="134"/>
                  </a:lnTo>
                  <a:lnTo>
                    <a:pt x="13" y="136"/>
                  </a:lnTo>
                  <a:lnTo>
                    <a:pt x="11" y="140"/>
                  </a:lnTo>
                  <a:lnTo>
                    <a:pt x="10" y="145"/>
                  </a:lnTo>
                  <a:lnTo>
                    <a:pt x="8" y="147"/>
                  </a:lnTo>
                  <a:lnTo>
                    <a:pt x="5" y="150"/>
                  </a:lnTo>
                  <a:lnTo>
                    <a:pt x="4" y="156"/>
                  </a:lnTo>
                  <a:lnTo>
                    <a:pt x="2" y="157"/>
                  </a:lnTo>
                  <a:lnTo>
                    <a:pt x="0" y="161"/>
                  </a:lnTo>
                  <a:lnTo>
                    <a:pt x="0" y="167"/>
                  </a:lnTo>
                  <a:lnTo>
                    <a:pt x="1" y="171"/>
                  </a:lnTo>
                  <a:lnTo>
                    <a:pt x="2" y="172"/>
                  </a:lnTo>
                  <a:lnTo>
                    <a:pt x="2" y="172"/>
                  </a:lnTo>
                  <a:lnTo>
                    <a:pt x="5" y="172"/>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54" name="Freeform 54">
              <a:extLst>
                <a:ext uri="{FF2B5EF4-FFF2-40B4-BE49-F238E27FC236}">
                  <a16:creationId xmlns:a16="http://schemas.microsoft.com/office/drawing/2014/main" id="{14D49886-C019-FD43-BFC6-5493517CEC2B}"/>
                </a:ext>
              </a:extLst>
            </p:cNvPr>
            <p:cNvSpPr>
              <a:spLocks/>
            </p:cNvSpPr>
            <p:nvPr/>
          </p:nvSpPr>
          <p:spPr bwMode="auto">
            <a:xfrm>
              <a:off x="6929028" y="2282867"/>
              <a:ext cx="217551" cy="381136"/>
            </a:xfrm>
            <a:custGeom>
              <a:avLst/>
              <a:gdLst>
                <a:gd name="T0" fmla="*/ 88 w 129"/>
                <a:gd name="T1" fmla="*/ 217 h 226"/>
                <a:gd name="T2" fmla="*/ 96 w 129"/>
                <a:gd name="T3" fmla="*/ 222 h 226"/>
                <a:gd name="T4" fmla="*/ 102 w 129"/>
                <a:gd name="T5" fmla="*/ 222 h 226"/>
                <a:gd name="T6" fmla="*/ 102 w 129"/>
                <a:gd name="T7" fmla="*/ 216 h 226"/>
                <a:gd name="T8" fmla="*/ 105 w 129"/>
                <a:gd name="T9" fmla="*/ 209 h 226"/>
                <a:gd name="T10" fmla="*/ 113 w 129"/>
                <a:gd name="T11" fmla="*/ 206 h 226"/>
                <a:gd name="T12" fmla="*/ 112 w 129"/>
                <a:gd name="T13" fmla="*/ 200 h 226"/>
                <a:gd name="T14" fmla="*/ 112 w 129"/>
                <a:gd name="T15" fmla="*/ 195 h 226"/>
                <a:gd name="T16" fmla="*/ 115 w 129"/>
                <a:gd name="T17" fmla="*/ 194 h 226"/>
                <a:gd name="T18" fmla="*/ 113 w 129"/>
                <a:gd name="T19" fmla="*/ 189 h 226"/>
                <a:gd name="T20" fmla="*/ 115 w 129"/>
                <a:gd name="T21" fmla="*/ 179 h 226"/>
                <a:gd name="T22" fmla="*/ 118 w 129"/>
                <a:gd name="T23" fmla="*/ 172 h 226"/>
                <a:gd name="T24" fmla="*/ 123 w 129"/>
                <a:gd name="T25" fmla="*/ 167 h 226"/>
                <a:gd name="T26" fmla="*/ 126 w 129"/>
                <a:gd name="T27" fmla="*/ 158 h 226"/>
                <a:gd name="T28" fmla="*/ 129 w 129"/>
                <a:gd name="T29" fmla="*/ 152 h 226"/>
                <a:gd name="T30" fmla="*/ 124 w 129"/>
                <a:gd name="T31" fmla="*/ 139 h 226"/>
                <a:gd name="T32" fmla="*/ 123 w 129"/>
                <a:gd name="T33" fmla="*/ 131 h 226"/>
                <a:gd name="T34" fmla="*/ 124 w 129"/>
                <a:gd name="T35" fmla="*/ 125 h 226"/>
                <a:gd name="T36" fmla="*/ 122 w 129"/>
                <a:gd name="T37" fmla="*/ 34 h 226"/>
                <a:gd name="T38" fmla="*/ 116 w 129"/>
                <a:gd name="T39" fmla="*/ 26 h 226"/>
                <a:gd name="T40" fmla="*/ 113 w 129"/>
                <a:gd name="T41" fmla="*/ 17 h 226"/>
                <a:gd name="T42" fmla="*/ 107 w 129"/>
                <a:gd name="T43" fmla="*/ 3 h 226"/>
                <a:gd name="T44" fmla="*/ 24 w 129"/>
                <a:gd name="T45" fmla="*/ 5 h 226"/>
                <a:gd name="T46" fmla="*/ 22 w 129"/>
                <a:gd name="T47" fmla="*/ 3 h 226"/>
                <a:gd name="T48" fmla="*/ 21 w 129"/>
                <a:gd name="T49" fmla="*/ 8 h 226"/>
                <a:gd name="T50" fmla="*/ 28 w 129"/>
                <a:gd name="T51" fmla="*/ 14 h 226"/>
                <a:gd name="T52" fmla="*/ 38 w 129"/>
                <a:gd name="T53" fmla="*/ 23 h 226"/>
                <a:gd name="T54" fmla="*/ 36 w 129"/>
                <a:gd name="T55" fmla="*/ 32 h 226"/>
                <a:gd name="T56" fmla="*/ 31 w 129"/>
                <a:gd name="T57" fmla="*/ 43 h 226"/>
                <a:gd name="T58" fmla="*/ 27 w 129"/>
                <a:gd name="T59" fmla="*/ 47 h 226"/>
                <a:gd name="T60" fmla="*/ 15 w 129"/>
                <a:gd name="T61" fmla="*/ 50 h 226"/>
                <a:gd name="T62" fmla="*/ 12 w 129"/>
                <a:gd name="T63" fmla="*/ 55 h 226"/>
                <a:gd name="T64" fmla="*/ 15 w 129"/>
                <a:gd name="T65" fmla="*/ 65 h 226"/>
                <a:gd name="T66" fmla="*/ 13 w 129"/>
                <a:gd name="T67" fmla="*/ 70 h 226"/>
                <a:gd name="T68" fmla="*/ 11 w 129"/>
                <a:gd name="T69" fmla="*/ 77 h 226"/>
                <a:gd name="T70" fmla="*/ 2 w 129"/>
                <a:gd name="T71" fmla="*/ 86 h 226"/>
                <a:gd name="T72" fmla="*/ 0 w 129"/>
                <a:gd name="T73" fmla="*/ 95 h 226"/>
                <a:gd name="T74" fmla="*/ 0 w 129"/>
                <a:gd name="T75" fmla="*/ 113 h 226"/>
                <a:gd name="T76" fmla="*/ 21 w 129"/>
                <a:gd name="T77" fmla="*/ 136 h 226"/>
                <a:gd name="T78" fmla="*/ 25 w 129"/>
                <a:gd name="T79" fmla="*/ 150 h 226"/>
                <a:gd name="T80" fmla="*/ 31 w 129"/>
                <a:gd name="T81" fmla="*/ 151 h 226"/>
                <a:gd name="T82" fmla="*/ 39 w 129"/>
                <a:gd name="T83" fmla="*/ 150 h 226"/>
                <a:gd name="T84" fmla="*/ 45 w 129"/>
                <a:gd name="T85" fmla="*/ 156 h 226"/>
                <a:gd name="T86" fmla="*/ 41 w 129"/>
                <a:gd name="T87" fmla="*/ 167 h 226"/>
                <a:gd name="T88" fmla="*/ 39 w 129"/>
                <a:gd name="T89" fmla="*/ 175 h 226"/>
                <a:gd name="T90" fmla="*/ 44 w 129"/>
                <a:gd name="T91" fmla="*/ 185 h 226"/>
                <a:gd name="T92" fmla="*/ 53 w 129"/>
                <a:gd name="T93" fmla="*/ 189 h 226"/>
                <a:gd name="T94" fmla="*/ 68 w 129"/>
                <a:gd name="T95" fmla="*/ 200 h 226"/>
                <a:gd name="T96" fmla="*/ 70 w 129"/>
                <a:gd name="T97" fmla="*/ 214 h 226"/>
                <a:gd name="T98" fmla="*/ 74 w 129"/>
                <a:gd name="T99" fmla="*/ 222 h 226"/>
                <a:gd name="T100" fmla="*/ 76 w 129"/>
                <a:gd name="T101" fmla="*/ 222 h 226"/>
                <a:gd name="T102" fmla="*/ 83 w 129"/>
                <a:gd name="T103" fmla="*/ 221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9" h="226">
                  <a:moveTo>
                    <a:pt x="86" y="218"/>
                  </a:moveTo>
                  <a:lnTo>
                    <a:pt x="88" y="217"/>
                  </a:lnTo>
                  <a:lnTo>
                    <a:pt x="92" y="219"/>
                  </a:lnTo>
                  <a:lnTo>
                    <a:pt x="96" y="222"/>
                  </a:lnTo>
                  <a:lnTo>
                    <a:pt x="99" y="222"/>
                  </a:lnTo>
                  <a:lnTo>
                    <a:pt x="102" y="222"/>
                  </a:lnTo>
                  <a:lnTo>
                    <a:pt x="104" y="221"/>
                  </a:lnTo>
                  <a:lnTo>
                    <a:pt x="102" y="216"/>
                  </a:lnTo>
                  <a:lnTo>
                    <a:pt x="102" y="211"/>
                  </a:lnTo>
                  <a:lnTo>
                    <a:pt x="105" y="209"/>
                  </a:lnTo>
                  <a:lnTo>
                    <a:pt x="111" y="207"/>
                  </a:lnTo>
                  <a:lnTo>
                    <a:pt x="113" y="206"/>
                  </a:lnTo>
                  <a:lnTo>
                    <a:pt x="112" y="203"/>
                  </a:lnTo>
                  <a:lnTo>
                    <a:pt x="112" y="200"/>
                  </a:lnTo>
                  <a:lnTo>
                    <a:pt x="112" y="199"/>
                  </a:lnTo>
                  <a:lnTo>
                    <a:pt x="112" y="195"/>
                  </a:lnTo>
                  <a:lnTo>
                    <a:pt x="115" y="194"/>
                  </a:lnTo>
                  <a:lnTo>
                    <a:pt x="115" y="194"/>
                  </a:lnTo>
                  <a:lnTo>
                    <a:pt x="114" y="193"/>
                  </a:lnTo>
                  <a:lnTo>
                    <a:pt x="113" y="189"/>
                  </a:lnTo>
                  <a:lnTo>
                    <a:pt x="113" y="183"/>
                  </a:lnTo>
                  <a:lnTo>
                    <a:pt x="115" y="179"/>
                  </a:lnTo>
                  <a:lnTo>
                    <a:pt x="117" y="178"/>
                  </a:lnTo>
                  <a:lnTo>
                    <a:pt x="118" y="172"/>
                  </a:lnTo>
                  <a:lnTo>
                    <a:pt x="121" y="169"/>
                  </a:lnTo>
                  <a:lnTo>
                    <a:pt x="123" y="167"/>
                  </a:lnTo>
                  <a:lnTo>
                    <a:pt x="124" y="162"/>
                  </a:lnTo>
                  <a:lnTo>
                    <a:pt x="126" y="158"/>
                  </a:lnTo>
                  <a:lnTo>
                    <a:pt x="129" y="156"/>
                  </a:lnTo>
                  <a:lnTo>
                    <a:pt x="129" y="152"/>
                  </a:lnTo>
                  <a:lnTo>
                    <a:pt x="128" y="146"/>
                  </a:lnTo>
                  <a:lnTo>
                    <a:pt x="124" y="139"/>
                  </a:lnTo>
                  <a:lnTo>
                    <a:pt x="123" y="135"/>
                  </a:lnTo>
                  <a:lnTo>
                    <a:pt x="123" y="131"/>
                  </a:lnTo>
                  <a:lnTo>
                    <a:pt x="123" y="128"/>
                  </a:lnTo>
                  <a:lnTo>
                    <a:pt x="124" y="125"/>
                  </a:lnTo>
                  <a:lnTo>
                    <a:pt x="121" y="34"/>
                  </a:lnTo>
                  <a:lnTo>
                    <a:pt x="122" y="34"/>
                  </a:lnTo>
                  <a:lnTo>
                    <a:pt x="118" y="31"/>
                  </a:lnTo>
                  <a:lnTo>
                    <a:pt x="116" y="26"/>
                  </a:lnTo>
                  <a:lnTo>
                    <a:pt x="114" y="23"/>
                  </a:lnTo>
                  <a:lnTo>
                    <a:pt x="113" y="17"/>
                  </a:lnTo>
                  <a:lnTo>
                    <a:pt x="109" y="13"/>
                  </a:lnTo>
                  <a:lnTo>
                    <a:pt x="107" y="3"/>
                  </a:lnTo>
                  <a:lnTo>
                    <a:pt x="107" y="0"/>
                  </a:lnTo>
                  <a:lnTo>
                    <a:pt x="24" y="5"/>
                  </a:lnTo>
                  <a:lnTo>
                    <a:pt x="22" y="3"/>
                  </a:lnTo>
                  <a:lnTo>
                    <a:pt x="22" y="3"/>
                  </a:lnTo>
                  <a:lnTo>
                    <a:pt x="21" y="6"/>
                  </a:lnTo>
                  <a:lnTo>
                    <a:pt x="21" y="8"/>
                  </a:lnTo>
                  <a:lnTo>
                    <a:pt x="24" y="11"/>
                  </a:lnTo>
                  <a:lnTo>
                    <a:pt x="28" y="14"/>
                  </a:lnTo>
                  <a:lnTo>
                    <a:pt x="33" y="18"/>
                  </a:lnTo>
                  <a:lnTo>
                    <a:pt x="38" y="23"/>
                  </a:lnTo>
                  <a:lnTo>
                    <a:pt x="38" y="26"/>
                  </a:lnTo>
                  <a:lnTo>
                    <a:pt x="36" y="32"/>
                  </a:lnTo>
                  <a:lnTo>
                    <a:pt x="34" y="35"/>
                  </a:lnTo>
                  <a:lnTo>
                    <a:pt x="31" y="43"/>
                  </a:lnTo>
                  <a:lnTo>
                    <a:pt x="29" y="45"/>
                  </a:lnTo>
                  <a:lnTo>
                    <a:pt x="27" y="47"/>
                  </a:lnTo>
                  <a:lnTo>
                    <a:pt x="21" y="50"/>
                  </a:lnTo>
                  <a:lnTo>
                    <a:pt x="15" y="50"/>
                  </a:lnTo>
                  <a:lnTo>
                    <a:pt x="12" y="51"/>
                  </a:lnTo>
                  <a:lnTo>
                    <a:pt x="12" y="55"/>
                  </a:lnTo>
                  <a:lnTo>
                    <a:pt x="12" y="58"/>
                  </a:lnTo>
                  <a:lnTo>
                    <a:pt x="15" y="65"/>
                  </a:lnTo>
                  <a:lnTo>
                    <a:pt x="17" y="67"/>
                  </a:lnTo>
                  <a:lnTo>
                    <a:pt x="13" y="70"/>
                  </a:lnTo>
                  <a:lnTo>
                    <a:pt x="13" y="77"/>
                  </a:lnTo>
                  <a:lnTo>
                    <a:pt x="11" y="77"/>
                  </a:lnTo>
                  <a:lnTo>
                    <a:pt x="8" y="80"/>
                  </a:lnTo>
                  <a:lnTo>
                    <a:pt x="2" y="86"/>
                  </a:lnTo>
                  <a:lnTo>
                    <a:pt x="3" y="92"/>
                  </a:lnTo>
                  <a:lnTo>
                    <a:pt x="0" y="95"/>
                  </a:lnTo>
                  <a:lnTo>
                    <a:pt x="0" y="104"/>
                  </a:lnTo>
                  <a:lnTo>
                    <a:pt x="0" y="113"/>
                  </a:lnTo>
                  <a:lnTo>
                    <a:pt x="6" y="123"/>
                  </a:lnTo>
                  <a:lnTo>
                    <a:pt x="21" y="136"/>
                  </a:lnTo>
                  <a:lnTo>
                    <a:pt x="25" y="142"/>
                  </a:lnTo>
                  <a:lnTo>
                    <a:pt x="25" y="150"/>
                  </a:lnTo>
                  <a:lnTo>
                    <a:pt x="30" y="154"/>
                  </a:lnTo>
                  <a:lnTo>
                    <a:pt x="31" y="151"/>
                  </a:lnTo>
                  <a:lnTo>
                    <a:pt x="34" y="150"/>
                  </a:lnTo>
                  <a:lnTo>
                    <a:pt x="39" y="150"/>
                  </a:lnTo>
                  <a:lnTo>
                    <a:pt x="42" y="153"/>
                  </a:lnTo>
                  <a:lnTo>
                    <a:pt x="45" y="156"/>
                  </a:lnTo>
                  <a:lnTo>
                    <a:pt x="42" y="162"/>
                  </a:lnTo>
                  <a:lnTo>
                    <a:pt x="41" y="167"/>
                  </a:lnTo>
                  <a:lnTo>
                    <a:pt x="41" y="170"/>
                  </a:lnTo>
                  <a:lnTo>
                    <a:pt x="39" y="175"/>
                  </a:lnTo>
                  <a:lnTo>
                    <a:pt x="39" y="180"/>
                  </a:lnTo>
                  <a:lnTo>
                    <a:pt x="44" y="185"/>
                  </a:lnTo>
                  <a:lnTo>
                    <a:pt x="51" y="190"/>
                  </a:lnTo>
                  <a:lnTo>
                    <a:pt x="53" y="189"/>
                  </a:lnTo>
                  <a:lnTo>
                    <a:pt x="64" y="196"/>
                  </a:lnTo>
                  <a:lnTo>
                    <a:pt x="68" y="200"/>
                  </a:lnTo>
                  <a:lnTo>
                    <a:pt x="71" y="209"/>
                  </a:lnTo>
                  <a:lnTo>
                    <a:pt x="70" y="214"/>
                  </a:lnTo>
                  <a:lnTo>
                    <a:pt x="69" y="217"/>
                  </a:lnTo>
                  <a:lnTo>
                    <a:pt x="74" y="222"/>
                  </a:lnTo>
                  <a:lnTo>
                    <a:pt x="74" y="226"/>
                  </a:lnTo>
                  <a:lnTo>
                    <a:pt x="76" y="222"/>
                  </a:lnTo>
                  <a:lnTo>
                    <a:pt x="80" y="222"/>
                  </a:lnTo>
                  <a:lnTo>
                    <a:pt x="83" y="221"/>
                  </a:lnTo>
                  <a:lnTo>
                    <a:pt x="86" y="218"/>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55" name="Freeform 55">
              <a:extLst>
                <a:ext uri="{FF2B5EF4-FFF2-40B4-BE49-F238E27FC236}">
                  <a16:creationId xmlns:a16="http://schemas.microsoft.com/office/drawing/2014/main" id="{E7B92FEA-F346-D248-8F41-82425168E47B}"/>
                </a:ext>
              </a:extLst>
            </p:cNvPr>
            <p:cNvSpPr>
              <a:spLocks/>
            </p:cNvSpPr>
            <p:nvPr/>
          </p:nvSpPr>
          <p:spPr bwMode="auto">
            <a:xfrm>
              <a:off x="6662570" y="2198544"/>
              <a:ext cx="330543" cy="242848"/>
            </a:xfrm>
            <a:custGeom>
              <a:avLst/>
              <a:gdLst>
                <a:gd name="T0" fmla="*/ 196 w 231"/>
                <a:gd name="T1" fmla="*/ 154 h 170"/>
                <a:gd name="T2" fmla="*/ 201 w 231"/>
                <a:gd name="T3" fmla="*/ 150 h 170"/>
                <a:gd name="T4" fmla="*/ 206 w 231"/>
                <a:gd name="T5" fmla="*/ 139 h 170"/>
                <a:gd name="T6" fmla="*/ 200 w 231"/>
                <a:gd name="T7" fmla="*/ 128 h 170"/>
                <a:gd name="T8" fmla="*/ 200 w 231"/>
                <a:gd name="T9" fmla="*/ 120 h 170"/>
                <a:gd name="T10" fmla="*/ 211 w 231"/>
                <a:gd name="T11" fmla="*/ 118 h 170"/>
                <a:gd name="T12" fmla="*/ 220 w 231"/>
                <a:gd name="T13" fmla="*/ 113 h 170"/>
                <a:gd name="T14" fmla="*/ 226 w 231"/>
                <a:gd name="T15" fmla="*/ 101 h 170"/>
                <a:gd name="T16" fmla="*/ 231 w 231"/>
                <a:gd name="T17" fmla="*/ 90 h 170"/>
                <a:gd name="T18" fmla="*/ 225 w 231"/>
                <a:gd name="T19" fmla="*/ 81 h 170"/>
                <a:gd name="T20" fmla="*/ 215 w 231"/>
                <a:gd name="T21" fmla="*/ 72 h 170"/>
                <a:gd name="T22" fmla="*/ 211 w 231"/>
                <a:gd name="T23" fmla="*/ 66 h 170"/>
                <a:gd name="T24" fmla="*/ 214 w 231"/>
                <a:gd name="T25" fmla="*/ 65 h 170"/>
                <a:gd name="T26" fmla="*/ 206 w 231"/>
                <a:gd name="T27" fmla="*/ 59 h 170"/>
                <a:gd name="T28" fmla="*/ 196 w 231"/>
                <a:gd name="T29" fmla="*/ 55 h 170"/>
                <a:gd name="T30" fmla="*/ 194 w 231"/>
                <a:gd name="T31" fmla="*/ 45 h 170"/>
                <a:gd name="T32" fmla="*/ 194 w 231"/>
                <a:gd name="T33" fmla="*/ 35 h 170"/>
                <a:gd name="T34" fmla="*/ 192 w 231"/>
                <a:gd name="T35" fmla="*/ 25 h 170"/>
                <a:gd name="T36" fmla="*/ 7 w 231"/>
                <a:gd name="T37" fmla="*/ 22 h 170"/>
                <a:gd name="T38" fmla="*/ 8 w 231"/>
                <a:gd name="T39" fmla="*/ 0 h 170"/>
                <a:gd name="T40" fmla="*/ 4 w 231"/>
                <a:gd name="T41" fmla="*/ 23 h 170"/>
                <a:gd name="T42" fmla="*/ 3 w 231"/>
                <a:gd name="T43" fmla="*/ 31 h 170"/>
                <a:gd name="T44" fmla="*/ 7 w 231"/>
                <a:gd name="T45" fmla="*/ 37 h 170"/>
                <a:gd name="T46" fmla="*/ 5 w 231"/>
                <a:gd name="T47" fmla="*/ 42 h 170"/>
                <a:gd name="T48" fmla="*/ 4 w 231"/>
                <a:gd name="T49" fmla="*/ 52 h 170"/>
                <a:gd name="T50" fmla="*/ 0 w 231"/>
                <a:gd name="T51" fmla="*/ 56 h 170"/>
                <a:gd name="T52" fmla="*/ 4 w 231"/>
                <a:gd name="T53" fmla="*/ 62 h 170"/>
                <a:gd name="T54" fmla="*/ 4 w 231"/>
                <a:gd name="T55" fmla="*/ 69 h 170"/>
                <a:gd name="T56" fmla="*/ 6 w 231"/>
                <a:gd name="T57" fmla="*/ 71 h 170"/>
                <a:gd name="T58" fmla="*/ 12 w 231"/>
                <a:gd name="T59" fmla="*/ 85 h 170"/>
                <a:gd name="T60" fmla="*/ 16 w 231"/>
                <a:gd name="T61" fmla="*/ 96 h 170"/>
                <a:gd name="T62" fmla="*/ 19 w 231"/>
                <a:gd name="T63" fmla="*/ 102 h 170"/>
                <a:gd name="T64" fmla="*/ 20 w 231"/>
                <a:gd name="T65" fmla="*/ 104 h 170"/>
                <a:gd name="T66" fmla="*/ 18 w 231"/>
                <a:gd name="T67" fmla="*/ 109 h 170"/>
                <a:gd name="T68" fmla="*/ 20 w 231"/>
                <a:gd name="T69" fmla="*/ 116 h 170"/>
                <a:gd name="T70" fmla="*/ 24 w 231"/>
                <a:gd name="T71" fmla="*/ 118 h 170"/>
                <a:gd name="T72" fmla="*/ 26 w 231"/>
                <a:gd name="T73" fmla="*/ 135 h 170"/>
                <a:gd name="T74" fmla="*/ 27 w 231"/>
                <a:gd name="T75" fmla="*/ 142 h 170"/>
                <a:gd name="T76" fmla="*/ 28 w 231"/>
                <a:gd name="T77" fmla="*/ 154 h 170"/>
                <a:gd name="T78" fmla="*/ 30 w 231"/>
                <a:gd name="T79" fmla="*/ 162 h 170"/>
                <a:gd name="T80" fmla="*/ 188 w 231"/>
                <a:gd name="T81" fmla="*/ 170 h 170"/>
                <a:gd name="T82" fmla="*/ 189 w 231"/>
                <a:gd name="T83" fmla="*/ 161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1" h="170">
                  <a:moveTo>
                    <a:pt x="189" y="161"/>
                  </a:moveTo>
                  <a:cubicBezTo>
                    <a:pt x="196" y="154"/>
                    <a:pt x="196" y="154"/>
                    <a:pt x="196" y="154"/>
                  </a:cubicBezTo>
                  <a:cubicBezTo>
                    <a:pt x="199" y="150"/>
                    <a:pt x="199" y="150"/>
                    <a:pt x="199" y="150"/>
                  </a:cubicBezTo>
                  <a:cubicBezTo>
                    <a:pt x="201" y="150"/>
                    <a:pt x="201" y="150"/>
                    <a:pt x="201" y="150"/>
                  </a:cubicBezTo>
                  <a:cubicBezTo>
                    <a:pt x="202" y="142"/>
                    <a:pt x="202" y="142"/>
                    <a:pt x="202" y="142"/>
                  </a:cubicBezTo>
                  <a:cubicBezTo>
                    <a:pt x="206" y="139"/>
                    <a:pt x="206" y="139"/>
                    <a:pt x="206" y="139"/>
                  </a:cubicBezTo>
                  <a:cubicBezTo>
                    <a:pt x="204" y="136"/>
                    <a:pt x="204" y="136"/>
                    <a:pt x="204" y="136"/>
                  </a:cubicBezTo>
                  <a:cubicBezTo>
                    <a:pt x="200" y="128"/>
                    <a:pt x="200" y="128"/>
                    <a:pt x="200" y="128"/>
                  </a:cubicBezTo>
                  <a:cubicBezTo>
                    <a:pt x="200" y="124"/>
                    <a:pt x="200" y="124"/>
                    <a:pt x="200" y="124"/>
                  </a:cubicBezTo>
                  <a:cubicBezTo>
                    <a:pt x="200" y="120"/>
                    <a:pt x="200" y="120"/>
                    <a:pt x="200" y="120"/>
                  </a:cubicBezTo>
                  <a:cubicBezTo>
                    <a:pt x="204" y="118"/>
                    <a:pt x="204" y="118"/>
                    <a:pt x="204" y="118"/>
                  </a:cubicBezTo>
                  <a:cubicBezTo>
                    <a:pt x="211" y="118"/>
                    <a:pt x="211" y="118"/>
                    <a:pt x="211" y="118"/>
                  </a:cubicBezTo>
                  <a:cubicBezTo>
                    <a:pt x="218" y="115"/>
                    <a:pt x="218" y="115"/>
                    <a:pt x="218" y="115"/>
                  </a:cubicBezTo>
                  <a:cubicBezTo>
                    <a:pt x="220" y="113"/>
                    <a:pt x="220" y="113"/>
                    <a:pt x="220" y="113"/>
                  </a:cubicBezTo>
                  <a:cubicBezTo>
                    <a:pt x="223" y="110"/>
                    <a:pt x="223" y="110"/>
                    <a:pt x="223" y="110"/>
                  </a:cubicBezTo>
                  <a:cubicBezTo>
                    <a:pt x="226" y="101"/>
                    <a:pt x="226" y="101"/>
                    <a:pt x="226" y="101"/>
                  </a:cubicBezTo>
                  <a:cubicBezTo>
                    <a:pt x="229" y="97"/>
                    <a:pt x="229" y="97"/>
                    <a:pt x="229" y="97"/>
                  </a:cubicBezTo>
                  <a:cubicBezTo>
                    <a:pt x="231" y="90"/>
                    <a:pt x="231" y="90"/>
                    <a:pt x="231" y="90"/>
                  </a:cubicBezTo>
                  <a:cubicBezTo>
                    <a:pt x="231" y="87"/>
                    <a:pt x="231" y="87"/>
                    <a:pt x="231" y="87"/>
                  </a:cubicBezTo>
                  <a:cubicBezTo>
                    <a:pt x="225" y="81"/>
                    <a:pt x="225" y="81"/>
                    <a:pt x="225" y="81"/>
                  </a:cubicBezTo>
                  <a:cubicBezTo>
                    <a:pt x="219" y="76"/>
                    <a:pt x="219" y="76"/>
                    <a:pt x="219" y="76"/>
                  </a:cubicBezTo>
                  <a:cubicBezTo>
                    <a:pt x="215" y="72"/>
                    <a:pt x="215" y="72"/>
                    <a:pt x="215" y="72"/>
                  </a:cubicBezTo>
                  <a:cubicBezTo>
                    <a:pt x="211" y="69"/>
                    <a:pt x="211" y="69"/>
                    <a:pt x="211" y="69"/>
                  </a:cubicBezTo>
                  <a:cubicBezTo>
                    <a:pt x="211" y="66"/>
                    <a:pt x="211" y="66"/>
                    <a:pt x="211" y="66"/>
                  </a:cubicBezTo>
                  <a:cubicBezTo>
                    <a:pt x="212" y="63"/>
                    <a:pt x="212" y="63"/>
                    <a:pt x="212" y="63"/>
                  </a:cubicBezTo>
                  <a:cubicBezTo>
                    <a:pt x="214" y="65"/>
                    <a:pt x="214" y="65"/>
                    <a:pt x="214" y="65"/>
                  </a:cubicBezTo>
                  <a:cubicBezTo>
                    <a:pt x="211" y="61"/>
                    <a:pt x="211" y="61"/>
                    <a:pt x="211" y="61"/>
                  </a:cubicBezTo>
                  <a:cubicBezTo>
                    <a:pt x="211" y="61"/>
                    <a:pt x="207" y="59"/>
                    <a:pt x="206" y="59"/>
                  </a:cubicBezTo>
                  <a:cubicBezTo>
                    <a:pt x="205" y="59"/>
                    <a:pt x="201" y="55"/>
                    <a:pt x="201" y="55"/>
                  </a:cubicBezTo>
                  <a:cubicBezTo>
                    <a:pt x="196" y="55"/>
                    <a:pt x="196" y="55"/>
                    <a:pt x="196" y="55"/>
                  </a:cubicBezTo>
                  <a:cubicBezTo>
                    <a:pt x="196" y="50"/>
                    <a:pt x="196" y="50"/>
                    <a:pt x="196" y="50"/>
                  </a:cubicBezTo>
                  <a:cubicBezTo>
                    <a:pt x="194" y="45"/>
                    <a:pt x="194" y="45"/>
                    <a:pt x="194" y="45"/>
                  </a:cubicBezTo>
                  <a:cubicBezTo>
                    <a:pt x="194" y="39"/>
                    <a:pt x="194" y="39"/>
                    <a:pt x="194" y="39"/>
                  </a:cubicBezTo>
                  <a:cubicBezTo>
                    <a:pt x="194" y="35"/>
                    <a:pt x="194" y="35"/>
                    <a:pt x="194" y="35"/>
                  </a:cubicBezTo>
                  <a:cubicBezTo>
                    <a:pt x="194" y="28"/>
                    <a:pt x="194" y="28"/>
                    <a:pt x="194" y="28"/>
                  </a:cubicBezTo>
                  <a:cubicBezTo>
                    <a:pt x="192" y="25"/>
                    <a:pt x="192" y="25"/>
                    <a:pt x="192" y="25"/>
                  </a:cubicBezTo>
                  <a:cubicBezTo>
                    <a:pt x="189" y="18"/>
                    <a:pt x="189" y="18"/>
                    <a:pt x="189" y="18"/>
                  </a:cubicBezTo>
                  <a:cubicBezTo>
                    <a:pt x="7" y="22"/>
                    <a:pt x="7" y="22"/>
                    <a:pt x="7" y="22"/>
                  </a:cubicBezTo>
                  <a:cubicBezTo>
                    <a:pt x="8" y="0"/>
                    <a:pt x="8" y="0"/>
                    <a:pt x="8" y="0"/>
                  </a:cubicBezTo>
                  <a:cubicBezTo>
                    <a:pt x="8" y="0"/>
                    <a:pt x="8" y="0"/>
                    <a:pt x="8" y="0"/>
                  </a:cubicBezTo>
                  <a:cubicBezTo>
                    <a:pt x="7" y="23"/>
                    <a:pt x="7" y="23"/>
                    <a:pt x="7" y="23"/>
                  </a:cubicBezTo>
                  <a:cubicBezTo>
                    <a:pt x="4" y="23"/>
                    <a:pt x="4" y="23"/>
                    <a:pt x="4" y="23"/>
                  </a:cubicBezTo>
                  <a:cubicBezTo>
                    <a:pt x="4" y="26"/>
                    <a:pt x="4" y="26"/>
                    <a:pt x="4" y="26"/>
                  </a:cubicBezTo>
                  <a:cubicBezTo>
                    <a:pt x="3" y="31"/>
                    <a:pt x="3" y="31"/>
                    <a:pt x="3" y="31"/>
                  </a:cubicBezTo>
                  <a:cubicBezTo>
                    <a:pt x="5" y="32"/>
                    <a:pt x="5" y="32"/>
                    <a:pt x="5" y="32"/>
                  </a:cubicBezTo>
                  <a:cubicBezTo>
                    <a:pt x="7" y="37"/>
                    <a:pt x="7" y="37"/>
                    <a:pt x="7" y="37"/>
                  </a:cubicBezTo>
                  <a:cubicBezTo>
                    <a:pt x="7" y="41"/>
                    <a:pt x="7" y="41"/>
                    <a:pt x="7" y="41"/>
                  </a:cubicBezTo>
                  <a:cubicBezTo>
                    <a:pt x="5" y="42"/>
                    <a:pt x="5" y="42"/>
                    <a:pt x="5" y="42"/>
                  </a:cubicBezTo>
                  <a:cubicBezTo>
                    <a:pt x="4" y="45"/>
                    <a:pt x="4" y="45"/>
                    <a:pt x="4" y="45"/>
                  </a:cubicBezTo>
                  <a:cubicBezTo>
                    <a:pt x="4" y="52"/>
                    <a:pt x="4" y="52"/>
                    <a:pt x="4" y="52"/>
                  </a:cubicBezTo>
                  <a:cubicBezTo>
                    <a:pt x="1" y="53"/>
                    <a:pt x="1" y="53"/>
                    <a:pt x="1" y="53"/>
                  </a:cubicBezTo>
                  <a:cubicBezTo>
                    <a:pt x="0" y="56"/>
                    <a:pt x="0" y="56"/>
                    <a:pt x="0" y="56"/>
                  </a:cubicBezTo>
                  <a:cubicBezTo>
                    <a:pt x="0" y="59"/>
                    <a:pt x="0" y="59"/>
                    <a:pt x="0" y="59"/>
                  </a:cubicBezTo>
                  <a:cubicBezTo>
                    <a:pt x="4" y="62"/>
                    <a:pt x="4" y="62"/>
                    <a:pt x="4" y="62"/>
                  </a:cubicBezTo>
                  <a:cubicBezTo>
                    <a:pt x="4" y="66"/>
                    <a:pt x="4" y="66"/>
                    <a:pt x="4" y="66"/>
                  </a:cubicBezTo>
                  <a:cubicBezTo>
                    <a:pt x="4" y="69"/>
                    <a:pt x="4" y="69"/>
                    <a:pt x="4" y="69"/>
                  </a:cubicBezTo>
                  <a:cubicBezTo>
                    <a:pt x="3" y="67"/>
                    <a:pt x="3" y="67"/>
                    <a:pt x="3" y="67"/>
                  </a:cubicBezTo>
                  <a:cubicBezTo>
                    <a:pt x="6" y="71"/>
                    <a:pt x="6" y="71"/>
                    <a:pt x="6" y="71"/>
                  </a:cubicBezTo>
                  <a:cubicBezTo>
                    <a:pt x="9" y="80"/>
                    <a:pt x="9" y="80"/>
                    <a:pt x="9" y="80"/>
                  </a:cubicBezTo>
                  <a:cubicBezTo>
                    <a:pt x="12" y="85"/>
                    <a:pt x="12" y="85"/>
                    <a:pt x="12" y="85"/>
                  </a:cubicBezTo>
                  <a:cubicBezTo>
                    <a:pt x="14" y="91"/>
                    <a:pt x="14" y="91"/>
                    <a:pt x="14" y="91"/>
                  </a:cubicBezTo>
                  <a:cubicBezTo>
                    <a:pt x="16" y="96"/>
                    <a:pt x="16" y="96"/>
                    <a:pt x="16" y="96"/>
                  </a:cubicBezTo>
                  <a:cubicBezTo>
                    <a:pt x="18" y="99"/>
                    <a:pt x="18" y="99"/>
                    <a:pt x="18" y="99"/>
                  </a:cubicBezTo>
                  <a:cubicBezTo>
                    <a:pt x="19" y="102"/>
                    <a:pt x="19" y="102"/>
                    <a:pt x="19" y="102"/>
                  </a:cubicBezTo>
                  <a:cubicBezTo>
                    <a:pt x="20" y="103"/>
                    <a:pt x="20" y="103"/>
                    <a:pt x="20" y="103"/>
                  </a:cubicBezTo>
                  <a:cubicBezTo>
                    <a:pt x="20" y="104"/>
                    <a:pt x="20" y="104"/>
                    <a:pt x="20" y="104"/>
                  </a:cubicBezTo>
                  <a:cubicBezTo>
                    <a:pt x="17" y="105"/>
                    <a:pt x="17" y="105"/>
                    <a:pt x="17" y="105"/>
                  </a:cubicBezTo>
                  <a:cubicBezTo>
                    <a:pt x="18" y="109"/>
                    <a:pt x="18" y="109"/>
                    <a:pt x="18" y="109"/>
                  </a:cubicBezTo>
                  <a:cubicBezTo>
                    <a:pt x="19" y="114"/>
                    <a:pt x="19" y="114"/>
                    <a:pt x="19" y="114"/>
                  </a:cubicBezTo>
                  <a:cubicBezTo>
                    <a:pt x="20" y="116"/>
                    <a:pt x="20" y="116"/>
                    <a:pt x="20" y="116"/>
                  </a:cubicBezTo>
                  <a:cubicBezTo>
                    <a:pt x="22" y="116"/>
                    <a:pt x="22" y="116"/>
                    <a:pt x="22" y="116"/>
                  </a:cubicBezTo>
                  <a:cubicBezTo>
                    <a:pt x="24" y="118"/>
                    <a:pt x="24" y="118"/>
                    <a:pt x="24" y="118"/>
                  </a:cubicBezTo>
                  <a:cubicBezTo>
                    <a:pt x="26" y="125"/>
                    <a:pt x="26" y="125"/>
                    <a:pt x="26" y="125"/>
                  </a:cubicBezTo>
                  <a:cubicBezTo>
                    <a:pt x="26" y="135"/>
                    <a:pt x="26" y="135"/>
                    <a:pt x="26" y="135"/>
                  </a:cubicBezTo>
                  <a:cubicBezTo>
                    <a:pt x="25" y="139"/>
                    <a:pt x="25" y="139"/>
                    <a:pt x="25" y="139"/>
                  </a:cubicBezTo>
                  <a:cubicBezTo>
                    <a:pt x="27" y="142"/>
                    <a:pt x="27" y="142"/>
                    <a:pt x="27" y="142"/>
                  </a:cubicBezTo>
                  <a:cubicBezTo>
                    <a:pt x="28" y="144"/>
                    <a:pt x="28" y="144"/>
                    <a:pt x="28" y="144"/>
                  </a:cubicBezTo>
                  <a:cubicBezTo>
                    <a:pt x="28" y="154"/>
                    <a:pt x="28" y="154"/>
                    <a:pt x="28" y="154"/>
                  </a:cubicBezTo>
                  <a:cubicBezTo>
                    <a:pt x="30" y="161"/>
                    <a:pt x="30" y="161"/>
                    <a:pt x="30" y="161"/>
                  </a:cubicBezTo>
                  <a:cubicBezTo>
                    <a:pt x="30" y="162"/>
                    <a:pt x="30" y="162"/>
                    <a:pt x="30" y="162"/>
                  </a:cubicBezTo>
                  <a:cubicBezTo>
                    <a:pt x="176" y="160"/>
                    <a:pt x="176" y="160"/>
                    <a:pt x="176" y="160"/>
                  </a:cubicBezTo>
                  <a:cubicBezTo>
                    <a:pt x="188" y="170"/>
                    <a:pt x="188" y="170"/>
                    <a:pt x="188" y="170"/>
                  </a:cubicBezTo>
                  <a:cubicBezTo>
                    <a:pt x="190" y="168"/>
                    <a:pt x="190" y="168"/>
                    <a:pt x="190" y="168"/>
                  </a:cubicBezTo>
                  <a:lnTo>
                    <a:pt x="189" y="161"/>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Source Sans Pro Light" panose="020B0403030403020204" pitchFamily="34" charset="0"/>
              </a:endParaRPr>
            </a:p>
          </p:txBody>
        </p:sp>
        <p:sp>
          <p:nvSpPr>
            <p:cNvPr id="56" name="Freeform 55">
              <a:extLst>
                <a:ext uri="{FF2B5EF4-FFF2-40B4-BE49-F238E27FC236}">
                  <a16:creationId xmlns:a16="http://schemas.microsoft.com/office/drawing/2014/main" id="{116BA9B1-6777-1146-A556-A9BF38B5EAA3}"/>
                </a:ext>
              </a:extLst>
            </p:cNvPr>
            <p:cNvSpPr>
              <a:spLocks/>
            </p:cNvSpPr>
            <p:nvPr/>
          </p:nvSpPr>
          <p:spPr bwMode="auto">
            <a:xfrm>
              <a:off x="5157992" y="3013096"/>
              <a:ext cx="735560" cy="571704"/>
            </a:xfrm>
            <a:custGeom>
              <a:avLst/>
              <a:gdLst>
                <a:gd name="connsiteX0" fmla="*/ 302516 w 770887"/>
                <a:gd name="connsiteY0" fmla="*/ 482511 h 599162"/>
                <a:gd name="connsiteX1" fmla="*/ 307819 w 770887"/>
                <a:gd name="connsiteY1" fmla="*/ 487813 h 599162"/>
                <a:gd name="connsiteX2" fmla="*/ 318423 w 770887"/>
                <a:gd name="connsiteY2" fmla="*/ 494883 h 599162"/>
                <a:gd name="connsiteX3" fmla="*/ 311354 w 770887"/>
                <a:gd name="connsiteY3" fmla="*/ 496651 h 599162"/>
                <a:gd name="connsiteX4" fmla="*/ 307819 w 770887"/>
                <a:gd name="connsiteY4" fmla="*/ 496651 h 599162"/>
                <a:gd name="connsiteX5" fmla="*/ 300749 w 770887"/>
                <a:gd name="connsiteY5" fmla="*/ 501953 h 599162"/>
                <a:gd name="connsiteX6" fmla="*/ 300749 w 770887"/>
                <a:gd name="connsiteY6" fmla="*/ 503720 h 599162"/>
                <a:gd name="connsiteX7" fmla="*/ 300749 w 770887"/>
                <a:gd name="connsiteY7" fmla="*/ 509023 h 599162"/>
                <a:gd name="connsiteX8" fmla="*/ 304284 w 770887"/>
                <a:gd name="connsiteY8" fmla="*/ 509023 h 599162"/>
                <a:gd name="connsiteX9" fmla="*/ 311354 w 770887"/>
                <a:gd name="connsiteY9" fmla="*/ 517860 h 599162"/>
                <a:gd name="connsiteX10" fmla="*/ 311354 w 770887"/>
                <a:gd name="connsiteY10" fmla="*/ 521395 h 599162"/>
                <a:gd name="connsiteX11" fmla="*/ 306051 w 770887"/>
                <a:gd name="connsiteY11" fmla="*/ 523162 h 599162"/>
                <a:gd name="connsiteX12" fmla="*/ 302516 w 770887"/>
                <a:gd name="connsiteY12" fmla="*/ 523162 h 599162"/>
                <a:gd name="connsiteX13" fmla="*/ 298982 w 770887"/>
                <a:gd name="connsiteY13" fmla="*/ 524930 h 599162"/>
                <a:gd name="connsiteX14" fmla="*/ 297214 w 770887"/>
                <a:gd name="connsiteY14" fmla="*/ 524930 h 599162"/>
                <a:gd name="connsiteX15" fmla="*/ 291912 w 770887"/>
                <a:gd name="connsiteY15" fmla="*/ 528465 h 599162"/>
                <a:gd name="connsiteX16" fmla="*/ 291912 w 770887"/>
                <a:gd name="connsiteY16" fmla="*/ 533767 h 599162"/>
                <a:gd name="connsiteX17" fmla="*/ 291912 w 770887"/>
                <a:gd name="connsiteY17" fmla="*/ 535534 h 599162"/>
                <a:gd name="connsiteX18" fmla="*/ 288377 w 770887"/>
                <a:gd name="connsiteY18" fmla="*/ 540837 h 599162"/>
                <a:gd name="connsiteX19" fmla="*/ 283075 w 770887"/>
                <a:gd name="connsiteY19" fmla="*/ 531999 h 599162"/>
                <a:gd name="connsiteX20" fmla="*/ 283075 w 770887"/>
                <a:gd name="connsiteY20" fmla="*/ 533767 h 599162"/>
                <a:gd name="connsiteX21" fmla="*/ 281307 w 770887"/>
                <a:gd name="connsiteY21" fmla="*/ 537302 h 599162"/>
                <a:gd name="connsiteX22" fmla="*/ 276005 w 770887"/>
                <a:gd name="connsiteY22" fmla="*/ 542604 h 599162"/>
                <a:gd name="connsiteX23" fmla="*/ 272470 w 770887"/>
                <a:gd name="connsiteY23" fmla="*/ 549674 h 599162"/>
                <a:gd name="connsiteX24" fmla="*/ 272470 w 770887"/>
                <a:gd name="connsiteY24" fmla="*/ 551441 h 599162"/>
                <a:gd name="connsiteX25" fmla="*/ 272470 w 770887"/>
                <a:gd name="connsiteY25" fmla="*/ 558511 h 599162"/>
                <a:gd name="connsiteX26" fmla="*/ 256563 w 770887"/>
                <a:gd name="connsiteY26" fmla="*/ 558511 h 599162"/>
                <a:gd name="connsiteX27" fmla="*/ 268935 w 770887"/>
                <a:gd name="connsiteY27" fmla="*/ 554976 h 599162"/>
                <a:gd name="connsiteX28" fmla="*/ 270703 w 770887"/>
                <a:gd name="connsiteY28" fmla="*/ 551441 h 599162"/>
                <a:gd name="connsiteX29" fmla="*/ 272470 w 770887"/>
                <a:gd name="connsiteY29" fmla="*/ 547906 h 599162"/>
                <a:gd name="connsiteX30" fmla="*/ 270703 w 770887"/>
                <a:gd name="connsiteY30" fmla="*/ 542604 h 599162"/>
                <a:gd name="connsiteX31" fmla="*/ 267168 w 770887"/>
                <a:gd name="connsiteY31" fmla="*/ 540837 h 599162"/>
                <a:gd name="connsiteX32" fmla="*/ 265400 w 770887"/>
                <a:gd name="connsiteY32" fmla="*/ 540837 h 599162"/>
                <a:gd name="connsiteX33" fmla="*/ 261866 w 770887"/>
                <a:gd name="connsiteY33" fmla="*/ 537302 h 599162"/>
                <a:gd name="connsiteX34" fmla="*/ 261866 w 770887"/>
                <a:gd name="connsiteY34" fmla="*/ 535534 h 599162"/>
                <a:gd name="connsiteX35" fmla="*/ 260098 w 770887"/>
                <a:gd name="connsiteY35" fmla="*/ 524930 h 599162"/>
                <a:gd name="connsiteX36" fmla="*/ 263633 w 770887"/>
                <a:gd name="connsiteY36" fmla="*/ 521395 h 599162"/>
                <a:gd name="connsiteX37" fmla="*/ 265400 w 770887"/>
                <a:gd name="connsiteY37" fmla="*/ 517860 h 599162"/>
                <a:gd name="connsiteX38" fmla="*/ 270703 w 770887"/>
                <a:gd name="connsiteY38" fmla="*/ 514325 h 599162"/>
                <a:gd name="connsiteX39" fmla="*/ 272470 w 770887"/>
                <a:gd name="connsiteY39" fmla="*/ 516093 h 599162"/>
                <a:gd name="connsiteX40" fmla="*/ 277772 w 770887"/>
                <a:gd name="connsiteY40" fmla="*/ 521395 h 599162"/>
                <a:gd name="connsiteX41" fmla="*/ 281307 w 770887"/>
                <a:gd name="connsiteY41" fmla="*/ 528465 h 599162"/>
                <a:gd name="connsiteX42" fmla="*/ 281307 w 770887"/>
                <a:gd name="connsiteY42" fmla="*/ 521395 h 599162"/>
                <a:gd name="connsiteX43" fmla="*/ 279540 w 770887"/>
                <a:gd name="connsiteY43" fmla="*/ 514325 h 599162"/>
                <a:gd name="connsiteX44" fmla="*/ 276005 w 770887"/>
                <a:gd name="connsiteY44" fmla="*/ 509023 h 599162"/>
                <a:gd name="connsiteX45" fmla="*/ 281307 w 770887"/>
                <a:gd name="connsiteY45" fmla="*/ 507255 h 599162"/>
                <a:gd name="connsiteX46" fmla="*/ 288377 w 770887"/>
                <a:gd name="connsiteY46" fmla="*/ 510790 h 599162"/>
                <a:gd name="connsiteX47" fmla="*/ 291912 w 770887"/>
                <a:gd name="connsiteY47" fmla="*/ 510790 h 599162"/>
                <a:gd name="connsiteX48" fmla="*/ 291912 w 770887"/>
                <a:gd name="connsiteY48" fmla="*/ 507255 h 599162"/>
                <a:gd name="connsiteX49" fmla="*/ 291912 w 770887"/>
                <a:gd name="connsiteY49" fmla="*/ 505488 h 599162"/>
                <a:gd name="connsiteX50" fmla="*/ 291912 w 770887"/>
                <a:gd name="connsiteY50" fmla="*/ 501953 h 599162"/>
                <a:gd name="connsiteX51" fmla="*/ 291912 w 770887"/>
                <a:gd name="connsiteY51" fmla="*/ 496651 h 599162"/>
                <a:gd name="connsiteX52" fmla="*/ 290144 w 770887"/>
                <a:gd name="connsiteY52" fmla="*/ 493116 h 599162"/>
                <a:gd name="connsiteX53" fmla="*/ 297214 w 770887"/>
                <a:gd name="connsiteY53" fmla="*/ 487813 h 599162"/>
                <a:gd name="connsiteX54" fmla="*/ 55075 w 770887"/>
                <a:gd name="connsiteY54" fmla="*/ 374697 h 599162"/>
                <a:gd name="connsiteX55" fmla="*/ 58610 w 770887"/>
                <a:gd name="connsiteY55" fmla="*/ 374697 h 599162"/>
                <a:gd name="connsiteX56" fmla="*/ 63912 w 770887"/>
                <a:gd name="connsiteY56" fmla="*/ 385302 h 599162"/>
                <a:gd name="connsiteX57" fmla="*/ 63912 w 770887"/>
                <a:gd name="connsiteY57" fmla="*/ 390604 h 599162"/>
                <a:gd name="connsiteX58" fmla="*/ 60377 w 770887"/>
                <a:gd name="connsiteY58" fmla="*/ 395906 h 599162"/>
                <a:gd name="connsiteX59" fmla="*/ 56842 w 770887"/>
                <a:gd name="connsiteY59" fmla="*/ 395906 h 599162"/>
                <a:gd name="connsiteX60" fmla="*/ 51540 w 770887"/>
                <a:gd name="connsiteY60" fmla="*/ 395906 h 599162"/>
                <a:gd name="connsiteX61" fmla="*/ 44470 w 770887"/>
                <a:gd name="connsiteY61" fmla="*/ 390604 h 599162"/>
                <a:gd name="connsiteX62" fmla="*/ 35633 w 770887"/>
                <a:gd name="connsiteY62" fmla="*/ 383534 h 599162"/>
                <a:gd name="connsiteX63" fmla="*/ 44470 w 770887"/>
                <a:gd name="connsiteY63" fmla="*/ 378232 h 599162"/>
                <a:gd name="connsiteX64" fmla="*/ 49773 w 770887"/>
                <a:gd name="connsiteY64" fmla="*/ 378232 h 599162"/>
                <a:gd name="connsiteX65" fmla="*/ 4447 w 770887"/>
                <a:gd name="connsiteY65" fmla="*/ 224465 h 599162"/>
                <a:gd name="connsiteX66" fmla="*/ 5929 w 770887"/>
                <a:gd name="connsiteY66" fmla="*/ 230488 h 599162"/>
                <a:gd name="connsiteX67" fmla="*/ 8894 w 770887"/>
                <a:gd name="connsiteY67" fmla="*/ 233499 h 599162"/>
                <a:gd name="connsiteX68" fmla="*/ 16306 w 770887"/>
                <a:gd name="connsiteY68" fmla="*/ 235005 h 599162"/>
                <a:gd name="connsiteX69" fmla="*/ 23717 w 770887"/>
                <a:gd name="connsiteY69" fmla="*/ 235005 h 599162"/>
                <a:gd name="connsiteX70" fmla="*/ 28164 w 770887"/>
                <a:gd name="connsiteY70" fmla="*/ 238016 h 599162"/>
                <a:gd name="connsiteX71" fmla="*/ 28164 w 770887"/>
                <a:gd name="connsiteY71" fmla="*/ 242533 h 599162"/>
                <a:gd name="connsiteX72" fmla="*/ 31129 w 770887"/>
                <a:gd name="connsiteY72" fmla="*/ 245544 h 599162"/>
                <a:gd name="connsiteX73" fmla="*/ 37058 w 770887"/>
                <a:gd name="connsiteY73" fmla="*/ 251566 h 599162"/>
                <a:gd name="connsiteX74" fmla="*/ 44470 w 770887"/>
                <a:gd name="connsiteY74" fmla="*/ 262106 h 599162"/>
                <a:gd name="connsiteX75" fmla="*/ 40023 w 770887"/>
                <a:gd name="connsiteY75" fmla="*/ 262106 h 599162"/>
                <a:gd name="connsiteX76" fmla="*/ 31129 w 770887"/>
                <a:gd name="connsiteY76" fmla="*/ 262106 h 599162"/>
                <a:gd name="connsiteX77" fmla="*/ 29647 w 770887"/>
                <a:gd name="connsiteY77" fmla="*/ 265117 h 599162"/>
                <a:gd name="connsiteX78" fmla="*/ 23717 w 770887"/>
                <a:gd name="connsiteY78" fmla="*/ 259095 h 599162"/>
                <a:gd name="connsiteX79" fmla="*/ 20753 w 770887"/>
                <a:gd name="connsiteY79" fmla="*/ 250061 h 599162"/>
                <a:gd name="connsiteX80" fmla="*/ 19270 w 770887"/>
                <a:gd name="connsiteY80" fmla="*/ 247050 h 599162"/>
                <a:gd name="connsiteX81" fmla="*/ 16306 w 770887"/>
                <a:gd name="connsiteY81" fmla="*/ 244038 h 599162"/>
                <a:gd name="connsiteX82" fmla="*/ 14823 w 770887"/>
                <a:gd name="connsiteY82" fmla="*/ 244038 h 599162"/>
                <a:gd name="connsiteX83" fmla="*/ 13341 w 770887"/>
                <a:gd name="connsiteY83" fmla="*/ 244038 h 599162"/>
                <a:gd name="connsiteX84" fmla="*/ 10376 w 770887"/>
                <a:gd name="connsiteY84" fmla="*/ 244038 h 599162"/>
                <a:gd name="connsiteX85" fmla="*/ 8894 w 770887"/>
                <a:gd name="connsiteY85" fmla="*/ 244038 h 599162"/>
                <a:gd name="connsiteX86" fmla="*/ 4447 w 770887"/>
                <a:gd name="connsiteY86" fmla="*/ 244038 h 599162"/>
                <a:gd name="connsiteX87" fmla="*/ 2964 w 770887"/>
                <a:gd name="connsiteY87" fmla="*/ 242533 h 599162"/>
                <a:gd name="connsiteX88" fmla="*/ 1482 w 770887"/>
                <a:gd name="connsiteY88" fmla="*/ 239521 h 599162"/>
                <a:gd name="connsiteX89" fmla="*/ 0 w 770887"/>
                <a:gd name="connsiteY89" fmla="*/ 235005 h 599162"/>
                <a:gd name="connsiteX90" fmla="*/ 0 w 770887"/>
                <a:gd name="connsiteY90" fmla="*/ 230488 h 599162"/>
                <a:gd name="connsiteX91" fmla="*/ 4447 w 770887"/>
                <a:gd name="connsiteY91" fmla="*/ 224465 h 599162"/>
                <a:gd name="connsiteX92" fmla="*/ 277183 w 770887"/>
                <a:gd name="connsiteY92" fmla="*/ 0 h 599162"/>
                <a:gd name="connsiteX93" fmla="*/ 283168 w 770887"/>
                <a:gd name="connsiteY93" fmla="*/ 5977 h 599162"/>
                <a:gd name="connsiteX94" fmla="*/ 286160 w 770887"/>
                <a:gd name="connsiteY94" fmla="*/ 10459 h 599162"/>
                <a:gd name="connsiteX95" fmla="*/ 283168 w 770887"/>
                <a:gd name="connsiteY95" fmla="*/ 10459 h 599162"/>
                <a:gd name="connsiteX96" fmla="*/ 283168 w 770887"/>
                <a:gd name="connsiteY96" fmla="*/ 14942 h 599162"/>
                <a:gd name="connsiteX97" fmla="*/ 287656 w 770887"/>
                <a:gd name="connsiteY97" fmla="*/ 17930 h 599162"/>
                <a:gd name="connsiteX98" fmla="*/ 293640 w 770887"/>
                <a:gd name="connsiteY98" fmla="*/ 17930 h 599162"/>
                <a:gd name="connsiteX99" fmla="*/ 293640 w 770887"/>
                <a:gd name="connsiteY99" fmla="*/ 13447 h 599162"/>
                <a:gd name="connsiteX100" fmla="*/ 296632 w 770887"/>
                <a:gd name="connsiteY100" fmla="*/ 10459 h 599162"/>
                <a:gd name="connsiteX101" fmla="*/ 299624 w 770887"/>
                <a:gd name="connsiteY101" fmla="*/ 13447 h 599162"/>
                <a:gd name="connsiteX102" fmla="*/ 304113 w 770887"/>
                <a:gd name="connsiteY102" fmla="*/ 19424 h 599162"/>
                <a:gd name="connsiteX103" fmla="*/ 313089 w 770887"/>
                <a:gd name="connsiteY103" fmla="*/ 17930 h 599162"/>
                <a:gd name="connsiteX104" fmla="*/ 325058 w 770887"/>
                <a:gd name="connsiteY104" fmla="*/ 20918 h 599162"/>
                <a:gd name="connsiteX105" fmla="*/ 325058 w 770887"/>
                <a:gd name="connsiteY105" fmla="*/ 25401 h 599162"/>
                <a:gd name="connsiteX106" fmla="*/ 328050 w 770887"/>
                <a:gd name="connsiteY106" fmla="*/ 31377 h 599162"/>
                <a:gd name="connsiteX107" fmla="*/ 335530 w 770887"/>
                <a:gd name="connsiteY107" fmla="*/ 37354 h 599162"/>
                <a:gd name="connsiteX108" fmla="*/ 351987 w 770887"/>
                <a:gd name="connsiteY108" fmla="*/ 37354 h 599162"/>
                <a:gd name="connsiteX109" fmla="*/ 356475 w 770887"/>
                <a:gd name="connsiteY109" fmla="*/ 37354 h 599162"/>
                <a:gd name="connsiteX110" fmla="*/ 360963 w 770887"/>
                <a:gd name="connsiteY110" fmla="*/ 34366 h 599162"/>
                <a:gd name="connsiteX111" fmla="*/ 366948 w 770887"/>
                <a:gd name="connsiteY111" fmla="*/ 34366 h 599162"/>
                <a:gd name="connsiteX112" fmla="*/ 374428 w 770887"/>
                <a:gd name="connsiteY112" fmla="*/ 38848 h 599162"/>
                <a:gd name="connsiteX113" fmla="*/ 375924 w 770887"/>
                <a:gd name="connsiteY113" fmla="*/ 43331 h 599162"/>
                <a:gd name="connsiteX114" fmla="*/ 375924 w 770887"/>
                <a:gd name="connsiteY114" fmla="*/ 47813 h 599162"/>
                <a:gd name="connsiteX115" fmla="*/ 375924 w 770887"/>
                <a:gd name="connsiteY115" fmla="*/ 48560 h 599162"/>
                <a:gd name="connsiteX116" fmla="*/ 375924 w 770887"/>
                <a:gd name="connsiteY116" fmla="*/ 50802 h 599162"/>
                <a:gd name="connsiteX117" fmla="*/ 383404 w 770887"/>
                <a:gd name="connsiteY117" fmla="*/ 46319 h 599162"/>
                <a:gd name="connsiteX118" fmla="*/ 392381 w 770887"/>
                <a:gd name="connsiteY118" fmla="*/ 43331 h 599162"/>
                <a:gd name="connsiteX119" fmla="*/ 398365 w 770887"/>
                <a:gd name="connsiteY119" fmla="*/ 43331 h 599162"/>
                <a:gd name="connsiteX120" fmla="*/ 410334 w 770887"/>
                <a:gd name="connsiteY120" fmla="*/ 47813 h 599162"/>
                <a:gd name="connsiteX121" fmla="*/ 420806 w 770887"/>
                <a:gd name="connsiteY121" fmla="*/ 50802 h 599162"/>
                <a:gd name="connsiteX122" fmla="*/ 432775 w 770887"/>
                <a:gd name="connsiteY122" fmla="*/ 47813 h 599162"/>
                <a:gd name="connsiteX123" fmla="*/ 438759 w 770887"/>
                <a:gd name="connsiteY123" fmla="*/ 43331 h 599162"/>
                <a:gd name="connsiteX124" fmla="*/ 444743 w 770887"/>
                <a:gd name="connsiteY124" fmla="*/ 43331 h 599162"/>
                <a:gd name="connsiteX125" fmla="*/ 447736 w 770887"/>
                <a:gd name="connsiteY125" fmla="*/ 43331 h 599162"/>
                <a:gd name="connsiteX126" fmla="*/ 455216 w 770887"/>
                <a:gd name="connsiteY126" fmla="*/ 50802 h 599162"/>
                <a:gd name="connsiteX127" fmla="*/ 462696 w 770887"/>
                <a:gd name="connsiteY127" fmla="*/ 56778 h 599162"/>
                <a:gd name="connsiteX128" fmla="*/ 476161 w 770887"/>
                <a:gd name="connsiteY128" fmla="*/ 58272 h 599162"/>
                <a:gd name="connsiteX129" fmla="*/ 482145 w 770887"/>
                <a:gd name="connsiteY129" fmla="*/ 110568 h 599162"/>
                <a:gd name="connsiteX130" fmla="*/ 500098 w 770887"/>
                <a:gd name="connsiteY130" fmla="*/ 242056 h 599162"/>
                <a:gd name="connsiteX131" fmla="*/ 521043 w 770887"/>
                <a:gd name="connsiteY131" fmla="*/ 400438 h 599162"/>
                <a:gd name="connsiteX132" fmla="*/ 525531 w 770887"/>
                <a:gd name="connsiteY132" fmla="*/ 409403 h 599162"/>
                <a:gd name="connsiteX133" fmla="*/ 540492 w 770887"/>
                <a:gd name="connsiteY133" fmla="*/ 409403 h 599162"/>
                <a:gd name="connsiteX134" fmla="*/ 543484 w 770887"/>
                <a:gd name="connsiteY134" fmla="*/ 400438 h 599162"/>
                <a:gd name="connsiteX135" fmla="*/ 555453 w 770887"/>
                <a:gd name="connsiteY135" fmla="*/ 400438 h 599162"/>
                <a:gd name="connsiteX136" fmla="*/ 555453 w 770887"/>
                <a:gd name="connsiteY136" fmla="*/ 404920 h 599162"/>
                <a:gd name="connsiteX137" fmla="*/ 559941 w 770887"/>
                <a:gd name="connsiteY137" fmla="*/ 410897 h 599162"/>
                <a:gd name="connsiteX138" fmla="*/ 579390 w 770887"/>
                <a:gd name="connsiteY138" fmla="*/ 424344 h 599162"/>
                <a:gd name="connsiteX139" fmla="*/ 595847 w 770887"/>
                <a:gd name="connsiteY139" fmla="*/ 442274 h 599162"/>
                <a:gd name="connsiteX140" fmla="*/ 604823 w 770887"/>
                <a:gd name="connsiteY140" fmla="*/ 434803 h 599162"/>
                <a:gd name="connsiteX141" fmla="*/ 610807 w 770887"/>
                <a:gd name="connsiteY141" fmla="*/ 419862 h 599162"/>
                <a:gd name="connsiteX142" fmla="*/ 618288 w 770887"/>
                <a:gd name="connsiteY142" fmla="*/ 412391 h 599162"/>
                <a:gd name="connsiteX143" fmla="*/ 625768 w 770887"/>
                <a:gd name="connsiteY143" fmla="*/ 407908 h 599162"/>
                <a:gd name="connsiteX144" fmla="*/ 639233 w 770887"/>
                <a:gd name="connsiteY144" fmla="*/ 413885 h 599162"/>
                <a:gd name="connsiteX145" fmla="*/ 655690 w 770887"/>
                <a:gd name="connsiteY145" fmla="*/ 425838 h 599162"/>
                <a:gd name="connsiteX146" fmla="*/ 672146 w 770887"/>
                <a:gd name="connsiteY146" fmla="*/ 442274 h 599162"/>
                <a:gd name="connsiteX147" fmla="*/ 684115 w 770887"/>
                <a:gd name="connsiteY147" fmla="*/ 455722 h 599162"/>
                <a:gd name="connsiteX148" fmla="*/ 708052 w 770887"/>
                <a:gd name="connsiteY148" fmla="*/ 479629 h 599162"/>
                <a:gd name="connsiteX149" fmla="*/ 723013 w 770887"/>
                <a:gd name="connsiteY149" fmla="*/ 500547 h 599162"/>
                <a:gd name="connsiteX150" fmla="*/ 731989 w 770887"/>
                <a:gd name="connsiteY150" fmla="*/ 502041 h 599162"/>
                <a:gd name="connsiteX151" fmla="*/ 742462 w 770887"/>
                <a:gd name="connsiteY151" fmla="*/ 503535 h 599162"/>
                <a:gd name="connsiteX152" fmla="*/ 760415 w 770887"/>
                <a:gd name="connsiteY152" fmla="*/ 509512 h 599162"/>
                <a:gd name="connsiteX153" fmla="*/ 767895 w 770887"/>
                <a:gd name="connsiteY153" fmla="*/ 513994 h 599162"/>
                <a:gd name="connsiteX154" fmla="*/ 767895 w 770887"/>
                <a:gd name="connsiteY154" fmla="*/ 519971 h 599162"/>
                <a:gd name="connsiteX155" fmla="*/ 770887 w 770887"/>
                <a:gd name="connsiteY155" fmla="*/ 533419 h 599162"/>
                <a:gd name="connsiteX156" fmla="*/ 770887 w 770887"/>
                <a:gd name="connsiteY156" fmla="*/ 539395 h 599162"/>
                <a:gd name="connsiteX157" fmla="*/ 770887 w 770887"/>
                <a:gd name="connsiteY157" fmla="*/ 545372 h 599162"/>
                <a:gd name="connsiteX158" fmla="*/ 770887 w 770887"/>
                <a:gd name="connsiteY158" fmla="*/ 558820 h 599162"/>
                <a:gd name="connsiteX159" fmla="*/ 764903 w 770887"/>
                <a:gd name="connsiteY159" fmla="*/ 563302 h 599162"/>
                <a:gd name="connsiteX160" fmla="*/ 760415 w 770887"/>
                <a:gd name="connsiteY160" fmla="*/ 557325 h 599162"/>
                <a:gd name="connsiteX161" fmla="*/ 755926 w 770887"/>
                <a:gd name="connsiteY161" fmla="*/ 549855 h 599162"/>
                <a:gd name="connsiteX162" fmla="*/ 751438 w 770887"/>
                <a:gd name="connsiteY162" fmla="*/ 552843 h 599162"/>
                <a:gd name="connsiteX163" fmla="*/ 755926 w 770887"/>
                <a:gd name="connsiteY163" fmla="*/ 560314 h 599162"/>
                <a:gd name="connsiteX164" fmla="*/ 752934 w 770887"/>
                <a:gd name="connsiteY164" fmla="*/ 561808 h 599162"/>
                <a:gd name="connsiteX165" fmla="*/ 748446 w 770887"/>
                <a:gd name="connsiteY165" fmla="*/ 558820 h 599162"/>
                <a:gd name="connsiteX166" fmla="*/ 739470 w 770887"/>
                <a:gd name="connsiteY166" fmla="*/ 555831 h 599162"/>
                <a:gd name="connsiteX167" fmla="*/ 739470 w 770887"/>
                <a:gd name="connsiteY167" fmla="*/ 549855 h 599162"/>
                <a:gd name="connsiteX168" fmla="*/ 736478 w 770887"/>
                <a:gd name="connsiteY168" fmla="*/ 542384 h 599162"/>
                <a:gd name="connsiteX169" fmla="*/ 731989 w 770887"/>
                <a:gd name="connsiteY169" fmla="*/ 539395 h 599162"/>
                <a:gd name="connsiteX170" fmla="*/ 728997 w 770887"/>
                <a:gd name="connsiteY170" fmla="*/ 533419 h 599162"/>
                <a:gd name="connsiteX171" fmla="*/ 717029 w 770887"/>
                <a:gd name="connsiteY171" fmla="*/ 524454 h 599162"/>
                <a:gd name="connsiteX172" fmla="*/ 706556 w 770887"/>
                <a:gd name="connsiteY172" fmla="*/ 525948 h 599162"/>
                <a:gd name="connsiteX173" fmla="*/ 709548 w 770887"/>
                <a:gd name="connsiteY173" fmla="*/ 530430 h 599162"/>
                <a:gd name="connsiteX174" fmla="*/ 712540 w 770887"/>
                <a:gd name="connsiteY174" fmla="*/ 533419 h 599162"/>
                <a:gd name="connsiteX175" fmla="*/ 723013 w 770887"/>
                <a:gd name="connsiteY175" fmla="*/ 539395 h 599162"/>
                <a:gd name="connsiteX176" fmla="*/ 728997 w 770887"/>
                <a:gd name="connsiteY176" fmla="*/ 545372 h 599162"/>
                <a:gd name="connsiteX177" fmla="*/ 728997 w 770887"/>
                <a:gd name="connsiteY177" fmla="*/ 549855 h 599162"/>
                <a:gd name="connsiteX178" fmla="*/ 733485 w 770887"/>
                <a:gd name="connsiteY178" fmla="*/ 554337 h 599162"/>
                <a:gd name="connsiteX179" fmla="*/ 736478 w 770887"/>
                <a:gd name="connsiteY179" fmla="*/ 558820 h 599162"/>
                <a:gd name="connsiteX180" fmla="*/ 739470 w 770887"/>
                <a:gd name="connsiteY180" fmla="*/ 569279 h 599162"/>
                <a:gd name="connsiteX181" fmla="*/ 739470 w 770887"/>
                <a:gd name="connsiteY181" fmla="*/ 572267 h 599162"/>
                <a:gd name="connsiteX182" fmla="*/ 734981 w 770887"/>
                <a:gd name="connsiteY182" fmla="*/ 573761 h 599162"/>
                <a:gd name="connsiteX183" fmla="*/ 731989 w 770887"/>
                <a:gd name="connsiteY183" fmla="*/ 566290 h 599162"/>
                <a:gd name="connsiteX184" fmla="*/ 731989 w 770887"/>
                <a:gd name="connsiteY184" fmla="*/ 573761 h 599162"/>
                <a:gd name="connsiteX185" fmla="*/ 728997 w 770887"/>
                <a:gd name="connsiteY185" fmla="*/ 579738 h 599162"/>
                <a:gd name="connsiteX186" fmla="*/ 724509 w 770887"/>
                <a:gd name="connsiteY186" fmla="*/ 578244 h 599162"/>
                <a:gd name="connsiteX187" fmla="*/ 717029 w 770887"/>
                <a:gd name="connsiteY187" fmla="*/ 570773 h 599162"/>
                <a:gd name="connsiteX188" fmla="*/ 709548 w 770887"/>
                <a:gd name="connsiteY188" fmla="*/ 561808 h 599162"/>
                <a:gd name="connsiteX189" fmla="*/ 703564 w 770887"/>
                <a:gd name="connsiteY189" fmla="*/ 564796 h 599162"/>
                <a:gd name="connsiteX190" fmla="*/ 699076 w 770887"/>
                <a:gd name="connsiteY190" fmla="*/ 564796 h 599162"/>
                <a:gd name="connsiteX191" fmla="*/ 702068 w 770887"/>
                <a:gd name="connsiteY191" fmla="*/ 555831 h 599162"/>
                <a:gd name="connsiteX192" fmla="*/ 709548 w 770887"/>
                <a:gd name="connsiteY192" fmla="*/ 554337 h 599162"/>
                <a:gd name="connsiteX193" fmla="*/ 706556 w 770887"/>
                <a:gd name="connsiteY193" fmla="*/ 545372 h 599162"/>
                <a:gd name="connsiteX194" fmla="*/ 697580 w 770887"/>
                <a:gd name="connsiteY194" fmla="*/ 549855 h 599162"/>
                <a:gd name="connsiteX195" fmla="*/ 700572 w 770887"/>
                <a:gd name="connsiteY195" fmla="*/ 540890 h 599162"/>
                <a:gd name="connsiteX196" fmla="*/ 696084 w 770887"/>
                <a:gd name="connsiteY196" fmla="*/ 534913 h 599162"/>
                <a:gd name="connsiteX197" fmla="*/ 694588 w 770887"/>
                <a:gd name="connsiteY197" fmla="*/ 530430 h 599162"/>
                <a:gd name="connsiteX198" fmla="*/ 694588 w 770887"/>
                <a:gd name="connsiteY198" fmla="*/ 525948 h 599162"/>
                <a:gd name="connsiteX199" fmla="*/ 700572 w 770887"/>
                <a:gd name="connsiteY199" fmla="*/ 516983 h 599162"/>
                <a:gd name="connsiteX200" fmla="*/ 693091 w 770887"/>
                <a:gd name="connsiteY200" fmla="*/ 516983 h 599162"/>
                <a:gd name="connsiteX201" fmla="*/ 690099 w 770887"/>
                <a:gd name="connsiteY201" fmla="*/ 519971 h 599162"/>
                <a:gd name="connsiteX202" fmla="*/ 690099 w 770887"/>
                <a:gd name="connsiteY202" fmla="*/ 522959 h 599162"/>
                <a:gd name="connsiteX203" fmla="*/ 690099 w 770887"/>
                <a:gd name="connsiteY203" fmla="*/ 531925 h 599162"/>
                <a:gd name="connsiteX204" fmla="*/ 685611 w 770887"/>
                <a:gd name="connsiteY204" fmla="*/ 534913 h 599162"/>
                <a:gd name="connsiteX205" fmla="*/ 682619 w 770887"/>
                <a:gd name="connsiteY205" fmla="*/ 537901 h 599162"/>
                <a:gd name="connsiteX206" fmla="*/ 682619 w 770887"/>
                <a:gd name="connsiteY206" fmla="*/ 533419 h 599162"/>
                <a:gd name="connsiteX207" fmla="*/ 681123 w 770887"/>
                <a:gd name="connsiteY207" fmla="*/ 527442 h 599162"/>
                <a:gd name="connsiteX208" fmla="*/ 679627 w 770887"/>
                <a:gd name="connsiteY208" fmla="*/ 519971 h 599162"/>
                <a:gd name="connsiteX209" fmla="*/ 678131 w 770887"/>
                <a:gd name="connsiteY209" fmla="*/ 515489 h 599162"/>
                <a:gd name="connsiteX210" fmla="*/ 676635 w 770887"/>
                <a:gd name="connsiteY210" fmla="*/ 511006 h 599162"/>
                <a:gd name="connsiteX211" fmla="*/ 676635 w 770887"/>
                <a:gd name="connsiteY211" fmla="*/ 506524 h 599162"/>
                <a:gd name="connsiteX212" fmla="*/ 681123 w 770887"/>
                <a:gd name="connsiteY212" fmla="*/ 503535 h 599162"/>
                <a:gd name="connsiteX213" fmla="*/ 684115 w 770887"/>
                <a:gd name="connsiteY213" fmla="*/ 499053 h 599162"/>
                <a:gd name="connsiteX214" fmla="*/ 690099 w 770887"/>
                <a:gd name="connsiteY214" fmla="*/ 493076 h 599162"/>
                <a:gd name="connsiteX215" fmla="*/ 684115 w 770887"/>
                <a:gd name="connsiteY215" fmla="*/ 482617 h 599162"/>
                <a:gd name="connsiteX216" fmla="*/ 681123 w 770887"/>
                <a:gd name="connsiteY216" fmla="*/ 484111 h 599162"/>
                <a:gd name="connsiteX217" fmla="*/ 678131 w 770887"/>
                <a:gd name="connsiteY217" fmla="*/ 491582 h 599162"/>
                <a:gd name="connsiteX218" fmla="*/ 672146 w 770887"/>
                <a:gd name="connsiteY218" fmla="*/ 499053 h 599162"/>
                <a:gd name="connsiteX219" fmla="*/ 667658 w 770887"/>
                <a:gd name="connsiteY219" fmla="*/ 502041 h 599162"/>
                <a:gd name="connsiteX220" fmla="*/ 666162 w 770887"/>
                <a:gd name="connsiteY220" fmla="*/ 505029 h 599162"/>
                <a:gd name="connsiteX221" fmla="*/ 669154 w 770887"/>
                <a:gd name="connsiteY221" fmla="*/ 516983 h 599162"/>
                <a:gd name="connsiteX222" fmla="*/ 675139 w 770887"/>
                <a:gd name="connsiteY222" fmla="*/ 533419 h 599162"/>
                <a:gd name="connsiteX223" fmla="*/ 669154 w 770887"/>
                <a:gd name="connsiteY223" fmla="*/ 531925 h 599162"/>
                <a:gd name="connsiteX224" fmla="*/ 660178 w 770887"/>
                <a:gd name="connsiteY224" fmla="*/ 513994 h 599162"/>
                <a:gd name="connsiteX225" fmla="*/ 649705 w 770887"/>
                <a:gd name="connsiteY225" fmla="*/ 499053 h 599162"/>
                <a:gd name="connsiteX226" fmla="*/ 646713 w 770887"/>
                <a:gd name="connsiteY226" fmla="*/ 508018 h 599162"/>
                <a:gd name="connsiteX227" fmla="*/ 643721 w 770887"/>
                <a:gd name="connsiteY227" fmla="*/ 506524 h 599162"/>
                <a:gd name="connsiteX228" fmla="*/ 639233 w 770887"/>
                <a:gd name="connsiteY228" fmla="*/ 496064 h 599162"/>
                <a:gd name="connsiteX229" fmla="*/ 633249 w 770887"/>
                <a:gd name="connsiteY229" fmla="*/ 491582 h 599162"/>
                <a:gd name="connsiteX230" fmla="*/ 618288 w 770887"/>
                <a:gd name="connsiteY230" fmla="*/ 475146 h 599162"/>
                <a:gd name="connsiteX231" fmla="*/ 618288 w 770887"/>
                <a:gd name="connsiteY231" fmla="*/ 464687 h 599162"/>
                <a:gd name="connsiteX232" fmla="*/ 615296 w 770887"/>
                <a:gd name="connsiteY232" fmla="*/ 470664 h 599162"/>
                <a:gd name="connsiteX233" fmla="*/ 607815 w 770887"/>
                <a:gd name="connsiteY233" fmla="*/ 467675 h 599162"/>
                <a:gd name="connsiteX234" fmla="*/ 591358 w 770887"/>
                <a:gd name="connsiteY234" fmla="*/ 452734 h 599162"/>
                <a:gd name="connsiteX235" fmla="*/ 580886 w 770887"/>
                <a:gd name="connsiteY235" fmla="*/ 440780 h 599162"/>
                <a:gd name="connsiteX236" fmla="*/ 574902 w 770887"/>
                <a:gd name="connsiteY236" fmla="*/ 442274 h 599162"/>
                <a:gd name="connsiteX237" fmla="*/ 561437 w 770887"/>
                <a:gd name="connsiteY237" fmla="*/ 439286 h 599162"/>
                <a:gd name="connsiteX238" fmla="*/ 552461 w 770887"/>
                <a:gd name="connsiteY238" fmla="*/ 430321 h 599162"/>
                <a:gd name="connsiteX239" fmla="*/ 552461 w 770887"/>
                <a:gd name="connsiteY239" fmla="*/ 419862 h 599162"/>
                <a:gd name="connsiteX240" fmla="*/ 547972 w 770887"/>
                <a:gd name="connsiteY240" fmla="*/ 422850 h 599162"/>
                <a:gd name="connsiteX241" fmla="*/ 530020 w 770887"/>
                <a:gd name="connsiteY241" fmla="*/ 422850 h 599162"/>
                <a:gd name="connsiteX242" fmla="*/ 521043 w 770887"/>
                <a:gd name="connsiteY242" fmla="*/ 421356 h 599162"/>
                <a:gd name="connsiteX243" fmla="*/ 510571 w 770887"/>
                <a:gd name="connsiteY243" fmla="*/ 418368 h 599162"/>
                <a:gd name="connsiteX244" fmla="*/ 491122 w 770887"/>
                <a:gd name="connsiteY244" fmla="*/ 416873 h 599162"/>
                <a:gd name="connsiteX245" fmla="*/ 471673 w 770887"/>
                <a:gd name="connsiteY245" fmla="*/ 421356 h 599162"/>
                <a:gd name="connsiteX246" fmla="*/ 458208 w 770887"/>
                <a:gd name="connsiteY246" fmla="*/ 424344 h 599162"/>
                <a:gd name="connsiteX247" fmla="*/ 461200 w 770887"/>
                <a:gd name="connsiteY247" fmla="*/ 412391 h 599162"/>
                <a:gd name="connsiteX248" fmla="*/ 456712 w 770887"/>
                <a:gd name="connsiteY248" fmla="*/ 415379 h 599162"/>
                <a:gd name="connsiteX249" fmla="*/ 449232 w 770887"/>
                <a:gd name="connsiteY249" fmla="*/ 410897 h 599162"/>
                <a:gd name="connsiteX250" fmla="*/ 443247 w 770887"/>
                <a:gd name="connsiteY250" fmla="*/ 407908 h 599162"/>
                <a:gd name="connsiteX251" fmla="*/ 437263 w 770887"/>
                <a:gd name="connsiteY251" fmla="*/ 407908 h 599162"/>
                <a:gd name="connsiteX252" fmla="*/ 432775 w 770887"/>
                <a:gd name="connsiteY252" fmla="*/ 407908 h 599162"/>
                <a:gd name="connsiteX253" fmla="*/ 425294 w 770887"/>
                <a:gd name="connsiteY253" fmla="*/ 412391 h 599162"/>
                <a:gd name="connsiteX254" fmla="*/ 419310 w 770887"/>
                <a:gd name="connsiteY254" fmla="*/ 415379 h 599162"/>
                <a:gd name="connsiteX255" fmla="*/ 413326 w 770887"/>
                <a:gd name="connsiteY255" fmla="*/ 422850 h 599162"/>
                <a:gd name="connsiteX256" fmla="*/ 410334 w 770887"/>
                <a:gd name="connsiteY256" fmla="*/ 425838 h 599162"/>
                <a:gd name="connsiteX257" fmla="*/ 402853 w 770887"/>
                <a:gd name="connsiteY257" fmla="*/ 424344 h 599162"/>
                <a:gd name="connsiteX258" fmla="*/ 410334 w 770887"/>
                <a:gd name="connsiteY258" fmla="*/ 418368 h 599162"/>
                <a:gd name="connsiteX259" fmla="*/ 419310 w 770887"/>
                <a:gd name="connsiteY259" fmla="*/ 409403 h 599162"/>
                <a:gd name="connsiteX260" fmla="*/ 425294 w 770887"/>
                <a:gd name="connsiteY260" fmla="*/ 403426 h 599162"/>
                <a:gd name="connsiteX261" fmla="*/ 429783 w 770887"/>
                <a:gd name="connsiteY261" fmla="*/ 397449 h 599162"/>
                <a:gd name="connsiteX262" fmla="*/ 426791 w 770887"/>
                <a:gd name="connsiteY262" fmla="*/ 397449 h 599162"/>
                <a:gd name="connsiteX263" fmla="*/ 420806 w 770887"/>
                <a:gd name="connsiteY263" fmla="*/ 394461 h 599162"/>
                <a:gd name="connsiteX264" fmla="*/ 420806 w 770887"/>
                <a:gd name="connsiteY264" fmla="*/ 384002 h 599162"/>
                <a:gd name="connsiteX265" fmla="*/ 414822 w 770887"/>
                <a:gd name="connsiteY265" fmla="*/ 388484 h 599162"/>
                <a:gd name="connsiteX266" fmla="*/ 413326 w 770887"/>
                <a:gd name="connsiteY266" fmla="*/ 389978 h 599162"/>
                <a:gd name="connsiteX267" fmla="*/ 402853 w 770887"/>
                <a:gd name="connsiteY267" fmla="*/ 389978 h 599162"/>
                <a:gd name="connsiteX268" fmla="*/ 393877 w 770887"/>
                <a:gd name="connsiteY268" fmla="*/ 388484 h 599162"/>
                <a:gd name="connsiteX269" fmla="*/ 389389 w 770887"/>
                <a:gd name="connsiteY269" fmla="*/ 392967 h 599162"/>
                <a:gd name="connsiteX270" fmla="*/ 386397 w 770887"/>
                <a:gd name="connsiteY270" fmla="*/ 401932 h 599162"/>
                <a:gd name="connsiteX271" fmla="*/ 392381 w 770887"/>
                <a:gd name="connsiteY271" fmla="*/ 409403 h 599162"/>
                <a:gd name="connsiteX272" fmla="*/ 389389 w 770887"/>
                <a:gd name="connsiteY272" fmla="*/ 421356 h 599162"/>
                <a:gd name="connsiteX273" fmla="*/ 381908 w 770887"/>
                <a:gd name="connsiteY273" fmla="*/ 428827 h 599162"/>
                <a:gd name="connsiteX274" fmla="*/ 374428 w 770887"/>
                <a:gd name="connsiteY274" fmla="*/ 428827 h 599162"/>
                <a:gd name="connsiteX275" fmla="*/ 365452 w 770887"/>
                <a:gd name="connsiteY275" fmla="*/ 428827 h 599162"/>
                <a:gd name="connsiteX276" fmla="*/ 362459 w 770887"/>
                <a:gd name="connsiteY276" fmla="*/ 439286 h 599162"/>
                <a:gd name="connsiteX277" fmla="*/ 350491 w 770887"/>
                <a:gd name="connsiteY277" fmla="*/ 443769 h 599162"/>
                <a:gd name="connsiteX278" fmla="*/ 348995 w 770887"/>
                <a:gd name="connsiteY278" fmla="*/ 446757 h 599162"/>
                <a:gd name="connsiteX279" fmla="*/ 338522 w 770887"/>
                <a:gd name="connsiteY279" fmla="*/ 454228 h 599162"/>
                <a:gd name="connsiteX280" fmla="*/ 328050 w 770887"/>
                <a:gd name="connsiteY280" fmla="*/ 457216 h 599162"/>
                <a:gd name="connsiteX281" fmla="*/ 322065 w 770887"/>
                <a:gd name="connsiteY281" fmla="*/ 458710 h 599162"/>
                <a:gd name="connsiteX282" fmla="*/ 319073 w 770887"/>
                <a:gd name="connsiteY282" fmla="*/ 454228 h 599162"/>
                <a:gd name="connsiteX283" fmla="*/ 317577 w 770887"/>
                <a:gd name="connsiteY283" fmla="*/ 451239 h 599162"/>
                <a:gd name="connsiteX284" fmla="*/ 325058 w 770887"/>
                <a:gd name="connsiteY284" fmla="*/ 448251 h 599162"/>
                <a:gd name="connsiteX285" fmla="*/ 331042 w 770887"/>
                <a:gd name="connsiteY285" fmla="*/ 440780 h 599162"/>
                <a:gd name="connsiteX286" fmla="*/ 323561 w 770887"/>
                <a:gd name="connsiteY286" fmla="*/ 440780 h 599162"/>
                <a:gd name="connsiteX287" fmla="*/ 320569 w 770887"/>
                <a:gd name="connsiteY287" fmla="*/ 436298 h 599162"/>
                <a:gd name="connsiteX288" fmla="*/ 328050 w 770887"/>
                <a:gd name="connsiteY288" fmla="*/ 425838 h 599162"/>
                <a:gd name="connsiteX289" fmla="*/ 331042 w 770887"/>
                <a:gd name="connsiteY289" fmla="*/ 415379 h 599162"/>
                <a:gd name="connsiteX290" fmla="*/ 335530 w 770887"/>
                <a:gd name="connsiteY290" fmla="*/ 400438 h 599162"/>
                <a:gd name="connsiteX291" fmla="*/ 343010 w 770887"/>
                <a:gd name="connsiteY291" fmla="*/ 391473 h 599162"/>
                <a:gd name="connsiteX292" fmla="*/ 369940 w 770887"/>
                <a:gd name="connsiteY292" fmla="*/ 394461 h 599162"/>
                <a:gd name="connsiteX293" fmla="*/ 365452 w 770887"/>
                <a:gd name="connsiteY293" fmla="*/ 388484 h 599162"/>
                <a:gd name="connsiteX294" fmla="*/ 357971 w 770887"/>
                <a:gd name="connsiteY294" fmla="*/ 386990 h 599162"/>
                <a:gd name="connsiteX295" fmla="*/ 344507 w 770887"/>
                <a:gd name="connsiteY295" fmla="*/ 381013 h 599162"/>
                <a:gd name="connsiteX296" fmla="*/ 334034 w 770887"/>
                <a:gd name="connsiteY296" fmla="*/ 385496 h 599162"/>
                <a:gd name="connsiteX297" fmla="*/ 325058 w 770887"/>
                <a:gd name="connsiteY297" fmla="*/ 392967 h 599162"/>
                <a:gd name="connsiteX298" fmla="*/ 316081 w 770887"/>
                <a:gd name="connsiteY298" fmla="*/ 400438 h 599162"/>
                <a:gd name="connsiteX299" fmla="*/ 311593 w 770887"/>
                <a:gd name="connsiteY299" fmla="*/ 409403 h 599162"/>
                <a:gd name="connsiteX300" fmla="*/ 310097 w 770887"/>
                <a:gd name="connsiteY300" fmla="*/ 416873 h 599162"/>
                <a:gd name="connsiteX301" fmla="*/ 304113 w 770887"/>
                <a:gd name="connsiteY301" fmla="*/ 416873 h 599162"/>
                <a:gd name="connsiteX302" fmla="*/ 304113 w 770887"/>
                <a:gd name="connsiteY302" fmla="*/ 419862 h 599162"/>
                <a:gd name="connsiteX303" fmla="*/ 307105 w 770887"/>
                <a:gd name="connsiteY303" fmla="*/ 425838 h 599162"/>
                <a:gd name="connsiteX304" fmla="*/ 305609 w 770887"/>
                <a:gd name="connsiteY304" fmla="*/ 430321 h 599162"/>
                <a:gd name="connsiteX305" fmla="*/ 301120 w 770887"/>
                <a:gd name="connsiteY305" fmla="*/ 434803 h 599162"/>
                <a:gd name="connsiteX306" fmla="*/ 290648 w 770887"/>
                <a:gd name="connsiteY306" fmla="*/ 440780 h 599162"/>
                <a:gd name="connsiteX307" fmla="*/ 284664 w 770887"/>
                <a:gd name="connsiteY307" fmla="*/ 445263 h 599162"/>
                <a:gd name="connsiteX308" fmla="*/ 277183 w 770887"/>
                <a:gd name="connsiteY308" fmla="*/ 452734 h 599162"/>
                <a:gd name="connsiteX309" fmla="*/ 275687 w 770887"/>
                <a:gd name="connsiteY309" fmla="*/ 460204 h 599162"/>
                <a:gd name="connsiteX310" fmla="*/ 286160 w 770887"/>
                <a:gd name="connsiteY310" fmla="*/ 463193 h 599162"/>
                <a:gd name="connsiteX311" fmla="*/ 287656 w 770887"/>
                <a:gd name="connsiteY311" fmla="*/ 473652 h 599162"/>
                <a:gd name="connsiteX312" fmla="*/ 283168 w 770887"/>
                <a:gd name="connsiteY312" fmla="*/ 479629 h 599162"/>
                <a:gd name="connsiteX313" fmla="*/ 275687 w 770887"/>
                <a:gd name="connsiteY313" fmla="*/ 484111 h 599162"/>
                <a:gd name="connsiteX314" fmla="*/ 266711 w 770887"/>
                <a:gd name="connsiteY314" fmla="*/ 496064 h 599162"/>
                <a:gd name="connsiteX315" fmla="*/ 253246 w 770887"/>
                <a:gd name="connsiteY315" fmla="*/ 505029 h 599162"/>
                <a:gd name="connsiteX316" fmla="*/ 226317 w 770887"/>
                <a:gd name="connsiteY316" fmla="*/ 518477 h 599162"/>
                <a:gd name="connsiteX317" fmla="*/ 224821 w 770887"/>
                <a:gd name="connsiteY317" fmla="*/ 530430 h 599162"/>
                <a:gd name="connsiteX318" fmla="*/ 214348 w 770887"/>
                <a:gd name="connsiteY318" fmla="*/ 534913 h 599162"/>
                <a:gd name="connsiteX319" fmla="*/ 203876 w 770887"/>
                <a:gd name="connsiteY319" fmla="*/ 540890 h 599162"/>
                <a:gd name="connsiteX320" fmla="*/ 190411 w 770887"/>
                <a:gd name="connsiteY320" fmla="*/ 545372 h 599162"/>
                <a:gd name="connsiteX321" fmla="*/ 185923 w 770887"/>
                <a:gd name="connsiteY321" fmla="*/ 548360 h 599162"/>
                <a:gd name="connsiteX322" fmla="*/ 179939 w 770887"/>
                <a:gd name="connsiteY322" fmla="*/ 552843 h 599162"/>
                <a:gd name="connsiteX323" fmla="*/ 175450 w 770887"/>
                <a:gd name="connsiteY323" fmla="*/ 557325 h 599162"/>
                <a:gd name="connsiteX324" fmla="*/ 172458 w 770887"/>
                <a:gd name="connsiteY324" fmla="*/ 566290 h 599162"/>
                <a:gd name="connsiteX325" fmla="*/ 164978 w 770887"/>
                <a:gd name="connsiteY325" fmla="*/ 567785 h 599162"/>
                <a:gd name="connsiteX326" fmla="*/ 154505 w 770887"/>
                <a:gd name="connsiteY326" fmla="*/ 570773 h 599162"/>
                <a:gd name="connsiteX327" fmla="*/ 147025 w 770887"/>
                <a:gd name="connsiteY327" fmla="*/ 570773 h 599162"/>
                <a:gd name="connsiteX328" fmla="*/ 139545 w 770887"/>
                <a:gd name="connsiteY328" fmla="*/ 573761 h 599162"/>
                <a:gd name="connsiteX329" fmla="*/ 129072 w 770887"/>
                <a:gd name="connsiteY329" fmla="*/ 579738 h 599162"/>
                <a:gd name="connsiteX330" fmla="*/ 132064 w 770887"/>
                <a:gd name="connsiteY330" fmla="*/ 587209 h 599162"/>
                <a:gd name="connsiteX331" fmla="*/ 129072 w 770887"/>
                <a:gd name="connsiteY331" fmla="*/ 588703 h 599162"/>
                <a:gd name="connsiteX332" fmla="*/ 121592 w 770887"/>
                <a:gd name="connsiteY332" fmla="*/ 584220 h 599162"/>
                <a:gd name="connsiteX333" fmla="*/ 114111 w 770887"/>
                <a:gd name="connsiteY333" fmla="*/ 581232 h 599162"/>
                <a:gd name="connsiteX334" fmla="*/ 108127 w 770887"/>
                <a:gd name="connsiteY334" fmla="*/ 572267 h 599162"/>
                <a:gd name="connsiteX335" fmla="*/ 106631 w 770887"/>
                <a:gd name="connsiteY335" fmla="*/ 575255 h 599162"/>
                <a:gd name="connsiteX336" fmla="*/ 106631 w 770887"/>
                <a:gd name="connsiteY336" fmla="*/ 587209 h 599162"/>
                <a:gd name="connsiteX337" fmla="*/ 97655 w 770887"/>
                <a:gd name="connsiteY337" fmla="*/ 587209 h 599162"/>
                <a:gd name="connsiteX338" fmla="*/ 97655 w 770887"/>
                <a:gd name="connsiteY338" fmla="*/ 591691 h 599162"/>
                <a:gd name="connsiteX339" fmla="*/ 88678 w 770887"/>
                <a:gd name="connsiteY339" fmla="*/ 591691 h 599162"/>
                <a:gd name="connsiteX340" fmla="*/ 88678 w 770887"/>
                <a:gd name="connsiteY340" fmla="*/ 590197 h 599162"/>
                <a:gd name="connsiteX341" fmla="*/ 84190 w 770887"/>
                <a:gd name="connsiteY341" fmla="*/ 588703 h 599162"/>
                <a:gd name="connsiteX342" fmla="*/ 78206 w 770887"/>
                <a:gd name="connsiteY342" fmla="*/ 588703 h 599162"/>
                <a:gd name="connsiteX343" fmla="*/ 70725 w 770887"/>
                <a:gd name="connsiteY343" fmla="*/ 590197 h 599162"/>
                <a:gd name="connsiteX344" fmla="*/ 61749 w 770887"/>
                <a:gd name="connsiteY344" fmla="*/ 599162 h 599162"/>
                <a:gd name="connsiteX345" fmla="*/ 45292 w 770887"/>
                <a:gd name="connsiteY345" fmla="*/ 599162 h 599162"/>
                <a:gd name="connsiteX346" fmla="*/ 30331 w 770887"/>
                <a:gd name="connsiteY346" fmla="*/ 599162 h 599162"/>
                <a:gd name="connsiteX347" fmla="*/ 30331 w 770887"/>
                <a:gd name="connsiteY347" fmla="*/ 593185 h 599162"/>
                <a:gd name="connsiteX348" fmla="*/ 40804 w 770887"/>
                <a:gd name="connsiteY348" fmla="*/ 581232 h 599162"/>
                <a:gd name="connsiteX349" fmla="*/ 58757 w 770887"/>
                <a:gd name="connsiteY349" fmla="*/ 581232 h 599162"/>
                <a:gd name="connsiteX350" fmla="*/ 66237 w 770887"/>
                <a:gd name="connsiteY350" fmla="*/ 581232 h 599162"/>
                <a:gd name="connsiteX351" fmla="*/ 73717 w 770887"/>
                <a:gd name="connsiteY351" fmla="*/ 576750 h 599162"/>
                <a:gd name="connsiteX352" fmla="*/ 84190 w 770887"/>
                <a:gd name="connsiteY352" fmla="*/ 573761 h 599162"/>
                <a:gd name="connsiteX353" fmla="*/ 88678 w 770887"/>
                <a:gd name="connsiteY353" fmla="*/ 570773 h 599162"/>
                <a:gd name="connsiteX354" fmla="*/ 93166 w 770887"/>
                <a:gd name="connsiteY354" fmla="*/ 563302 h 599162"/>
                <a:gd name="connsiteX355" fmla="*/ 102143 w 770887"/>
                <a:gd name="connsiteY355" fmla="*/ 558820 h 599162"/>
                <a:gd name="connsiteX356" fmla="*/ 115607 w 770887"/>
                <a:gd name="connsiteY356" fmla="*/ 557325 h 599162"/>
                <a:gd name="connsiteX357" fmla="*/ 123088 w 770887"/>
                <a:gd name="connsiteY357" fmla="*/ 557325 h 599162"/>
                <a:gd name="connsiteX358" fmla="*/ 129072 w 770887"/>
                <a:gd name="connsiteY358" fmla="*/ 563302 h 599162"/>
                <a:gd name="connsiteX359" fmla="*/ 135056 w 770887"/>
                <a:gd name="connsiteY359" fmla="*/ 558820 h 599162"/>
                <a:gd name="connsiteX360" fmla="*/ 141041 w 770887"/>
                <a:gd name="connsiteY360" fmla="*/ 549855 h 599162"/>
                <a:gd name="connsiteX361" fmla="*/ 148521 w 770887"/>
                <a:gd name="connsiteY361" fmla="*/ 542384 h 599162"/>
                <a:gd name="connsiteX362" fmla="*/ 156001 w 770887"/>
                <a:gd name="connsiteY362" fmla="*/ 537901 h 599162"/>
                <a:gd name="connsiteX363" fmla="*/ 170962 w 770887"/>
                <a:gd name="connsiteY363" fmla="*/ 534913 h 599162"/>
                <a:gd name="connsiteX364" fmla="*/ 176946 w 770887"/>
                <a:gd name="connsiteY364" fmla="*/ 528936 h 599162"/>
                <a:gd name="connsiteX365" fmla="*/ 184427 w 770887"/>
                <a:gd name="connsiteY365" fmla="*/ 521465 h 599162"/>
                <a:gd name="connsiteX366" fmla="*/ 193403 w 770887"/>
                <a:gd name="connsiteY366" fmla="*/ 513994 h 599162"/>
                <a:gd name="connsiteX367" fmla="*/ 200884 w 770887"/>
                <a:gd name="connsiteY367" fmla="*/ 509512 h 599162"/>
                <a:gd name="connsiteX368" fmla="*/ 203876 w 770887"/>
                <a:gd name="connsiteY368" fmla="*/ 500547 h 599162"/>
                <a:gd name="connsiteX369" fmla="*/ 205372 w 770887"/>
                <a:gd name="connsiteY369" fmla="*/ 487099 h 599162"/>
                <a:gd name="connsiteX370" fmla="*/ 208364 w 770887"/>
                <a:gd name="connsiteY370" fmla="*/ 478134 h 599162"/>
                <a:gd name="connsiteX371" fmla="*/ 209860 w 770887"/>
                <a:gd name="connsiteY371" fmla="*/ 475146 h 599162"/>
                <a:gd name="connsiteX372" fmla="*/ 217340 w 770887"/>
                <a:gd name="connsiteY372" fmla="*/ 464687 h 599162"/>
                <a:gd name="connsiteX373" fmla="*/ 212852 w 770887"/>
                <a:gd name="connsiteY373" fmla="*/ 464687 h 599162"/>
                <a:gd name="connsiteX374" fmla="*/ 205372 w 770887"/>
                <a:gd name="connsiteY374" fmla="*/ 466181 h 599162"/>
                <a:gd name="connsiteX375" fmla="*/ 200884 w 770887"/>
                <a:gd name="connsiteY375" fmla="*/ 466181 h 599162"/>
                <a:gd name="connsiteX376" fmla="*/ 193403 w 770887"/>
                <a:gd name="connsiteY376" fmla="*/ 464687 h 599162"/>
                <a:gd name="connsiteX377" fmla="*/ 190411 w 770887"/>
                <a:gd name="connsiteY377" fmla="*/ 461699 h 599162"/>
                <a:gd name="connsiteX378" fmla="*/ 197891 w 770887"/>
                <a:gd name="connsiteY378" fmla="*/ 454228 h 599162"/>
                <a:gd name="connsiteX379" fmla="*/ 190411 w 770887"/>
                <a:gd name="connsiteY379" fmla="*/ 455722 h 599162"/>
                <a:gd name="connsiteX380" fmla="*/ 185923 w 770887"/>
                <a:gd name="connsiteY380" fmla="*/ 460204 h 599162"/>
                <a:gd name="connsiteX381" fmla="*/ 182931 w 770887"/>
                <a:gd name="connsiteY381" fmla="*/ 470664 h 599162"/>
                <a:gd name="connsiteX382" fmla="*/ 178442 w 770887"/>
                <a:gd name="connsiteY382" fmla="*/ 475146 h 599162"/>
                <a:gd name="connsiteX383" fmla="*/ 176946 w 770887"/>
                <a:gd name="connsiteY383" fmla="*/ 470664 h 599162"/>
                <a:gd name="connsiteX384" fmla="*/ 172458 w 770887"/>
                <a:gd name="connsiteY384" fmla="*/ 464687 h 599162"/>
                <a:gd name="connsiteX385" fmla="*/ 164978 w 770887"/>
                <a:gd name="connsiteY385" fmla="*/ 457216 h 599162"/>
                <a:gd name="connsiteX386" fmla="*/ 153009 w 770887"/>
                <a:gd name="connsiteY386" fmla="*/ 449745 h 599162"/>
                <a:gd name="connsiteX387" fmla="*/ 150017 w 770887"/>
                <a:gd name="connsiteY387" fmla="*/ 449745 h 599162"/>
                <a:gd name="connsiteX388" fmla="*/ 139545 w 770887"/>
                <a:gd name="connsiteY388" fmla="*/ 457216 h 599162"/>
                <a:gd name="connsiteX389" fmla="*/ 133560 w 770887"/>
                <a:gd name="connsiteY389" fmla="*/ 457216 h 599162"/>
                <a:gd name="connsiteX390" fmla="*/ 124584 w 770887"/>
                <a:gd name="connsiteY390" fmla="*/ 457216 h 599162"/>
                <a:gd name="connsiteX391" fmla="*/ 126080 w 770887"/>
                <a:gd name="connsiteY391" fmla="*/ 437792 h 599162"/>
                <a:gd name="connsiteX392" fmla="*/ 127576 w 770887"/>
                <a:gd name="connsiteY392" fmla="*/ 431815 h 599162"/>
                <a:gd name="connsiteX393" fmla="*/ 132064 w 770887"/>
                <a:gd name="connsiteY393" fmla="*/ 425838 h 599162"/>
                <a:gd name="connsiteX394" fmla="*/ 132064 w 770887"/>
                <a:gd name="connsiteY394" fmla="*/ 418368 h 599162"/>
                <a:gd name="connsiteX395" fmla="*/ 130568 w 770887"/>
                <a:gd name="connsiteY395" fmla="*/ 406414 h 599162"/>
                <a:gd name="connsiteX396" fmla="*/ 127576 w 770887"/>
                <a:gd name="connsiteY396" fmla="*/ 394461 h 599162"/>
                <a:gd name="connsiteX397" fmla="*/ 124584 w 770887"/>
                <a:gd name="connsiteY397" fmla="*/ 397449 h 599162"/>
                <a:gd name="connsiteX398" fmla="*/ 118600 w 770887"/>
                <a:gd name="connsiteY398" fmla="*/ 403426 h 599162"/>
                <a:gd name="connsiteX399" fmla="*/ 114111 w 770887"/>
                <a:gd name="connsiteY399" fmla="*/ 406414 h 599162"/>
                <a:gd name="connsiteX400" fmla="*/ 109623 w 770887"/>
                <a:gd name="connsiteY400" fmla="*/ 406414 h 599162"/>
                <a:gd name="connsiteX401" fmla="*/ 105135 w 770887"/>
                <a:gd name="connsiteY401" fmla="*/ 401932 h 599162"/>
                <a:gd name="connsiteX402" fmla="*/ 102143 w 770887"/>
                <a:gd name="connsiteY402" fmla="*/ 401932 h 599162"/>
                <a:gd name="connsiteX403" fmla="*/ 96158 w 770887"/>
                <a:gd name="connsiteY403" fmla="*/ 398943 h 599162"/>
                <a:gd name="connsiteX404" fmla="*/ 91670 w 770887"/>
                <a:gd name="connsiteY404" fmla="*/ 394461 h 599162"/>
                <a:gd name="connsiteX405" fmla="*/ 87182 w 770887"/>
                <a:gd name="connsiteY405" fmla="*/ 391473 h 599162"/>
                <a:gd name="connsiteX406" fmla="*/ 82694 w 770887"/>
                <a:gd name="connsiteY406" fmla="*/ 386990 h 599162"/>
                <a:gd name="connsiteX407" fmla="*/ 81198 w 770887"/>
                <a:gd name="connsiteY407" fmla="*/ 382508 h 599162"/>
                <a:gd name="connsiteX408" fmla="*/ 79702 w 770887"/>
                <a:gd name="connsiteY408" fmla="*/ 372048 h 599162"/>
                <a:gd name="connsiteX409" fmla="*/ 85686 w 770887"/>
                <a:gd name="connsiteY409" fmla="*/ 367566 h 599162"/>
                <a:gd name="connsiteX410" fmla="*/ 91670 w 770887"/>
                <a:gd name="connsiteY410" fmla="*/ 367566 h 599162"/>
                <a:gd name="connsiteX411" fmla="*/ 99151 w 770887"/>
                <a:gd name="connsiteY411" fmla="*/ 367566 h 599162"/>
                <a:gd name="connsiteX412" fmla="*/ 106631 w 770887"/>
                <a:gd name="connsiteY412" fmla="*/ 372048 h 599162"/>
                <a:gd name="connsiteX413" fmla="*/ 109623 w 770887"/>
                <a:gd name="connsiteY413" fmla="*/ 364578 h 599162"/>
                <a:gd name="connsiteX414" fmla="*/ 105135 w 770887"/>
                <a:gd name="connsiteY414" fmla="*/ 360095 h 599162"/>
                <a:gd name="connsiteX415" fmla="*/ 103639 w 770887"/>
                <a:gd name="connsiteY415" fmla="*/ 360095 h 599162"/>
                <a:gd name="connsiteX416" fmla="*/ 96158 w 770887"/>
                <a:gd name="connsiteY416" fmla="*/ 360095 h 599162"/>
                <a:gd name="connsiteX417" fmla="*/ 91670 w 770887"/>
                <a:gd name="connsiteY417" fmla="*/ 360095 h 599162"/>
                <a:gd name="connsiteX418" fmla="*/ 82694 w 770887"/>
                <a:gd name="connsiteY418" fmla="*/ 354118 h 599162"/>
                <a:gd name="connsiteX419" fmla="*/ 79702 w 770887"/>
                <a:gd name="connsiteY419" fmla="*/ 348142 h 599162"/>
                <a:gd name="connsiteX420" fmla="*/ 76710 w 770887"/>
                <a:gd name="connsiteY420" fmla="*/ 340671 h 599162"/>
                <a:gd name="connsiteX421" fmla="*/ 73717 w 770887"/>
                <a:gd name="connsiteY421" fmla="*/ 333200 h 599162"/>
                <a:gd name="connsiteX422" fmla="*/ 73717 w 770887"/>
                <a:gd name="connsiteY422" fmla="*/ 330212 h 599162"/>
                <a:gd name="connsiteX423" fmla="*/ 76710 w 770887"/>
                <a:gd name="connsiteY423" fmla="*/ 327223 h 599162"/>
                <a:gd name="connsiteX424" fmla="*/ 81198 w 770887"/>
                <a:gd name="connsiteY424" fmla="*/ 319752 h 599162"/>
                <a:gd name="connsiteX425" fmla="*/ 88678 w 770887"/>
                <a:gd name="connsiteY425" fmla="*/ 310787 h 599162"/>
                <a:gd name="connsiteX426" fmla="*/ 97655 w 770887"/>
                <a:gd name="connsiteY426" fmla="*/ 304811 h 599162"/>
                <a:gd name="connsiteX427" fmla="*/ 103639 w 770887"/>
                <a:gd name="connsiteY427" fmla="*/ 297340 h 599162"/>
                <a:gd name="connsiteX428" fmla="*/ 105135 w 770887"/>
                <a:gd name="connsiteY428" fmla="*/ 289869 h 599162"/>
                <a:gd name="connsiteX429" fmla="*/ 112615 w 770887"/>
                <a:gd name="connsiteY429" fmla="*/ 282398 h 599162"/>
                <a:gd name="connsiteX430" fmla="*/ 118600 w 770887"/>
                <a:gd name="connsiteY430" fmla="*/ 280904 h 599162"/>
                <a:gd name="connsiteX431" fmla="*/ 123088 w 770887"/>
                <a:gd name="connsiteY431" fmla="*/ 283892 h 599162"/>
                <a:gd name="connsiteX432" fmla="*/ 127576 w 770887"/>
                <a:gd name="connsiteY432" fmla="*/ 289869 h 599162"/>
                <a:gd name="connsiteX433" fmla="*/ 130568 w 770887"/>
                <a:gd name="connsiteY433" fmla="*/ 289869 h 599162"/>
                <a:gd name="connsiteX434" fmla="*/ 136552 w 770887"/>
                <a:gd name="connsiteY434" fmla="*/ 289869 h 599162"/>
                <a:gd name="connsiteX435" fmla="*/ 139545 w 770887"/>
                <a:gd name="connsiteY435" fmla="*/ 289869 h 599162"/>
                <a:gd name="connsiteX436" fmla="*/ 144033 w 770887"/>
                <a:gd name="connsiteY436" fmla="*/ 283892 h 599162"/>
                <a:gd name="connsiteX437" fmla="*/ 148521 w 770887"/>
                <a:gd name="connsiteY437" fmla="*/ 283892 h 599162"/>
                <a:gd name="connsiteX438" fmla="*/ 150017 w 770887"/>
                <a:gd name="connsiteY438" fmla="*/ 280904 h 599162"/>
                <a:gd name="connsiteX439" fmla="*/ 153009 w 770887"/>
                <a:gd name="connsiteY439" fmla="*/ 276422 h 599162"/>
                <a:gd name="connsiteX440" fmla="*/ 154505 w 770887"/>
                <a:gd name="connsiteY440" fmla="*/ 280904 h 599162"/>
                <a:gd name="connsiteX441" fmla="*/ 158994 w 770887"/>
                <a:gd name="connsiteY441" fmla="*/ 280904 h 599162"/>
                <a:gd name="connsiteX442" fmla="*/ 161986 w 770887"/>
                <a:gd name="connsiteY442" fmla="*/ 280904 h 599162"/>
                <a:gd name="connsiteX443" fmla="*/ 167970 w 770887"/>
                <a:gd name="connsiteY443" fmla="*/ 280904 h 599162"/>
                <a:gd name="connsiteX444" fmla="*/ 172458 w 770887"/>
                <a:gd name="connsiteY444" fmla="*/ 276422 h 599162"/>
                <a:gd name="connsiteX445" fmla="*/ 176946 w 770887"/>
                <a:gd name="connsiteY445" fmla="*/ 276422 h 599162"/>
                <a:gd name="connsiteX446" fmla="*/ 178442 w 770887"/>
                <a:gd name="connsiteY446" fmla="*/ 265962 h 599162"/>
                <a:gd name="connsiteX447" fmla="*/ 175450 w 770887"/>
                <a:gd name="connsiteY447" fmla="*/ 258491 h 599162"/>
                <a:gd name="connsiteX448" fmla="*/ 172458 w 770887"/>
                <a:gd name="connsiteY448" fmla="*/ 246538 h 599162"/>
                <a:gd name="connsiteX449" fmla="*/ 178442 w 770887"/>
                <a:gd name="connsiteY449" fmla="*/ 246538 h 599162"/>
                <a:gd name="connsiteX450" fmla="*/ 184427 w 770887"/>
                <a:gd name="connsiteY450" fmla="*/ 240561 h 599162"/>
                <a:gd name="connsiteX451" fmla="*/ 182931 w 770887"/>
                <a:gd name="connsiteY451" fmla="*/ 231596 h 599162"/>
                <a:gd name="connsiteX452" fmla="*/ 173954 w 770887"/>
                <a:gd name="connsiteY452" fmla="*/ 230102 h 599162"/>
                <a:gd name="connsiteX453" fmla="*/ 169466 w 770887"/>
                <a:gd name="connsiteY453" fmla="*/ 230102 h 599162"/>
                <a:gd name="connsiteX454" fmla="*/ 164978 w 770887"/>
                <a:gd name="connsiteY454" fmla="*/ 231596 h 599162"/>
                <a:gd name="connsiteX455" fmla="*/ 160490 w 770887"/>
                <a:gd name="connsiteY455" fmla="*/ 234585 h 599162"/>
                <a:gd name="connsiteX456" fmla="*/ 157497 w 770887"/>
                <a:gd name="connsiteY456" fmla="*/ 240561 h 599162"/>
                <a:gd name="connsiteX457" fmla="*/ 153009 w 770887"/>
                <a:gd name="connsiteY457" fmla="*/ 240561 h 599162"/>
                <a:gd name="connsiteX458" fmla="*/ 148521 w 770887"/>
                <a:gd name="connsiteY458" fmla="*/ 231596 h 599162"/>
                <a:gd name="connsiteX459" fmla="*/ 136552 w 770887"/>
                <a:gd name="connsiteY459" fmla="*/ 231596 h 599162"/>
                <a:gd name="connsiteX460" fmla="*/ 123088 w 770887"/>
                <a:gd name="connsiteY460" fmla="*/ 231596 h 599162"/>
                <a:gd name="connsiteX461" fmla="*/ 112615 w 770887"/>
                <a:gd name="connsiteY461" fmla="*/ 228608 h 599162"/>
                <a:gd name="connsiteX462" fmla="*/ 102143 w 770887"/>
                <a:gd name="connsiteY462" fmla="*/ 224125 h 599162"/>
                <a:gd name="connsiteX463" fmla="*/ 96158 w 770887"/>
                <a:gd name="connsiteY463" fmla="*/ 216654 h 599162"/>
                <a:gd name="connsiteX464" fmla="*/ 94662 w 770887"/>
                <a:gd name="connsiteY464" fmla="*/ 201713 h 599162"/>
                <a:gd name="connsiteX465" fmla="*/ 102143 w 770887"/>
                <a:gd name="connsiteY465" fmla="*/ 198724 h 599162"/>
                <a:gd name="connsiteX466" fmla="*/ 106631 w 770887"/>
                <a:gd name="connsiteY466" fmla="*/ 195736 h 599162"/>
                <a:gd name="connsiteX467" fmla="*/ 96158 w 770887"/>
                <a:gd name="connsiteY467" fmla="*/ 191254 h 599162"/>
                <a:gd name="connsiteX468" fmla="*/ 90174 w 770887"/>
                <a:gd name="connsiteY468" fmla="*/ 186771 h 599162"/>
                <a:gd name="connsiteX469" fmla="*/ 82694 w 770887"/>
                <a:gd name="connsiteY469" fmla="*/ 180794 h 599162"/>
                <a:gd name="connsiteX470" fmla="*/ 81198 w 770887"/>
                <a:gd name="connsiteY470" fmla="*/ 177806 h 599162"/>
                <a:gd name="connsiteX471" fmla="*/ 87182 w 770887"/>
                <a:gd name="connsiteY471" fmla="*/ 173324 h 599162"/>
                <a:gd name="connsiteX472" fmla="*/ 91670 w 770887"/>
                <a:gd name="connsiteY472" fmla="*/ 173324 h 599162"/>
                <a:gd name="connsiteX473" fmla="*/ 100647 w 770887"/>
                <a:gd name="connsiteY473" fmla="*/ 171829 h 599162"/>
                <a:gd name="connsiteX474" fmla="*/ 112615 w 770887"/>
                <a:gd name="connsiteY474" fmla="*/ 164359 h 599162"/>
                <a:gd name="connsiteX475" fmla="*/ 114111 w 770887"/>
                <a:gd name="connsiteY475" fmla="*/ 167347 h 599162"/>
                <a:gd name="connsiteX476" fmla="*/ 121592 w 770887"/>
                <a:gd name="connsiteY476" fmla="*/ 164359 h 599162"/>
                <a:gd name="connsiteX477" fmla="*/ 121592 w 770887"/>
                <a:gd name="connsiteY477" fmla="*/ 162864 h 599162"/>
                <a:gd name="connsiteX478" fmla="*/ 126080 w 770887"/>
                <a:gd name="connsiteY478" fmla="*/ 161370 h 599162"/>
                <a:gd name="connsiteX479" fmla="*/ 135056 w 770887"/>
                <a:gd name="connsiteY479" fmla="*/ 159876 h 599162"/>
                <a:gd name="connsiteX480" fmla="*/ 145529 w 770887"/>
                <a:gd name="connsiteY480" fmla="*/ 159876 h 599162"/>
                <a:gd name="connsiteX481" fmla="*/ 150017 w 770887"/>
                <a:gd name="connsiteY481" fmla="*/ 162864 h 599162"/>
                <a:gd name="connsiteX482" fmla="*/ 147025 w 770887"/>
                <a:gd name="connsiteY482" fmla="*/ 170335 h 599162"/>
                <a:gd name="connsiteX483" fmla="*/ 147025 w 770887"/>
                <a:gd name="connsiteY483" fmla="*/ 173324 h 599162"/>
                <a:gd name="connsiteX484" fmla="*/ 151513 w 770887"/>
                <a:gd name="connsiteY484" fmla="*/ 176312 h 599162"/>
                <a:gd name="connsiteX485" fmla="*/ 156001 w 770887"/>
                <a:gd name="connsiteY485" fmla="*/ 180794 h 599162"/>
                <a:gd name="connsiteX486" fmla="*/ 164978 w 770887"/>
                <a:gd name="connsiteY486" fmla="*/ 180794 h 599162"/>
                <a:gd name="connsiteX487" fmla="*/ 176946 w 770887"/>
                <a:gd name="connsiteY487" fmla="*/ 183783 h 599162"/>
                <a:gd name="connsiteX488" fmla="*/ 185923 w 770887"/>
                <a:gd name="connsiteY488" fmla="*/ 179300 h 599162"/>
                <a:gd name="connsiteX489" fmla="*/ 191907 w 770887"/>
                <a:gd name="connsiteY489" fmla="*/ 173324 h 599162"/>
                <a:gd name="connsiteX490" fmla="*/ 199387 w 770887"/>
                <a:gd name="connsiteY490" fmla="*/ 168841 h 599162"/>
                <a:gd name="connsiteX491" fmla="*/ 191907 w 770887"/>
                <a:gd name="connsiteY491" fmla="*/ 165853 h 599162"/>
                <a:gd name="connsiteX492" fmla="*/ 185923 w 770887"/>
                <a:gd name="connsiteY492" fmla="*/ 162864 h 599162"/>
                <a:gd name="connsiteX493" fmla="*/ 181435 w 770887"/>
                <a:gd name="connsiteY493" fmla="*/ 159876 h 599162"/>
                <a:gd name="connsiteX494" fmla="*/ 181435 w 770887"/>
                <a:gd name="connsiteY494" fmla="*/ 153899 h 599162"/>
                <a:gd name="connsiteX495" fmla="*/ 179939 w 770887"/>
                <a:gd name="connsiteY495" fmla="*/ 146428 h 599162"/>
                <a:gd name="connsiteX496" fmla="*/ 157497 w 770887"/>
                <a:gd name="connsiteY496" fmla="*/ 140452 h 599162"/>
                <a:gd name="connsiteX497" fmla="*/ 157497 w 770887"/>
                <a:gd name="connsiteY497" fmla="*/ 118039 h 599162"/>
                <a:gd name="connsiteX498" fmla="*/ 147025 w 770887"/>
                <a:gd name="connsiteY498" fmla="*/ 107580 h 599162"/>
                <a:gd name="connsiteX499" fmla="*/ 126080 w 770887"/>
                <a:gd name="connsiteY499" fmla="*/ 85168 h 599162"/>
                <a:gd name="connsiteX500" fmla="*/ 129072 w 770887"/>
                <a:gd name="connsiteY500" fmla="*/ 85168 h 599162"/>
                <a:gd name="connsiteX501" fmla="*/ 129072 w 770887"/>
                <a:gd name="connsiteY501" fmla="*/ 80685 h 599162"/>
                <a:gd name="connsiteX502" fmla="*/ 136552 w 770887"/>
                <a:gd name="connsiteY502" fmla="*/ 80685 h 599162"/>
                <a:gd name="connsiteX503" fmla="*/ 136552 w 770887"/>
                <a:gd name="connsiteY503" fmla="*/ 74708 h 599162"/>
                <a:gd name="connsiteX504" fmla="*/ 138048 w 770887"/>
                <a:gd name="connsiteY504" fmla="*/ 67238 h 599162"/>
                <a:gd name="connsiteX505" fmla="*/ 142537 w 770887"/>
                <a:gd name="connsiteY505" fmla="*/ 67238 h 599162"/>
                <a:gd name="connsiteX506" fmla="*/ 147025 w 770887"/>
                <a:gd name="connsiteY506" fmla="*/ 70226 h 599162"/>
                <a:gd name="connsiteX507" fmla="*/ 154505 w 770887"/>
                <a:gd name="connsiteY507" fmla="*/ 70226 h 599162"/>
                <a:gd name="connsiteX508" fmla="*/ 157497 w 770887"/>
                <a:gd name="connsiteY508" fmla="*/ 70226 h 599162"/>
                <a:gd name="connsiteX509" fmla="*/ 164978 w 770887"/>
                <a:gd name="connsiteY509" fmla="*/ 70226 h 599162"/>
                <a:gd name="connsiteX510" fmla="*/ 178442 w 770887"/>
                <a:gd name="connsiteY510" fmla="*/ 65743 h 599162"/>
                <a:gd name="connsiteX511" fmla="*/ 182931 w 770887"/>
                <a:gd name="connsiteY511" fmla="*/ 61261 h 599162"/>
                <a:gd name="connsiteX512" fmla="*/ 187419 w 770887"/>
                <a:gd name="connsiteY512" fmla="*/ 53790 h 599162"/>
                <a:gd name="connsiteX513" fmla="*/ 187419 w 770887"/>
                <a:gd name="connsiteY513" fmla="*/ 41837 h 599162"/>
                <a:gd name="connsiteX514" fmla="*/ 191907 w 770887"/>
                <a:gd name="connsiteY514" fmla="*/ 41837 h 599162"/>
                <a:gd name="connsiteX515" fmla="*/ 196395 w 770887"/>
                <a:gd name="connsiteY515" fmla="*/ 37354 h 599162"/>
                <a:gd name="connsiteX516" fmla="*/ 205372 w 770887"/>
                <a:gd name="connsiteY516" fmla="*/ 29883 h 599162"/>
                <a:gd name="connsiteX517" fmla="*/ 221829 w 770887"/>
                <a:gd name="connsiteY517" fmla="*/ 26895 h 599162"/>
                <a:gd name="connsiteX518" fmla="*/ 227813 w 770887"/>
                <a:gd name="connsiteY518" fmla="*/ 19424 h 599162"/>
                <a:gd name="connsiteX519" fmla="*/ 233797 w 770887"/>
                <a:gd name="connsiteY519" fmla="*/ 16436 h 599162"/>
                <a:gd name="connsiteX520" fmla="*/ 238285 w 770887"/>
                <a:gd name="connsiteY520" fmla="*/ 11953 h 599162"/>
                <a:gd name="connsiteX521" fmla="*/ 262223 w 770887"/>
                <a:gd name="connsiteY521" fmla="*/ 13447 h 599162"/>
                <a:gd name="connsiteX522" fmla="*/ 265215 w 770887"/>
                <a:gd name="connsiteY522" fmla="*/ 5977 h 599162"/>
                <a:gd name="connsiteX523" fmla="*/ 277183 w 770887"/>
                <a:gd name="connsiteY523" fmla="*/ 0 h 599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Lst>
              <a:rect l="l" t="t" r="r" b="b"/>
              <a:pathLst>
                <a:path w="770887" h="599162">
                  <a:moveTo>
                    <a:pt x="302516" y="482511"/>
                  </a:moveTo>
                  <a:lnTo>
                    <a:pt x="307819" y="487813"/>
                  </a:lnTo>
                  <a:lnTo>
                    <a:pt x="318423" y="494883"/>
                  </a:lnTo>
                  <a:lnTo>
                    <a:pt x="311354" y="496651"/>
                  </a:lnTo>
                  <a:lnTo>
                    <a:pt x="307819" y="496651"/>
                  </a:lnTo>
                  <a:lnTo>
                    <a:pt x="300749" y="501953"/>
                  </a:lnTo>
                  <a:lnTo>
                    <a:pt x="300749" y="503720"/>
                  </a:lnTo>
                  <a:lnTo>
                    <a:pt x="300749" y="509023"/>
                  </a:lnTo>
                  <a:lnTo>
                    <a:pt x="304284" y="509023"/>
                  </a:lnTo>
                  <a:lnTo>
                    <a:pt x="311354" y="517860"/>
                  </a:lnTo>
                  <a:lnTo>
                    <a:pt x="311354" y="521395"/>
                  </a:lnTo>
                  <a:lnTo>
                    <a:pt x="306051" y="523162"/>
                  </a:lnTo>
                  <a:lnTo>
                    <a:pt x="302516" y="523162"/>
                  </a:lnTo>
                  <a:lnTo>
                    <a:pt x="298982" y="524930"/>
                  </a:lnTo>
                  <a:lnTo>
                    <a:pt x="297214" y="524930"/>
                  </a:lnTo>
                  <a:lnTo>
                    <a:pt x="291912" y="528465"/>
                  </a:lnTo>
                  <a:lnTo>
                    <a:pt x="291912" y="533767"/>
                  </a:lnTo>
                  <a:lnTo>
                    <a:pt x="291912" y="535534"/>
                  </a:lnTo>
                  <a:lnTo>
                    <a:pt x="288377" y="540837"/>
                  </a:lnTo>
                  <a:lnTo>
                    <a:pt x="283075" y="531999"/>
                  </a:lnTo>
                  <a:lnTo>
                    <a:pt x="283075" y="533767"/>
                  </a:lnTo>
                  <a:lnTo>
                    <a:pt x="281307" y="537302"/>
                  </a:lnTo>
                  <a:lnTo>
                    <a:pt x="276005" y="542604"/>
                  </a:lnTo>
                  <a:lnTo>
                    <a:pt x="272470" y="549674"/>
                  </a:lnTo>
                  <a:lnTo>
                    <a:pt x="272470" y="551441"/>
                  </a:lnTo>
                  <a:lnTo>
                    <a:pt x="272470" y="558511"/>
                  </a:lnTo>
                  <a:lnTo>
                    <a:pt x="256563" y="558511"/>
                  </a:lnTo>
                  <a:lnTo>
                    <a:pt x="268935" y="554976"/>
                  </a:lnTo>
                  <a:lnTo>
                    <a:pt x="270703" y="551441"/>
                  </a:lnTo>
                  <a:lnTo>
                    <a:pt x="272470" y="547906"/>
                  </a:lnTo>
                  <a:lnTo>
                    <a:pt x="270703" y="542604"/>
                  </a:lnTo>
                  <a:lnTo>
                    <a:pt x="267168" y="540837"/>
                  </a:lnTo>
                  <a:lnTo>
                    <a:pt x="265400" y="540837"/>
                  </a:lnTo>
                  <a:lnTo>
                    <a:pt x="261866" y="537302"/>
                  </a:lnTo>
                  <a:lnTo>
                    <a:pt x="261866" y="535534"/>
                  </a:lnTo>
                  <a:lnTo>
                    <a:pt x="260098" y="524930"/>
                  </a:lnTo>
                  <a:lnTo>
                    <a:pt x="263633" y="521395"/>
                  </a:lnTo>
                  <a:lnTo>
                    <a:pt x="265400" y="517860"/>
                  </a:lnTo>
                  <a:lnTo>
                    <a:pt x="270703" y="514325"/>
                  </a:lnTo>
                  <a:lnTo>
                    <a:pt x="272470" y="516093"/>
                  </a:lnTo>
                  <a:lnTo>
                    <a:pt x="277772" y="521395"/>
                  </a:lnTo>
                  <a:lnTo>
                    <a:pt x="281307" y="528465"/>
                  </a:lnTo>
                  <a:lnTo>
                    <a:pt x="281307" y="521395"/>
                  </a:lnTo>
                  <a:lnTo>
                    <a:pt x="279540" y="514325"/>
                  </a:lnTo>
                  <a:lnTo>
                    <a:pt x="276005" y="509023"/>
                  </a:lnTo>
                  <a:lnTo>
                    <a:pt x="281307" y="507255"/>
                  </a:lnTo>
                  <a:lnTo>
                    <a:pt x="288377" y="510790"/>
                  </a:lnTo>
                  <a:lnTo>
                    <a:pt x="291912" y="510790"/>
                  </a:lnTo>
                  <a:lnTo>
                    <a:pt x="291912" y="507255"/>
                  </a:lnTo>
                  <a:lnTo>
                    <a:pt x="291912" y="505488"/>
                  </a:lnTo>
                  <a:lnTo>
                    <a:pt x="291912" y="501953"/>
                  </a:lnTo>
                  <a:lnTo>
                    <a:pt x="291912" y="496651"/>
                  </a:lnTo>
                  <a:lnTo>
                    <a:pt x="290144" y="493116"/>
                  </a:lnTo>
                  <a:lnTo>
                    <a:pt x="297214" y="487813"/>
                  </a:lnTo>
                  <a:close/>
                  <a:moveTo>
                    <a:pt x="55075" y="374697"/>
                  </a:moveTo>
                  <a:lnTo>
                    <a:pt x="58610" y="374697"/>
                  </a:lnTo>
                  <a:lnTo>
                    <a:pt x="63912" y="385302"/>
                  </a:lnTo>
                  <a:lnTo>
                    <a:pt x="63912" y="390604"/>
                  </a:lnTo>
                  <a:lnTo>
                    <a:pt x="60377" y="395906"/>
                  </a:lnTo>
                  <a:lnTo>
                    <a:pt x="56842" y="395906"/>
                  </a:lnTo>
                  <a:lnTo>
                    <a:pt x="51540" y="395906"/>
                  </a:lnTo>
                  <a:lnTo>
                    <a:pt x="44470" y="390604"/>
                  </a:lnTo>
                  <a:lnTo>
                    <a:pt x="35633" y="383534"/>
                  </a:lnTo>
                  <a:lnTo>
                    <a:pt x="44470" y="378232"/>
                  </a:lnTo>
                  <a:lnTo>
                    <a:pt x="49773" y="378232"/>
                  </a:lnTo>
                  <a:close/>
                  <a:moveTo>
                    <a:pt x="4447" y="224465"/>
                  </a:moveTo>
                  <a:cubicBezTo>
                    <a:pt x="4447" y="224465"/>
                    <a:pt x="4447" y="224465"/>
                    <a:pt x="5929" y="230488"/>
                  </a:cubicBezTo>
                  <a:cubicBezTo>
                    <a:pt x="5929" y="230488"/>
                    <a:pt x="5929" y="230488"/>
                    <a:pt x="8894" y="233499"/>
                  </a:cubicBezTo>
                  <a:cubicBezTo>
                    <a:pt x="8894" y="233499"/>
                    <a:pt x="8894" y="233499"/>
                    <a:pt x="16306" y="235005"/>
                  </a:cubicBezTo>
                  <a:cubicBezTo>
                    <a:pt x="16306" y="235005"/>
                    <a:pt x="16306" y="235005"/>
                    <a:pt x="23717" y="235005"/>
                  </a:cubicBezTo>
                  <a:cubicBezTo>
                    <a:pt x="23717" y="235005"/>
                    <a:pt x="23717" y="235005"/>
                    <a:pt x="28164" y="238016"/>
                  </a:cubicBezTo>
                  <a:cubicBezTo>
                    <a:pt x="28164" y="238016"/>
                    <a:pt x="28164" y="238016"/>
                    <a:pt x="28164" y="242533"/>
                  </a:cubicBezTo>
                  <a:cubicBezTo>
                    <a:pt x="28164" y="242533"/>
                    <a:pt x="28164" y="242533"/>
                    <a:pt x="31129" y="245544"/>
                  </a:cubicBezTo>
                  <a:cubicBezTo>
                    <a:pt x="31129" y="245544"/>
                    <a:pt x="31129" y="245544"/>
                    <a:pt x="37058" y="251566"/>
                  </a:cubicBezTo>
                  <a:cubicBezTo>
                    <a:pt x="37058" y="251566"/>
                    <a:pt x="37058" y="251566"/>
                    <a:pt x="44470" y="262106"/>
                  </a:cubicBezTo>
                  <a:cubicBezTo>
                    <a:pt x="44470" y="262106"/>
                    <a:pt x="44470" y="262106"/>
                    <a:pt x="40023" y="262106"/>
                  </a:cubicBezTo>
                  <a:cubicBezTo>
                    <a:pt x="40023" y="262106"/>
                    <a:pt x="40023" y="262106"/>
                    <a:pt x="31129" y="262106"/>
                  </a:cubicBezTo>
                  <a:lnTo>
                    <a:pt x="29647" y="265117"/>
                  </a:lnTo>
                  <a:cubicBezTo>
                    <a:pt x="29647" y="265117"/>
                    <a:pt x="29647" y="265117"/>
                    <a:pt x="23717" y="259095"/>
                  </a:cubicBezTo>
                  <a:cubicBezTo>
                    <a:pt x="23717" y="259095"/>
                    <a:pt x="23717" y="259095"/>
                    <a:pt x="20753" y="250061"/>
                  </a:cubicBezTo>
                  <a:cubicBezTo>
                    <a:pt x="20753" y="250061"/>
                    <a:pt x="20753" y="250061"/>
                    <a:pt x="19270" y="247050"/>
                  </a:cubicBezTo>
                  <a:cubicBezTo>
                    <a:pt x="19270" y="247050"/>
                    <a:pt x="19270" y="247050"/>
                    <a:pt x="16306" y="244038"/>
                  </a:cubicBezTo>
                  <a:cubicBezTo>
                    <a:pt x="16306" y="244038"/>
                    <a:pt x="16306" y="244038"/>
                    <a:pt x="14823" y="244038"/>
                  </a:cubicBezTo>
                  <a:cubicBezTo>
                    <a:pt x="14823" y="244038"/>
                    <a:pt x="14823" y="244038"/>
                    <a:pt x="13341" y="244038"/>
                  </a:cubicBezTo>
                  <a:cubicBezTo>
                    <a:pt x="13341" y="244038"/>
                    <a:pt x="10376" y="244038"/>
                    <a:pt x="10376" y="244038"/>
                  </a:cubicBezTo>
                  <a:cubicBezTo>
                    <a:pt x="8894" y="242533"/>
                    <a:pt x="8894" y="244038"/>
                    <a:pt x="8894" y="244038"/>
                  </a:cubicBezTo>
                  <a:cubicBezTo>
                    <a:pt x="8894" y="244038"/>
                    <a:pt x="8894" y="244038"/>
                    <a:pt x="4447" y="244038"/>
                  </a:cubicBezTo>
                  <a:cubicBezTo>
                    <a:pt x="-1483" y="242533"/>
                    <a:pt x="2964" y="242533"/>
                    <a:pt x="2964" y="242533"/>
                  </a:cubicBezTo>
                  <a:cubicBezTo>
                    <a:pt x="1482" y="241027"/>
                    <a:pt x="1482" y="241027"/>
                    <a:pt x="1482" y="239521"/>
                  </a:cubicBezTo>
                  <a:cubicBezTo>
                    <a:pt x="1482" y="239521"/>
                    <a:pt x="0" y="236510"/>
                    <a:pt x="0" y="235005"/>
                  </a:cubicBezTo>
                  <a:cubicBezTo>
                    <a:pt x="0" y="235005"/>
                    <a:pt x="0" y="230488"/>
                    <a:pt x="0" y="230488"/>
                  </a:cubicBezTo>
                  <a:cubicBezTo>
                    <a:pt x="0" y="230488"/>
                    <a:pt x="0" y="230488"/>
                    <a:pt x="4447" y="224465"/>
                  </a:cubicBezTo>
                  <a:close/>
                  <a:moveTo>
                    <a:pt x="277183" y="0"/>
                  </a:moveTo>
                  <a:cubicBezTo>
                    <a:pt x="277183" y="0"/>
                    <a:pt x="277183" y="0"/>
                    <a:pt x="283168" y="5977"/>
                  </a:cubicBezTo>
                  <a:cubicBezTo>
                    <a:pt x="283168" y="5977"/>
                    <a:pt x="283168" y="5977"/>
                    <a:pt x="286160" y="10459"/>
                  </a:cubicBezTo>
                  <a:cubicBezTo>
                    <a:pt x="286160" y="10459"/>
                    <a:pt x="286160" y="10459"/>
                    <a:pt x="283168" y="10459"/>
                  </a:cubicBezTo>
                  <a:cubicBezTo>
                    <a:pt x="283168" y="10459"/>
                    <a:pt x="283168" y="10459"/>
                    <a:pt x="283168" y="14942"/>
                  </a:cubicBezTo>
                  <a:cubicBezTo>
                    <a:pt x="283168" y="14942"/>
                    <a:pt x="283168" y="14942"/>
                    <a:pt x="287656" y="17930"/>
                  </a:cubicBezTo>
                  <a:cubicBezTo>
                    <a:pt x="287656" y="17930"/>
                    <a:pt x="287656" y="17930"/>
                    <a:pt x="293640" y="17930"/>
                  </a:cubicBezTo>
                  <a:cubicBezTo>
                    <a:pt x="293640" y="17930"/>
                    <a:pt x="293640" y="17930"/>
                    <a:pt x="293640" y="13447"/>
                  </a:cubicBezTo>
                  <a:cubicBezTo>
                    <a:pt x="293640" y="13447"/>
                    <a:pt x="293640" y="13447"/>
                    <a:pt x="296632" y="10459"/>
                  </a:cubicBezTo>
                  <a:cubicBezTo>
                    <a:pt x="296632" y="10459"/>
                    <a:pt x="296632" y="10459"/>
                    <a:pt x="299624" y="13447"/>
                  </a:cubicBezTo>
                  <a:cubicBezTo>
                    <a:pt x="299624" y="13447"/>
                    <a:pt x="299624" y="13447"/>
                    <a:pt x="304113" y="19424"/>
                  </a:cubicBezTo>
                  <a:cubicBezTo>
                    <a:pt x="304113" y="19424"/>
                    <a:pt x="304113" y="19424"/>
                    <a:pt x="313089" y="17930"/>
                  </a:cubicBezTo>
                  <a:cubicBezTo>
                    <a:pt x="313089" y="17930"/>
                    <a:pt x="313089" y="17930"/>
                    <a:pt x="325058" y="20918"/>
                  </a:cubicBezTo>
                  <a:cubicBezTo>
                    <a:pt x="325058" y="20918"/>
                    <a:pt x="325058" y="20918"/>
                    <a:pt x="325058" y="25401"/>
                  </a:cubicBezTo>
                  <a:cubicBezTo>
                    <a:pt x="325058" y="25401"/>
                    <a:pt x="325058" y="25401"/>
                    <a:pt x="328050" y="31377"/>
                  </a:cubicBezTo>
                  <a:cubicBezTo>
                    <a:pt x="328050" y="31377"/>
                    <a:pt x="328050" y="31377"/>
                    <a:pt x="335530" y="37354"/>
                  </a:cubicBezTo>
                  <a:cubicBezTo>
                    <a:pt x="335530" y="37354"/>
                    <a:pt x="335530" y="37354"/>
                    <a:pt x="351987" y="37354"/>
                  </a:cubicBezTo>
                  <a:cubicBezTo>
                    <a:pt x="351987" y="37354"/>
                    <a:pt x="351987" y="37354"/>
                    <a:pt x="356475" y="37354"/>
                  </a:cubicBezTo>
                  <a:cubicBezTo>
                    <a:pt x="356475" y="37354"/>
                    <a:pt x="356475" y="37354"/>
                    <a:pt x="360963" y="34366"/>
                  </a:cubicBezTo>
                  <a:cubicBezTo>
                    <a:pt x="360963" y="34366"/>
                    <a:pt x="360963" y="34366"/>
                    <a:pt x="366948" y="34366"/>
                  </a:cubicBezTo>
                  <a:cubicBezTo>
                    <a:pt x="366948" y="34366"/>
                    <a:pt x="366948" y="34366"/>
                    <a:pt x="374428" y="38848"/>
                  </a:cubicBezTo>
                  <a:cubicBezTo>
                    <a:pt x="374428" y="38848"/>
                    <a:pt x="374428" y="38848"/>
                    <a:pt x="375924" y="43331"/>
                  </a:cubicBezTo>
                  <a:cubicBezTo>
                    <a:pt x="375924" y="43331"/>
                    <a:pt x="375924" y="43331"/>
                    <a:pt x="375924" y="47813"/>
                  </a:cubicBezTo>
                  <a:cubicBezTo>
                    <a:pt x="375924" y="47813"/>
                    <a:pt x="375924" y="47813"/>
                    <a:pt x="375924" y="48560"/>
                  </a:cubicBezTo>
                  <a:lnTo>
                    <a:pt x="375924" y="50802"/>
                  </a:lnTo>
                  <a:cubicBezTo>
                    <a:pt x="375924" y="50802"/>
                    <a:pt x="375924" y="50802"/>
                    <a:pt x="383404" y="46319"/>
                  </a:cubicBezTo>
                  <a:cubicBezTo>
                    <a:pt x="383404" y="46319"/>
                    <a:pt x="383404" y="46319"/>
                    <a:pt x="392381" y="43331"/>
                  </a:cubicBezTo>
                  <a:cubicBezTo>
                    <a:pt x="392381" y="43331"/>
                    <a:pt x="392381" y="43331"/>
                    <a:pt x="398365" y="43331"/>
                  </a:cubicBezTo>
                  <a:cubicBezTo>
                    <a:pt x="398365" y="43331"/>
                    <a:pt x="398365" y="43331"/>
                    <a:pt x="410334" y="47813"/>
                  </a:cubicBezTo>
                  <a:cubicBezTo>
                    <a:pt x="410334" y="47813"/>
                    <a:pt x="410334" y="47813"/>
                    <a:pt x="420806" y="50802"/>
                  </a:cubicBezTo>
                  <a:cubicBezTo>
                    <a:pt x="420806" y="50802"/>
                    <a:pt x="420806" y="50802"/>
                    <a:pt x="432775" y="47813"/>
                  </a:cubicBezTo>
                  <a:cubicBezTo>
                    <a:pt x="432775" y="47813"/>
                    <a:pt x="432775" y="47813"/>
                    <a:pt x="438759" y="43331"/>
                  </a:cubicBezTo>
                  <a:cubicBezTo>
                    <a:pt x="438759" y="43331"/>
                    <a:pt x="438759" y="43331"/>
                    <a:pt x="444743" y="43331"/>
                  </a:cubicBezTo>
                  <a:cubicBezTo>
                    <a:pt x="444743" y="43331"/>
                    <a:pt x="444743" y="43331"/>
                    <a:pt x="447736" y="43331"/>
                  </a:cubicBezTo>
                  <a:cubicBezTo>
                    <a:pt x="447736" y="43331"/>
                    <a:pt x="447736" y="43331"/>
                    <a:pt x="455216" y="50802"/>
                  </a:cubicBezTo>
                  <a:cubicBezTo>
                    <a:pt x="455216" y="50802"/>
                    <a:pt x="455216" y="50802"/>
                    <a:pt x="462696" y="56778"/>
                  </a:cubicBezTo>
                  <a:cubicBezTo>
                    <a:pt x="462696" y="56778"/>
                    <a:pt x="462696" y="56778"/>
                    <a:pt x="476161" y="58272"/>
                  </a:cubicBezTo>
                  <a:lnTo>
                    <a:pt x="482145" y="110568"/>
                  </a:lnTo>
                  <a:cubicBezTo>
                    <a:pt x="482145" y="110568"/>
                    <a:pt x="482145" y="110568"/>
                    <a:pt x="500098" y="242056"/>
                  </a:cubicBezTo>
                  <a:cubicBezTo>
                    <a:pt x="500098" y="242056"/>
                    <a:pt x="500098" y="242056"/>
                    <a:pt x="521043" y="400438"/>
                  </a:cubicBezTo>
                  <a:cubicBezTo>
                    <a:pt x="521043" y="400438"/>
                    <a:pt x="521043" y="400438"/>
                    <a:pt x="525531" y="409403"/>
                  </a:cubicBezTo>
                  <a:cubicBezTo>
                    <a:pt x="525531" y="409403"/>
                    <a:pt x="525531" y="409403"/>
                    <a:pt x="540492" y="409403"/>
                  </a:cubicBezTo>
                  <a:cubicBezTo>
                    <a:pt x="540492" y="409403"/>
                    <a:pt x="540492" y="409403"/>
                    <a:pt x="543484" y="400438"/>
                  </a:cubicBezTo>
                  <a:cubicBezTo>
                    <a:pt x="543484" y="400438"/>
                    <a:pt x="543484" y="400438"/>
                    <a:pt x="555453" y="400438"/>
                  </a:cubicBezTo>
                  <a:cubicBezTo>
                    <a:pt x="555453" y="400438"/>
                    <a:pt x="555453" y="400438"/>
                    <a:pt x="555453" y="404920"/>
                  </a:cubicBezTo>
                  <a:cubicBezTo>
                    <a:pt x="555453" y="404920"/>
                    <a:pt x="555453" y="404920"/>
                    <a:pt x="559941" y="410897"/>
                  </a:cubicBezTo>
                  <a:cubicBezTo>
                    <a:pt x="559941" y="410897"/>
                    <a:pt x="559941" y="410897"/>
                    <a:pt x="579390" y="424344"/>
                  </a:cubicBezTo>
                  <a:cubicBezTo>
                    <a:pt x="579390" y="424344"/>
                    <a:pt x="579390" y="424344"/>
                    <a:pt x="595847" y="442274"/>
                  </a:cubicBezTo>
                  <a:cubicBezTo>
                    <a:pt x="595847" y="442274"/>
                    <a:pt x="595847" y="442274"/>
                    <a:pt x="604823" y="434803"/>
                  </a:cubicBezTo>
                  <a:cubicBezTo>
                    <a:pt x="604823" y="434803"/>
                    <a:pt x="604823" y="434803"/>
                    <a:pt x="610807" y="419862"/>
                  </a:cubicBezTo>
                  <a:cubicBezTo>
                    <a:pt x="610807" y="419862"/>
                    <a:pt x="610807" y="419862"/>
                    <a:pt x="618288" y="412391"/>
                  </a:cubicBezTo>
                  <a:cubicBezTo>
                    <a:pt x="618288" y="412391"/>
                    <a:pt x="618288" y="412391"/>
                    <a:pt x="625768" y="407908"/>
                  </a:cubicBezTo>
                  <a:cubicBezTo>
                    <a:pt x="625768" y="407908"/>
                    <a:pt x="625768" y="407908"/>
                    <a:pt x="639233" y="413885"/>
                  </a:cubicBezTo>
                  <a:cubicBezTo>
                    <a:pt x="639233" y="413885"/>
                    <a:pt x="639233" y="413885"/>
                    <a:pt x="655690" y="425838"/>
                  </a:cubicBezTo>
                  <a:cubicBezTo>
                    <a:pt x="655690" y="425838"/>
                    <a:pt x="655690" y="425838"/>
                    <a:pt x="672146" y="442274"/>
                  </a:cubicBezTo>
                  <a:cubicBezTo>
                    <a:pt x="672146" y="442274"/>
                    <a:pt x="672146" y="442274"/>
                    <a:pt x="684115" y="455722"/>
                  </a:cubicBezTo>
                  <a:cubicBezTo>
                    <a:pt x="684115" y="455722"/>
                    <a:pt x="684115" y="455722"/>
                    <a:pt x="708052" y="479629"/>
                  </a:cubicBezTo>
                  <a:cubicBezTo>
                    <a:pt x="708052" y="479629"/>
                    <a:pt x="708052" y="479629"/>
                    <a:pt x="723013" y="500547"/>
                  </a:cubicBezTo>
                  <a:cubicBezTo>
                    <a:pt x="723013" y="500547"/>
                    <a:pt x="723013" y="500547"/>
                    <a:pt x="731989" y="502041"/>
                  </a:cubicBezTo>
                  <a:cubicBezTo>
                    <a:pt x="731989" y="502041"/>
                    <a:pt x="731989" y="502041"/>
                    <a:pt x="742462" y="503535"/>
                  </a:cubicBezTo>
                  <a:cubicBezTo>
                    <a:pt x="742462" y="503535"/>
                    <a:pt x="742462" y="503535"/>
                    <a:pt x="760415" y="509512"/>
                  </a:cubicBezTo>
                  <a:cubicBezTo>
                    <a:pt x="760415" y="509512"/>
                    <a:pt x="760415" y="509512"/>
                    <a:pt x="767895" y="513994"/>
                  </a:cubicBezTo>
                  <a:cubicBezTo>
                    <a:pt x="767895" y="513994"/>
                    <a:pt x="767895" y="513994"/>
                    <a:pt x="767895" y="519971"/>
                  </a:cubicBezTo>
                  <a:cubicBezTo>
                    <a:pt x="767895" y="519971"/>
                    <a:pt x="767895" y="519971"/>
                    <a:pt x="770887" y="533419"/>
                  </a:cubicBezTo>
                  <a:cubicBezTo>
                    <a:pt x="770887" y="533419"/>
                    <a:pt x="770887" y="533419"/>
                    <a:pt x="770887" y="539395"/>
                  </a:cubicBezTo>
                  <a:cubicBezTo>
                    <a:pt x="770887" y="539395"/>
                    <a:pt x="770887" y="539395"/>
                    <a:pt x="770887" y="545372"/>
                  </a:cubicBezTo>
                  <a:cubicBezTo>
                    <a:pt x="770887" y="545372"/>
                    <a:pt x="770887" y="545372"/>
                    <a:pt x="770887" y="558820"/>
                  </a:cubicBezTo>
                  <a:cubicBezTo>
                    <a:pt x="770887" y="558820"/>
                    <a:pt x="770887" y="558820"/>
                    <a:pt x="764903" y="563302"/>
                  </a:cubicBezTo>
                  <a:cubicBezTo>
                    <a:pt x="764903" y="563302"/>
                    <a:pt x="764903" y="563302"/>
                    <a:pt x="760415" y="557325"/>
                  </a:cubicBezTo>
                  <a:cubicBezTo>
                    <a:pt x="760415" y="557325"/>
                    <a:pt x="760415" y="557325"/>
                    <a:pt x="755926" y="549855"/>
                  </a:cubicBezTo>
                  <a:cubicBezTo>
                    <a:pt x="755926" y="549855"/>
                    <a:pt x="755926" y="549855"/>
                    <a:pt x="751438" y="552843"/>
                  </a:cubicBezTo>
                  <a:cubicBezTo>
                    <a:pt x="751438" y="552843"/>
                    <a:pt x="751438" y="552843"/>
                    <a:pt x="755926" y="560314"/>
                  </a:cubicBezTo>
                  <a:cubicBezTo>
                    <a:pt x="755926" y="560314"/>
                    <a:pt x="755926" y="560314"/>
                    <a:pt x="752934" y="561808"/>
                  </a:cubicBezTo>
                  <a:cubicBezTo>
                    <a:pt x="752934" y="561808"/>
                    <a:pt x="752934" y="561808"/>
                    <a:pt x="748446" y="558820"/>
                  </a:cubicBezTo>
                  <a:cubicBezTo>
                    <a:pt x="748446" y="558820"/>
                    <a:pt x="748446" y="558820"/>
                    <a:pt x="739470" y="555831"/>
                  </a:cubicBezTo>
                  <a:cubicBezTo>
                    <a:pt x="739470" y="555831"/>
                    <a:pt x="739470" y="555831"/>
                    <a:pt x="739470" y="549855"/>
                  </a:cubicBezTo>
                  <a:cubicBezTo>
                    <a:pt x="739470" y="549855"/>
                    <a:pt x="739470" y="549855"/>
                    <a:pt x="736478" y="542384"/>
                  </a:cubicBezTo>
                  <a:cubicBezTo>
                    <a:pt x="736478" y="542384"/>
                    <a:pt x="736478" y="542384"/>
                    <a:pt x="731989" y="539395"/>
                  </a:cubicBezTo>
                  <a:cubicBezTo>
                    <a:pt x="731989" y="539395"/>
                    <a:pt x="731989" y="539395"/>
                    <a:pt x="728997" y="533419"/>
                  </a:cubicBezTo>
                  <a:cubicBezTo>
                    <a:pt x="728997" y="533419"/>
                    <a:pt x="728997" y="533419"/>
                    <a:pt x="717029" y="524454"/>
                  </a:cubicBezTo>
                  <a:cubicBezTo>
                    <a:pt x="717029" y="524454"/>
                    <a:pt x="717029" y="524454"/>
                    <a:pt x="706556" y="525948"/>
                  </a:cubicBezTo>
                  <a:cubicBezTo>
                    <a:pt x="706556" y="525948"/>
                    <a:pt x="706556" y="525948"/>
                    <a:pt x="709548" y="530430"/>
                  </a:cubicBezTo>
                  <a:cubicBezTo>
                    <a:pt x="709548" y="530430"/>
                    <a:pt x="709548" y="530430"/>
                    <a:pt x="712540" y="533419"/>
                  </a:cubicBezTo>
                  <a:cubicBezTo>
                    <a:pt x="712540" y="533419"/>
                    <a:pt x="712540" y="533419"/>
                    <a:pt x="723013" y="539395"/>
                  </a:cubicBezTo>
                  <a:cubicBezTo>
                    <a:pt x="723013" y="539395"/>
                    <a:pt x="723013" y="539395"/>
                    <a:pt x="728997" y="545372"/>
                  </a:cubicBezTo>
                  <a:cubicBezTo>
                    <a:pt x="728997" y="545372"/>
                    <a:pt x="728997" y="545372"/>
                    <a:pt x="728997" y="549855"/>
                  </a:cubicBezTo>
                  <a:cubicBezTo>
                    <a:pt x="728997" y="549855"/>
                    <a:pt x="728997" y="549855"/>
                    <a:pt x="733485" y="554337"/>
                  </a:cubicBezTo>
                  <a:cubicBezTo>
                    <a:pt x="733485" y="554337"/>
                    <a:pt x="733485" y="554337"/>
                    <a:pt x="736478" y="558820"/>
                  </a:cubicBezTo>
                  <a:cubicBezTo>
                    <a:pt x="736478" y="558820"/>
                    <a:pt x="736478" y="558820"/>
                    <a:pt x="739470" y="569279"/>
                  </a:cubicBezTo>
                  <a:cubicBezTo>
                    <a:pt x="739470" y="569279"/>
                    <a:pt x="739470" y="569279"/>
                    <a:pt x="739470" y="572267"/>
                  </a:cubicBezTo>
                  <a:cubicBezTo>
                    <a:pt x="739470" y="572267"/>
                    <a:pt x="739470" y="572267"/>
                    <a:pt x="734981" y="573761"/>
                  </a:cubicBezTo>
                  <a:cubicBezTo>
                    <a:pt x="734981" y="573761"/>
                    <a:pt x="734981" y="573761"/>
                    <a:pt x="731989" y="566290"/>
                  </a:cubicBezTo>
                  <a:cubicBezTo>
                    <a:pt x="731989" y="566290"/>
                    <a:pt x="731989" y="566290"/>
                    <a:pt x="731989" y="573761"/>
                  </a:cubicBezTo>
                  <a:cubicBezTo>
                    <a:pt x="731989" y="573761"/>
                    <a:pt x="731989" y="573761"/>
                    <a:pt x="728997" y="579738"/>
                  </a:cubicBezTo>
                  <a:cubicBezTo>
                    <a:pt x="728997" y="579738"/>
                    <a:pt x="728997" y="579738"/>
                    <a:pt x="724509" y="578244"/>
                  </a:cubicBezTo>
                  <a:cubicBezTo>
                    <a:pt x="724509" y="578244"/>
                    <a:pt x="724509" y="578244"/>
                    <a:pt x="717029" y="570773"/>
                  </a:cubicBezTo>
                  <a:cubicBezTo>
                    <a:pt x="717029" y="570773"/>
                    <a:pt x="717029" y="570773"/>
                    <a:pt x="709548" y="561808"/>
                  </a:cubicBezTo>
                  <a:cubicBezTo>
                    <a:pt x="709548" y="561808"/>
                    <a:pt x="709548" y="561808"/>
                    <a:pt x="703564" y="564796"/>
                  </a:cubicBezTo>
                  <a:cubicBezTo>
                    <a:pt x="703564" y="564796"/>
                    <a:pt x="703564" y="564796"/>
                    <a:pt x="699076" y="564796"/>
                  </a:cubicBezTo>
                  <a:cubicBezTo>
                    <a:pt x="699076" y="564796"/>
                    <a:pt x="699076" y="564796"/>
                    <a:pt x="702068" y="555831"/>
                  </a:cubicBezTo>
                  <a:cubicBezTo>
                    <a:pt x="702068" y="555831"/>
                    <a:pt x="702068" y="555831"/>
                    <a:pt x="709548" y="554337"/>
                  </a:cubicBezTo>
                  <a:cubicBezTo>
                    <a:pt x="709548" y="554337"/>
                    <a:pt x="709548" y="554337"/>
                    <a:pt x="706556" y="545372"/>
                  </a:cubicBezTo>
                  <a:cubicBezTo>
                    <a:pt x="706556" y="545372"/>
                    <a:pt x="706556" y="545372"/>
                    <a:pt x="697580" y="549855"/>
                  </a:cubicBezTo>
                  <a:cubicBezTo>
                    <a:pt x="697580" y="549855"/>
                    <a:pt x="697580" y="549855"/>
                    <a:pt x="700572" y="540890"/>
                  </a:cubicBezTo>
                  <a:cubicBezTo>
                    <a:pt x="700572" y="540890"/>
                    <a:pt x="700572" y="540890"/>
                    <a:pt x="696084" y="534913"/>
                  </a:cubicBezTo>
                  <a:cubicBezTo>
                    <a:pt x="696084" y="534913"/>
                    <a:pt x="696084" y="534913"/>
                    <a:pt x="694588" y="530430"/>
                  </a:cubicBezTo>
                  <a:cubicBezTo>
                    <a:pt x="694588" y="530430"/>
                    <a:pt x="694588" y="530430"/>
                    <a:pt x="694588" y="525948"/>
                  </a:cubicBezTo>
                  <a:cubicBezTo>
                    <a:pt x="694588" y="525948"/>
                    <a:pt x="694588" y="525948"/>
                    <a:pt x="700572" y="516983"/>
                  </a:cubicBezTo>
                  <a:cubicBezTo>
                    <a:pt x="700572" y="516983"/>
                    <a:pt x="700572" y="516983"/>
                    <a:pt x="693091" y="516983"/>
                  </a:cubicBezTo>
                  <a:cubicBezTo>
                    <a:pt x="693091" y="516983"/>
                    <a:pt x="693091" y="516983"/>
                    <a:pt x="690099" y="519971"/>
                  </a:cubicBezTo>
                  <a:cubicBezTo>
                    <a:pt x="690099" y="519971"/>
                    <a:pt x="690099" y="519971"/>
                    <a:pt x="690099" y="522959"/>
                  </a:cubicBezTo>
                  <a:cubicBezTo>
                    <a:pt x="690099" y="522959"/>
                    <a:pt x="690099" y="522959"/>
                    <a:pt x="690099" y="531925"/>
                  </a:cubicBezTo>
                  <a:cubicBezTo>
                    <a:pt x="690099" y="531925"/>
                    <a:pt x="690099" y="531925"/>
                    <a:pt x="685611" y="534913"/>
                  </a:cubicBezTo>
                  <a:cubicBezTo>
                    <a:pt x="685611" y="534913"/>
                    <a:pt x="685611" y="534913"/>
                    <a:pt x="682619" y="537901"/>
                  </a:cubicBezTo>
                  <a:cubicBezTo>
                    <a:pt x="682619" y="537901"/>
                    <a:pt x="682619" y="534913"/>
                    <a:pt x="682619" y="533419"/>
                  </a:cubicBezTo>
                  <a:cubicBezTo>
                    <a:pt x="682619" y="531925"/>
                    <a:pt x="681123" y="527442"/>
                    <a:pt x="681123" y="527442"/>
                  </a:cubicBezTo>
                  <a:cubicBezTo>
                    <a:pt x="681123" y="527442"/>
                    <a:pt x="679627" y="522959"/>
                    <a:pt x="679627" y="519971"/>
                  </a:cubicBezTo>
                  <a:cubicBezTo>
                    <a:pt x="679627" y="518477"/>
                    <a:pt x="678131" y="515489"/>
                    <a:pt x="678131" y="515489"/>
                  </a:cubicBezTo>
                  <a:cubicBezTo>
                    <a:pt x="678131" y="515489"/>
                    <a:pt x="676635" y="512500"/>
                    <a:pt x="676635" y="511006"/>
                  </a:cubicBezTo>
                  <a:cubicBezTo>
                    <a:pt x="676635" y="508018"/>
                    <a:pt x="676635" y="506524"/>
                    <a:pt x="676635" y="506524"/>
                  </a:cubicBezTo>
                  <a:cubicBezTo>
                    <a:pt x="676635" y="506524"/>
                    <a:pt x="678131" y="503535"/>
                    <a:pt x="681123" y="503535"/>
                  </a:cubicBezTo>
                  <a:cubicBezTo>
                    <a:pt x="682619" y="502041"/>
                    <a:pt x="684115" y="499053"/>
                    <a:pt x="684115" y="499053"/>
                  </a:cubicBezTo>
                  <a:cubicBezTo>
                    <a:pt x="684115" y="499053"/>
                    <a:pt x="684115" y="499053"/>
                    <a:pt x="690099" y="493076"/>
                  </a:cubicBezTo>
                  <a:cubicBezTo>
                    <a:pt x="690099" y="493076"/>
                    <a:pt x="690099" y="493076"/>
                    <a:pt x="684115" y="482617"/>
                  </a:cubicBezTo>
                  <a:cubicBezTo>
                    <a:pt x="684115" y="482617"/>
                    <a:pt x="684115" y="482617"/>
                    <a:pt x="681123" y="484111"/>
                  </a:cubicBezTo>
                  <a:cubicBezTo>
                    <a:pt x="681123" y="484111"/>
                    <a:pt x="681123" y="484111"/>
                    <a:pt x="678131" y="491582"/>
                  </a:cubicBezTo>
                  <a:cubicBezTo>
                    <a:pt x="678131" y="491582"/>
                    <a:pt x="678131" y="491582"/>
                    <a:pt x="672146" y="499053"/>
                  </a:cubicBezTo>
                  <a:cubicBezTo>
                    <a:pt x="672146" y="499053"/>
                    <a:pt x="672146" y="499053"/>
                    <a:pt x="667658" y="502041"/>
                  </a:cubicBezTo>
                  <a:cubicBezTo>
                    <a:pt x="667658" y="502041"/>
                    <a:pt x="667658" y="502041"/>
                    <a:pt x="666162" y="505029"/>
                  </a:cubicBezTo>
                  <a:cubicBezTo>
                    <a:pt x="666162" y="505029"/>
                    <a:pt x="666162" y="505029"/>
                    <a:pt x="669154" y="516983"/>
                  </a:cubicBezTo>
                  <a:cubicBezTo>
                    <a:pt x="669154" y="516983"/>
                    <a:pt x="669154" y="516983"/>
                    <a:pt x="675139" y="533419"/>
                  </a:cubicBezTo>
                  <a:cubicBezTo>
                    <a:pt x="675139" y="533419"/>
                    <a:pt x="675139" y="533419"/>
                    <a:pt x="669154" y="531925"/>
                  </a:cubicBezTo>
                  <a:cubicBezTo>
                    <a:pt x="669154" y="531925"/>
                    <a:pt x="669154" y="531925"/>
                    <a:pt x="660178" y="513994"/>
                  </a:cubicBezTo>
                  <a:cubicBezTo>
                    <a:pt x="660178" y="513994"/>
                    <a:pt x="660178" y="513994"/>
                    <a:pt x="649705" y="499053"/>
                  </a:cubicBezTo>
                  <a:cubicBezTo>
                    <a:pt x="649705" y="499053"/>
                    <a:pt x="649705" y="499053"/>
                    <a:pt x="646713" y="508018"/>
                  </a:cubicBezTo>
                  <a:cubicBezTo>
                    <a:pt x="646713" y="508018"/>
                    <a:pt x="646713" y="508018"/>
                    <a:pt x="643721" y="506524"/>
                  </a:cubicBezTo>
                  <a:cubicBezTo>
                    <a:pt x="643721" y="506524"/>
                    <a:pt x="643721" y="506524"/>
                    <a:pt x="639233" y="496064"/>
                  </a:cubicBezTo>
                  <a:cubicBezTo>
                    <a:pt x="639233" y="496064"/>
                    <a:pt x="639233" y="496064"/>
                    <a:pt x="633249" y="491582"/>
                  </a:cubicBezTo>
                  <a:cubicBezTo>
                    <a:pt x="633249" y="491582"/>
                    <a:pt x="633249" y="491582"/>
                    <a:pt x="618288" y="475146"/>
                  </a:cubicBezTo>
                  <a:cubicBezTo>
                    <a:pt x="618288" y="475146"/>
                    <a:pt x="618288" y="475146"/>
                    <a:pt x="618288" y="464687"/>
                  </a:cubicBezTo>
                  <a:cubicBezTo>
                    <a:pt x="618288" y="464687"/>
                    <a:pt x="618288" y="464687"/>
                    <a:pt x="615296" y="470664"/>
                  </a:cubicBezTo>
                  <a:cubicBezTo>
                    <a:pt x="615296" y="470664"/>
                    <a:pt x="615296" y="470664"/>
                    <a:pt x="607815" y="467675"/>
                  </a:cubicBezTo>
                  <a:cubicBezTo>
                    <a:pt x="607815" y="467675"/>
                    <a:pt x="607815" y="467675"/>
                    <a:pt x="591358" y="452734"/>
                  </a:cubicBezTo>
                  <a:cubicBezTo>
                    <a:pt x="591358" y="452734"/>
                    <a:pt x="591358" y="452734"/>
                    <a:pt x="580886" y="440780"/>
                  </a:cubicBezTo>
                  <a:cubicBezTo>
                    <a:pt x="580886" y="440780"/>
                    <a:pt x="580886" y="440780"/>
                    <a:pt x="574902" y="442274"/>
                  </a:cubicBezTo>
                  <a:cubicBezTo>
                    <a:pt x="574902" y="442274"/>
                    <a:pt x="574902" y="442274"/>
                    <a:pt x="561437" y="439286"/>
                  </a:cubicBezTo>
                  <a:cubicBezTo>
                    <a:pt x="561437" y="439286"/>
                    <a:pt x="561437" y="439286"/>
                    <a:pt x="552461" y="430321"/>
                  </a:cubicBezTo>
                  <a:cubicBezTo>
                    <a:pt x="552461" y="430321"/>
                    <a:pt x="552461" y="430321"/>
                    <a:pt x="552461" y="419862"/>
                  </a:cubicBezTo>
                  <a:cubicBezTo>
                    <a:pt x="552461" y="419862"/>
                    <a:pt x="552461" y="419862"/>
                    <a:pt x="547972" y="422850"/>
                  </a:cubicBezTo>
                  <a:cubicBezTo>
                    <a:pt x="547972" y="422850"/>
                    <a:pt x="547972" y="422850"/>
                    <a:pt x="530020" y="422850"/>
                  </a:cubicBezTo>
                  <a:cubicBezTo>
                    <a:pt x="530020" y="422850"/>
                    <a:pt x="530020" y="422850"/>
                    <a:pt x="521043" y="421356"/>
                  </a:cubicBezTo>
                  <a:cubicBezTo>
                    <a:pt x="521043" y="421356"/>
                    <a:pt x="521043" y="421356"/>
                    <a:pt x="510571" y="418368"/>
                  </a:cubicBezTo>
                  <a:cubicBezTo>
                    <a:pt x="510571" y="418368"/>
                    <a:pt x="510571" y="418368"/>
                    <a:pt x="491122" y="416873"/>
                  </a:cubicBezTo>
                  <a:cubicBezTo>
                    <a:pt x="491122" y="416873"/>
                    <a:pt x="491122" y="416873"/>
                    <a:pt x="471673" y="421356"/>
                  </a:cubicBezTo>
                  <a:cubicBezTo>
                    <a:pt x="471673" y="421356"/>
                    <a:pt x="471673" y="421356"/>
                    <a:pt x="458208" y="424344"/>
                  </a:cubicBezTo>
                  <a:cubicBezTo>
                    <a:pt x="458208" y="424344"/>
                    <a:pt x="458208" y="424344"/>
                    <a:pt x="461200" y="412391"/>
                  </a:cubicBezTo>
                  <a:cubicBezTo>
                    <a:pt x="461200" y="412391"/>
                    <a:pt x="461200" y="412391"/>
                    <a:pt x="456712" y="415379"/>
                  </a:cubicBezTo>
                  <a:cubicBezTo>
                    <a:pt x="456712" y="415379"/>
                    <a:pt x="456712" y="415379"/>
                    <a:pt x="449232" y="410897"/>
                  </a:cubicBezTo>
                  <a:cubicBezTo>
                    <a:pt x="449232" y="410897"/>
                    <a:pt x="449232" y="410897"/>
                    <a:pt x="443247" y="407908"/>
                  </a:cubicBezTo>
                  <a:cubicBezTo>
                    <a:pt x="443247" y="407908"/>
                    <a:pt x="443247" y="407908"/>
                    <a:pt x="437263" y="407908"/>
                  </a:cubicBezTo>
                  <a:cubicBezTo>
                    <a:pt x="437263" y="407908"/>
                    <a:pt x="437263" y="407908"/>
                    <a:pt x="432775" y="407908"/>
                  </a:cubicBezTo>
                  <a:cubicBezTo>
                    <a:pt x="432775" y="407908"/>
                    <a:pt x="432775" y="407908"/>
                    <a:pt x="425294" y="412391"/>
                  </a:cubicBezTo>
                  <a:cubicBezTo>
                    <a:pt x="425294" y="412391"/>
                    <a:pt x="425294" y="412391"/>
                    <a:pt x="419310" y="415379"/>
                  </a:cubicBezTo>
                  <a:cubicBezTo>
                    <a:pt x="419310" y="415379"/>
                    <a:pt x="419310" y="415379"/>
                    <a:pt x="413326" y="422850"/>
                  </a:cubicBezTo>
                  <a:cubicBezTo>
                    <a:pt x="413326" y="422850"/>
                    <a:pt x="413326" y="422850"/>
                    <a:pt x="410334" y="425838"/>
                  </a:cubicBezTo>
                  <a:cubicBezTo>
                    <a:pt x="410334" y="425838"/>
                    <a:pt x="410334" y="425838"/>
                    <a:pt x="402853" y="424344"/>
                  </a:cubicBezTo>
                  <a:cubicBezTo>
                    <a:pt x="402853" y="424344"/>
                    <a:pt x="402853" y="424344"/>
                    <a:pt x="410334" y="418368"/>
                  </a:cubicBezTo>
                  <a:cubicBezTo>
                    <a:pt x="410334" y="418368"/>
                    <a:pt x="410334" y="418368"/>
                    <a:pt x="419310" y="409403"/>
                  </a:cubicBezTo>
                  <a:cubicBezTo>
                    <a:pt x="419310" y="409403"/>
                    <a:pt x="419310" y="409403"/>
                    <a:pt x="425294" y="403426"/>
                  </a:cubicBezTo>
                  <a:cubicBezTo>
                    <a:pt x="425294" y="403426"/>
                    <a:pt x="425294" y="403426"/>
                    <a:pt x="429783" y="397449"/>
                  </a:cubicBezTo>
                  <a:cubicBezTo>
                    <a:pt x="429783" y="397449"/>
                    <a:pt x="429783" y="397449"/>
                    <a:pt x="426791" y="397449"/>
                  </a:cubicBezTo>
                  <a:cubicBezTo>
                    <a:pt x="426791" y="397449"/>
                    <a:pt x="426791" y="397449"/>
                    <a:pt x="420806" y="394461"/>
                  </a:cubicBezTo>
                  <a:cubicBezTo>
                    <a:pt x="420806" y="394461"/>
                    <a:pt x="420806" y="394461"/>
                    <a:pt x="420806" y="384002"/>
                  </a:cubicBezTo>
                  <a:cubicBezTo>
                    <a:pt x="420806" y="384002"/>
                    <a:pt x="420806" y="384002"/>
                    <a:pt x="414822" y="388484"/>
                  </a:cubicBezTo>
                  <a:cubicBezTo>
                    <a:pt x="414822" y="388484"/>
                    <a:pt x="414822" y="388484"/>
                    <a:pt x="413326" y="389978"/>
                  </a:cubicBezTo>
                  <a:cubicBezTo>
                    <a:pt x="413326" y="389978"/>
                    <a:pt x="413326" y="389978"/>
                    <a:pt x="402853" y="389978"/>
                  </a:cubicBezTo>
                  <a:cubicBezTo>
                    <a:pt x="402853" y="389978"/>
                    <a:pt x="402853" y="389978"/>
                    <a:pt x="393877" y="388484"/>
                  </a:cubicBezTo>
                  <a:cubicBezTo>
                    <a:pt x="393877" y="388484"/>
                    <a:pt x="393877" y="388484"/>
                    <a:pt x="389389" y="392967"/>
                  </a:cubicBezTo>
                  <a:cubicBezTo>
                    <a:pt x="389389" y="392967"/>
                    <a:pt x="389389" y="392967"/>
                    <a:pt x="386397" y="401932"/>
                  </a:cubicBezTo>
                  <a:cubicBezTo>
                    <a:pt x="386397" y="401932"/>
                    <a:pt x="386397" y="401932"/>
                    <a:pt x="392381" y="409403"/>
                  </a:cubicBezTo>
                  <a:cubicBezTo>
                    <a:pt x="392381" y="409403"/>
                    <a:pt x="392381" y="409403"/>
                    <a:pt x="389389" y="421356"/>
                  </a:cubicBezTo>
                  <a:cubicBezTo>
                    <a:pt x="389389" y="421356"/>
                    <a:pt x="389389" y="421356"/>
                    <a:pt x="381908" y="428827"/>
                  </a:cubicBezTo>
                  <a:cubicBezTo>
                    <a:pt x="381908" y="428827"/>
                    <a:pt x="381908" y="428827"/>
                    <a:pt x="374428" y="428827"/>
                  </a:cubicBezTo>
                  <a:cubicBezTo>
                    <a:pt x="374428" y="428827"/>
                    <a:pt x="374428" y="428827"/>
                    <a:pt x="365452" y="428827"/>
                  </a:cubicBezTo>
                  <a:cubicBezTo>
                    <a:pt x="365452" y="428827"/>
                    <a:pt x="365452" y="428827"/>
                    <a:pt x="362459" y="439286"/>
                  </a:cubicBezTo>
                  <a:cubicBezTo>
                    <a:pt x="362459" y="439286"/>
                    <a:pt x="362459" y="439286"/>
                    <a:pt x="350491" y="443769"/>
                  </a:cubicBezTo>
                  <a:cubicBezTo>
                    <a:pt x="350491" y="443769"/>
                    <a:pt x="350491" y="443769"/>
                    <a:pt x="348995" y="446757"/>
                  </a:cubicBezTo>
                  <a:cubicBezTo>
                    <a:pt x="348995" y="446757"/>
                    <a:pt x="348995" y="446757"/>
                    <a:pt x="338522" y="454228"/>
                  </a:cubicBezTo>
                  <a:cubicBezTo>
                    <a:pt x="338522" y="454228"/>
                    <a:pt x="338522" y="454228"/>
                    <a:pt x="328050" y="457216"/>
                  </a:cubicBezTo>
                  <a:cubicBezTo>
                    <a:pt x="328050" y="457216"/>
                    <a:pt x="328050" y="457216"/>
                    <a:pt x="322065" y="458710"/>
                  </a:cubicBezTo>
                  <a:cubicBezTo>
                    <a:pt x="322065" y="458710"/>
                    <a:pt x="322065" y="458710"/>
                    <a:pt x="319073" y="454228"/>
                  </a:cubicBezTo>
                  <a:cubicBezTo>
                    <a:pt x="319073" y="454228"/>
                    <a:pt x="319073" y="454228"/>
                    <a:pt x="317577" y="451239"/>
                  </a:cubicBezTo>
                  <a:cubicBezTo>
                    <a:pt x="317577" y="451239"/>
                    <a:pt x="317577" y="451239"/>
                    <a:pt x="325058" y="448251"/>
                  </a:cubicBezTo>
                  <a:cubicBezTo>
                    <a:pt x="325058" y="448251"/>
                    <a:pt x="325058" y="448251"/>
                    <a:pt x="331042" y="440780"/>
                  </a:cubicBezTo>
                  <a:cubicBezTo>
                    <a:pt x="331042" y="440780"/>
                    <a:pt x="331042" y="440780"/>
                    <a:pt x="323561" y="440780"/>
                  </a:cubicBezTo>
                  <a:cubicBezTo>
                    <a:pt x="323561" y="440780"/>
                    <a:pt x="323561" y="440780"/>
                    <a:pt x="320569" y="436298"/>
                  </a:cubicBezTo>
                  <a:cubicBezTo>
                    <a:pt x="320569" y="436298"/>
                    <a:pt x="320569" y="436298"/>
                    <a:pt x="328050" y="425838"/>
                  </a:cubicBezTo>
                  <a:cubicBezTo>
                    <a:pt x="328050" y="425838"/>
                    <a:pt x="328050" y="425838"/>
                    <a:pt x="331042" y="415379"/>
                  </a:cubicBezTo>
                  <a:cubicBezTo>
                    <a:pt x="331042" y="415379"/>
                    <a:pt x="331042" y="415379"/>
                    <a:pt x="335530" y="400438"/>
                  </a:cubicBezTo>
                  <a:cubicBezTo>
                    <a:pt x="335530" y="400438"/>
                    <a:pt x="335530" y="400438"/>
                    <a:pt x="343010" y="391473"/>
                  </a:cubicBezTo>
                  <a:cubicBezTo>
                    <a:pt x="343010" y="391473"/>
                    <a:pt x="343010" y="391473"/>
                    <a:pt x="369940" y="394461"/>
                  </a:cubicBezTo>
                  <a:cubicBezTo>
                    <a:pt x="369940" y="394461"/>
                    <a:pt x="369940" y="394461"/>
                    <a:pt x="365452" y="388484"/>
                  </a:cubicBezTo>
                  <a:cubicBezTo>
                    <a:pt x="365452" y="388484"/>
                    <a:pt x="365452" y="388484"/>
                    <a:pt x="357971" y="386990"/>
                  </a:cubicBezTo>
                  <a:cubicBezTo>
                    <a:pt x="357971" y="386990"/>
                    <a:pt x="357971" y="386990"/>
                    <a:pt x="344507" y="381013"/>
                  </a:cubicBezTo>
                  <a:cubicBezTo>
                    <a:pt x="344507" y="381013"/>
                    <a:pt x="344507" y="381013"/>
                    <a:pt x="334034" y="385496"/>
                  </a:cubicBezTo>
                  <a:cubicBezTo>
                    <a:pt x="334034" y="385496"/>
                    <a:pt x="334034" y="385496"/>
                    <a:pt x="325058" y="392967"/>
                  </a:cubicBezTo>
                  <a:cubicBezTo>
                    <a:pt x="325058" y="392967"/>
                    <a:pt x="325058" y="392967"/>
                    <a:pt x="316081" y="400438"/>
                  </a:cubicBezTo>
                  <a:cubicBezTo>
                    <a:pt x="316081" y="400438"/>
                    <a:pt x="316081" y="400438"/>
                    <a:pt x="311593" y="409403"/>
                  </a:cubicBezTo>
                  <a:cubicBezTo>
                    <a:pt x="311593" y="409403"/>
                    <a:pt x="311593" y="409403"/>
                    <a:pt x="310097" y="416873"/>
                  </a:cubicBezTo>
                  <a:cubicBezTo>
                    <a:pt x="310097" y="416873"/>
                    <a:pt x="310097" y="416873"/>
                    <a:pt x="304113" y="416873"/>
                  </a:cubicBezTo>
                  <a:cubicBezTo>
                    <a:pt x="304113" y="416873"/>
                    <a:pt x="304113" y="416873"/>
                    <a:pt x="304113" y="419862"/>
                  </a:cubicBezTo>
                  <a:cubicBezTo>
                    <a:pt x="304113" y="419862"/>
                    <a:pt x="304113" y="419862"/>
                    <a:pt x="307105" y="425838"/>
                  </a:cubicBezTo>
                  <a:cubicBezTo>
                    <a:pt x="307105" y="425838"/>
                    <a:pt x="307105" y="425838"/>
                    <a:pt x="305609" y="430321"/>
                  </a:cubicBezTo>
                  <a:cubicBezTo>
                    <a:pt x="305609" y="430321"/>
                    <a:pt x="305609" y="430321"/>
                    <a:pt x="301120" y="434803"/>
                  </a:cubicBezTo>
                  <a:cubicBezTo>
                    <a:pt x="301120" y="434803"/>
                    <a:pt x="301120" y="434803"/>
                    <a:pt x="290648" y="440780"/>
                  </a:cubicBezTo>
                  <a:cubicBezTo>
                    <a:pt x="290648" y="440780"/>
                    <a:pt x="290648" y="440780"/>
                    <a:pt x="284664" y="445263"/>
                  </a:cubicBezTo>
                  <a:cubicBezTo>
                    <a:pt x="284664" y="445263"/>
                    <a:pt x="284664" y="445263"/>
                    <a:pt x="277183" y="452734"/>
                  </a:cubicBezTo>
                  <a:cubicBezTo>
                    <a:pt x="277183" y="452734"/>
                    <a:pt x="277183" y="452734"/>
                    <a:pt x="275687" y="460204"/>
                  </a:cubicBezTo>
                  <a:cubicBezTo>
                    <a:pt x="275687" y="460204"/>
                    <a:pt x="275687" y="460204"/>
                    <a:pt x="286160" y="463193"/>
                  </a:cubicBezTo>
                  <a:cubicBezTo>
                    <a:pt x="286160" y="463193"/>
                    <a:pt x="286160" y="463193"/>
                    <a:pt x="287656" y="473652"/>
                  </a:cubicBezTo>
                  <a:cubicBezTo>
                    <a:pt x="287656" y="473652"/>
                    <a:pt x="287656" y="473652"/>
                    <a:pt x="283168" y="479629"/>
                  </a:cubicBezTo>
                  <a:cubicBezTo>
                    <a:pt x="283168" y="479629"/>
                    <a:pt x="283168" y="479629"/>
                    <a:pt x="275687" y="484111"/>
                  </a:cubicBezTo>
                  <a:cubicBezTo>
                    <a:pt x="275687" y="484111"/>
                    <a:pt x="275687" y="484111"/>
                    <a:pt x="266711" y="496064"/>
                  </a:cubicBezTo>
                  <a:cubicBezTo>
                    <a:pt x="266711" y="496064"/>
                    <a:pt x="266711" y="496064"/>
                    <a:pt x="253246" y="505029"/>
                  </a:cubicBezTo>
                  <a:cubicBezTo>
                    <a:pt x="253246" y="505029"/>
                    <a:pt x="253246" y="505029"/>
                    <a:pt x="226317" y="518477"/>
                  </a:cubicBezTo>
                  <a:cubicBezTo>
                    <a:pt x="226317" y="518477"/>
                    <a:pt x="226317" y="518477"/>
                    <a:pt x="224821" y="530430"/>
                  </a:cubicBezTo>
                  <a:cubicBezTo>
                    <a:pt x="224821" y="530430"/>
                    <a:pt x="224821" y="530430"/>
                    <a:pt x="214348" y="534913"/>
                  </a:cubicBezTo>
                  <a:cubicBezTo>
                    <a:pt x="214348" y="534913"/>
                    <a:pt x="214348" y="534913"/>
                    <a:pt x="203876" y="540890"/>
                  </a:cubicBezTo>
                  <a:cubicBezTo>
                    <a:pt x="203876" y="540890"/>
                    <a:pt x="203876" y="540890"/>
                    <a:pt x="190411" y="545372"/>
                  </a:cubicBezTo>
                  <a:cubicBezTo>
                    <a:pt x="190411" y="545372"/>
                    <a:pt x="190411" y="545372"/>
                    <a:pt x="185923" y="548360"/>
                  </a:cubicBezTo>
                  <a:cubicBezTo>
                    <a:pt x="185923" y="548360"/>
                    <a:pt x="185923" y="548360"/>
                    <a:pt x="179939" y="552843"/>
                  </a:cubicBezTo>
                  <a:cubicBezTo>
                    <a:pt x="179939" y="552843"/>
                    <a:pt x="179939" y="552843"/>
                    <a:pt x="175450" y="557325"/>
                  </a:cubicBezTo>
                  <a:cubicBezTo>
                    <a:pt x="175450" y="557325"/>
                    <a:pt x="175450" y="557325"/>
                    <a:pt x="172458" y="566290"/>
                  </a:cubicBezTo>
                  <a:cubicBezTo>
                    <a:pt x="172458" y="566290"/>
                    <a:pt x="172458" y="566290"/>
                    <a:pt x="164978" y="567785"/>
                  </a:cubicBezTo>
                  <a:cubicBezTo>
                    <a:pt x="164978" y="567785"/>
                    <a:pt x="164978" y="567785"/>
                    <a:pt x="154505" y="570773"/>
                  </a:cubicBezTo>
                  <a:cubicBezTo>
                    <a:pt x="154505" y="570773"/>
                    <a:pt x="154505" y="570773"/>
                    <a:pt x="147025" y="570773"/>
                  </a:cubicBezTo>
                  <a:cubicBezTo>
                    <a:pt x="147025" y="570773"/>
                    <a:pt x="147025" y="570773"/>
                    <a:pt x="139545" y="573761"/>
                  </a:cubicBezTo>
                  <a:cubicBezTo>
                    <a:pt x="139545" y="573761"/>
                    <a:pt x="139545" y="573761"/>
                    <a:pt x="129072" y="579738"/>
                  </a:cubicBezTo>
                  <a:cubicBezTo>
                    <a:pt x="129072" y="579738"/>
                    <a:pt x="129072" y="579738"/>
                    <a:pt x="132064" y="587209"/>
                  </a:cubicBezTo>
                  <a:cubicBezTo>
                    <a:pt x="132064" y="587209"/>
                    <a:pt x="132064" y="587209"/>
                    <a:pt x="129072" y="588703"/>
                  </a:cubicBezTo>
                  <a:cubicBezTo>
                    <a:pt x="129072" y="588703"/>
                    <a:pt x="129072" y="588703"/>
                    <a:pt x="121592" y="584220"/>
                  </a:cubicBezTo>
                  <a:cubicBezTo>
                    <a:pt x="121592" y="584220"/>
                    <a:pt x="121592" y="584220"/>
                    <a:pt x="114111" y="581232"/>
                  </a:cubicBezTo>
                  <a:cubicBezTo>
                    <a:pt x="114111" y="581232"/>
                    <a:pt x="114111" y="581232"/>
                    <a:pt x="108127" y="572267"/>
                  </a:cubicBezTo>
                  <a:cubicBezTo>
                    <a:pt x="108127" y="572267"/>
                    <a:pt x="108127" y="572267"/>
                    <a:pt x="106631" y="575255"/>
                  </a:cubicBezTo>
                  <a:cubicBezTo>
                    <a:pt x="106631" y="575255"/>
                    <a:pt x="106631" y="575255"/>
                    <a:pt x="106631" y="587209"/>
                  </a:cubicBezTo>
                  <a:cubicBezTo>
                    <a:pt x="106631" y="587209"/>
                    <a:pt x="106631" y="587209"/>
                    <a:pt x="97655" y="587209"/>
                  </a:cubicBezTo>
                  <a:cubicBezTo>
                    <a:pt x="97655" y="587209"/>
                    <a:pt x="97655" y="587209"/>
                    <a:pt x="97655" y="591691"/>
                  </a:cubicBezTo>
                  <a:cubicBezTo>
                    <a:pt x="97655" y="591691"/>
                    <a:pt x="97655" y="591691"/>
                    <a:pt x="88678" y="591691"/>
                  </a:cubicBezTo>
                  <a:cubicBezTo>
                    <a:pt x="88678" y="591691"/>
                    <a:pt x="88678" y="591691"/>
                    <a:pt x="88678" y="590197"/>
                  </a:cubicBezTo>
                  <a:cubicBezTo>
                    <a:pt x="88678" y="588703"/>
                    <a:pt x="84190" y="588703"/>
                    <a:pt x="84190" y="588703"/>
                  </a:cubicBezTo>
                  <a:cubicBezTo>
                    <a:pt x="84190" y="588703"/>
                    <a:pt x="84190" y="588703"/>
                    <a:pt x="78206" y="588703"/>
                  </a:cubicBezTo>
                  <a:cubicBezTo>
                    <a:pt x="78206" y="588703"/>
                    <a:pt x="78206" y="588703"/>
                    <a:pt x="70725" y="590197"/>
                  </a:cubicBezTo>
                  <a:cubicBezTo>
                    <a:pt x="70725" y="590197"/>
                    <a:pt x="70725" y="590197"/>
                    <a:pt x="61749" y="599162"/>
                  </a:cubicBezTo>
                  <a:cubicBezTo>
                    <a:pt x="61749" y="599162"/>
                    <a:pt x="61749" y="599162"/>
                    <a:pt x="45292" y="599162"/>
                  </a:cubicBezTo>
                  <a:cubicBezTo>
                    <a:pt x="45292" y="599162"/>
                    <a:pt x="45292" y="599162"/>
                    <a:pt x="30331" y="599162"/>
                  </a:cubicBezTo>
                  <a:cubicBezTo>
                    <a:pt x="30331" y="599162"/>
                    <a:pt x="30331" y="599162"/>
                    <a:pt x="30331" y="593185"/>
                  </a:cubicBezTo>
                  <a:cubicBezTo>
                    <a:pt x="30331" y="593185"/>
                    <a:pt x="30331" y="593185"/>
                    <a:pt x="40804" y="581232"/>
                  </a:cubicBezTo>
                  <a:cubicBezTo>
                    <a:pt x="40804" y="581232"/>
                    <a:pt x="40804" y="581232"/>
                    <a:pt x="58757" y="581232"/>
                  </a:cubicBezTo>
                  <a:cubicBezTo>
                    <a:pt x="58757" y="581232"/>
                    <a:pt x="58757" y="581232"/>
                    <a:pt x="66237" y="581232"/>
                  </a:cubicBezTo>
                  <a:cubicBezTo>
                    <a:pt x="66237" y="581232"/>
                    <a:pt x="66237" y="581232"/>
                    <a:pt x="73717" y="576750"/>
                  </a:cubicBezTo>
                  <a:cubicBezTo>
                    <a:pt x="73717" y="576750"/>
                    <a:pt x="73717" y="576750"/>
                    <a:pt x="84190" y="573761"/>
                  </a:cubicBezTo>
                  <a:cubicBezTo>
                    <a:pt x="84190" y="573761"/>
                    <a:pt x="84190" y="573761"/>
                    <a:pt x="88678" y="570773"/>
                  </a:cubicBezTo>
                  <a:cubicBezTo>
                    <a:pt x="88678" y="570773"/>
                    <a:pt x="88678" y="570773"/>
                    <a:pt x="93166" y="563302"/>
                  </a:cubicBezTo>
                  <a:cubicBezTo>
                    <a:pt x="93166" y="563302"/>
                    <a:pt x="93166" y="563302"/>
                    <a:pt x="102143" y="558820"/>
                  </a:cubicBezTo>
                  <a:cubicBezTo>
                    <a:pt x="102143" y="558820"/>
                    <a:pt x="102143" y="558820"/>
                    <a:pt x="115607" y="557325"/>
                  </a:cubicBezTo>
                  <a:cubicBezTo>
                    <a:pt x="115607" y="557325"/>
                    <a:pt x="115607" y="557325"/>
                    <a:pt x="123088" y="557325"/>
                  </a:cubicBezTo>
                  <a:cubicBezTo>
                    <a:pt x="123088" y="557325"/>
                    <a:pt x="123088" y="557325"/>
                    <a:pt x="129072" y="563302"/>
                  </a:cubicBezTo>
                  <a:cubicBezTo>
                    <a:pt x="129072" y="563302"/>
                    <a:pt x="129072" y="563302"/>
                    <a:pt x="135056" y="558820"/>
                  </a:cubicBezTo>
                  <a:cubicBezTo>
                    <a:pt x="135056" y="558820"/>
                    <a:pt x="135056" y="558820"/>
                    <a:pt x="141041" y="549855"/>
                  </a:cubicBezTo>
                  <a:cubicBezTo>
                    <a:pt x="141041" y="549855"/>
                    <a:pt x="141041" y="549855"/>
                    <a:pt x="148521" y="542384"/>
                  </a:cubicBezTo>
                  <a:cubicBezTo>
                    <a:pt x="148521" y="542384"/>
                    <a:pt x="148521" y="542384"/>
                    <a:pt x="156001" y="537901"/>
                  </a:cubicBezTo>
                  <a:cubicBezTo>
                    <a:pt x="156001" y="537901"/>
                    <a:pt x="156001" y="537901"/>
                    <a:pt x="170962" y="534913"/>
                  </a:cubicBezTo>
                  <a:cubicBezTo>
                    <a:pt x="170962" y="534913"/>
                    <a:pt x="170962" y="534913"/>
                    <a:pt x="176946" y="528936"/>
                  </a:cubicBezTo>
                  <a:cubicBezTo>
                    <a:pt x="176946" y="528936"/>
                    <a:pt x="176946" y="528936"/>
                    <a:pt x="184427" y="521465"/>
                  </a:cubicBezTo>
                  <a:cubicBezTo>
                    <a:pt x="184427" y="521465"/>
                    <a:pt x="184427" y="521465"/>
                    <a:pt x="193403" y="513994"/>
                  </a:cubicBezTo>
                  <a:cubicBezTo>
                    <a:pt x="193403" y="513994"/>
                    <a:pt x="193403" y="513994"/>
                    <a:pt x="200884" y="509512"/>
                  </a:cubicBezTo>
                  <a:cubicBezTo>
                    <a:pt x="200884" y="509512"/>
                    <a:pt x="200884" y="509512"/>
                    <a:pt x="203876" y="500547"/>
                  </a:cubicBezTo>
                  <a:cubicBezTo>
                    <a:pt x="203876" y="500547"/>
                    <a:pt x="203876" y="500547"/>
                    <a:pt x="205372" y="487099"/>
                  </a:cubicBezTo>
                  <a:cubicBezTo>
                    <a:pt x="205372" y="487099"/>
                    <a:pt x="205372" y="487099"/>
                    <a:pt x="208364" y="478134"/>
                  </a:cubicBezTo>
                  <a:cubicBezTo>
                    <a:pt x="208364" y="478134"/>
                    <a:pt x="208364" y="478134"/>
                    <a:pt x="209860" y="475146"/>
                  </a:cubicBezTo>
                  <a:cubicBezTo>
                    <a:pt x="209860" y="475146"/>
                    <a:pt x="209860" y="475146"/>
                    <a:pt x="217340" y="464687"/>
                  </a:cubicBezTo>
                  <a:cubicBezTo>
                    <a:pt x="217340" y="464687"/>
                    <a:pt x="217340" y="464687"/>
                    <a:pt x="212852" y="464687"/>
                  </a:cubicBezTo>
                  <a:cubicBezTo>
                    <a:pt x="212852" y="464687"/>
                    <a:pt x="212852" y="464687"/>
                    <a:pt x="205372" y="466181"/>
                  </a:cubicBezTo>
                  <a:cubicBezTo>
                    <a:pt x="205372" y="466181"/>
                    <a:pt x="205372" y="466181"/>
                    <a:pt x="200884" y="466181"/>
                  </a:cubicBezTo>
                  <a:cubicBezTo>
                    <a:pt x="200884" y="466181"/>
                    <a:pt x="200884" y="466181"/>
                    <a:pt x="193403" y="464687"/>
                  </a:cubicBezTo>
                  <a:cubicBezTo>
                    <a:pt x="193403" y="464687"/>
                    <a:pt x="193403" y="464687"/>
                    <a:pt x="190411" y="461699"/>
                  </a:cubicBezTo>
                  <a:cubicBezTo>
                    <a:pt x="190411" y="461699"/>
                    <a:pt x="190411" y="461699"/>
                    <a:pt x="197891" y="454228"/>
                  </a:cubicBezTo>
                  <a:cubicBezTo>
                    <a:pt x="197891" y="454228"/>
                    <a:pt x="197891" y="454228"/>
                    <a:pt x="190411" y="455722"/>
                  </a:cubicBezTo>
                  <a:cubicBezTo>
                    <a:pt x="190411" y="455722"/>
                    <a:pt x="190411" y="455722"/>
                    <a:pt x="185923" y="460204"/>
                  </a:cubicBezTo>
                  <a:cubicBezTo>
                    <a:pt x="185923" y="460204"/>
                    <a:pt x="185923" y="460204"/>
                    <a:pt x="182931" y="470664"/>
                  </a:cubicBezTo>
                  <a:cubicBezTo>
                    <a:pt x="182931" y="470664"/>
                    <a:pt x="182931" y="470664"/>
                    <a:pt x="178442" y="475146"/>
                  </a:cubicBezTo>
                  <a:cubicBezTo>
                    <a:pt x="178442" y="475146"/>
                    <a:pt x="178442" y="475146"/>
                    <a:pt x="176946" y="470664"/>
                  </a:cubicBezTo>
                  <a:cubicBezTo>
                    <a:pt x="176946" y="470664"/>
                    <a:pt x="176946" y="470664"/>
                    <a:pt x="172458" y="464687"/>
                  </a:cubicBezTo>
                  <a:cubicBezTo>
                    <a:pt x="172458" y="464687"/>
                    <a:pt x="172458" y="464687"/>
                    <a:pt x="164978" y="457216"/>
                  </a:cubicBezTo>
                  <a:cubicBezTo>
                    <a:pt x="164978" y="457216"/>
                    <a:pt x="164978" y="457216"/>
                    <a:pt x="153009" y="449745"/>
                  </a:cubicBezTo>
                  <a:cubicBezTo>
                    <a:pt x="153009" y="449745"/>
                    <a:pt x="153009" y="449745"/>
                    <a:pt x="150017" y="449745"/>
                  </a:cubicBezTo>
                  <a:cubicBezTo>
                    <a:pt x="150017" y="449745"/>
                    <a:pt x="150017" y="449745"/>
                    <a:pt x="139545" y="457216"/>
                  </a:cubicBezTo>
                  <a:cubicBezTo>
                    <a:pt x="139545" y="457216"/>
                    <a:pt x="139545" y="457216"/>
                    <a:pt x="133560" y="457216"/>
                  </a:cubicBezTo>
                  <a:cubicBezTo>
                    <a:pt x="133560" y="457216"/>
                    <a:pt x="133560" y="457216"/>
                    <a:pt x="124584" y="457216"/>
                  </a:cubicBezTo>
                  <a:cubicBezTo>
                    <a:pt x="124584" y="457216"/>
                    <a:pt x="124584" y="457216"/>
                    <a:pt x="126080" y="437792"/>
                  </a:cubicBezTo>
                  <a:cubicBezTo>
                    <a:pt x="126080" y="437792"/>
                    <a:pt x="126080" y="437792"/>
                    <a:pt x="127576" y="431815"/>
                  </a:cubicBezTo>
                  <a:cubicBezTo>
                    <a:pt x="127576" y="431815"/>
                    <a:pt x="127576" y="431815"/>
                    <a:pt x="132064" y="425838"/>
                  </a:cubicBezTo>
                  <a:cubicBezTo>
                    <a:pt x="132064" y="425838"/>
                    <a:pt x="132064" y="425838"/>
                    <a:pt x="132064" y="418368"/>
                  </a:cubicBezTo>
                  <a:cubicBezTo>
                    <a:pt x="132064" y="418368"/>
                    <a:pt x="132064" y="418368"/>
                    <a:pt x="130568" y="406414"/>
                  </a:cubicBezTo>
                  <a:cubicBezTo>
                    <a:pt x="130568" y="406414"/>
                    <a:pt x="130568" y="406414"/>
                    <a:pt x="127576" y="394461"/>
                  </a:cubicBezTo>
                  <a:cubicBezTo>
                    <a:pt x="127576" y="394461"/>
                    <a:pt x="127576" y="394461"/>
                    <a:pt x="124584" y="397449"/>
                  </a:cubicBezTo>
                  <a:cubicBezTo>
                    <a:pt x="124584" y="397449"/>
                    <a:pt x="124584" y="397449"/>
                    <a:pt x="118600" y="403426"/>
                  </a:cubicBezTo>
                  <a:cubicBezTo>
                    <a:pt x="118600" y="403426"/>
                    <a:pt x="118600" y="403426"/>
                    <a:pt x="114111" y="406414"/>
                  </a:cubicBezTo>
                  <a:cubicBezTo>
                    <a:pt x="114111" y="406414"/>
                    <a:pt x="114111" y="406414"/>
                    <a:pt x="109623" y="406414"/>
                  </a:cubicBezTo>
                  <a:cubicBezTo>
                    <a:pt x="109623" y="406414"/>
                    <a:pt x="109623" y="406414"/>
                    <a:pt x="105135" y="401932"/>
                  </a:cubicBezTo>
                  <a:cubicBezTo>
                    <a:pt x="105135" y="401932"/>
                    <a:pt x="105135" y="401932"/>
                    <a:pt x="102143" y="401932"/>
                  </a:cubicBezTo>
                  <a:cubicBezTo>
                    <a:pt x="102143" y="401932"/>
                    <a:pt x="102143" y="401932"/>
                    <a:pt x="96158" y="398943"/>
                  </a:cubicBezTo>
                  <a:cubicBezTo>
                    <a:pt x="96158" y="398943"/>
                    <a:pt x="96158" y="398943"/>
                    <a:pt x="91670" y="394461"/>
                  </a:cubicBezTo>
                  <a:cubicBezTo>
                    <a:pt x="91670" y="394461"/>
                    <a:pt x="91670" y="394461"/>
                    <a:pt x="87182" y="391473"/>
                  </a:cubicBezTo>
                  <a:cubicBezTo>
                    <a:pt x="87182" y="391473"/>
                    <a:pt x="87182" y="391473"/>
                    <a:pt x="82694" y="386990"/>
                  </a:cubicBezTo>
                  <a:cubicBezTo>
                    <a:pt x="82694" y="386990"/>
                    <a:pt x="82694" y="386990"/>
                    <a:pt x="81198" y="382508"/>
                  </a:cubicBezTo>
                  <a:cubicBezTo>
                    <a:pt x="81198" y="382508"/>
                    <a:pt x="81198" y="382508"/>
                    <a:pt x="79702" y="372048"/>
                  </a:cubicBezTo>
                  <a:cubicBezTo>
                    <a:pt x="79702" y="372048"/>
                    <a:pt x="79702" y="372048"/>
                    <a:pt x="85686" y="367566"/>
                  </a:cubicBezTo>
                  <a:cubicBezTo>
                    <a:pt x="85686" y="367566"/>
                    <a:pt x="85686" y="367566"/>
                    <a:pt x="91670" y="367566"/>
                  </a:cubicBezTo>
                  <a:cubicBezTo>
                    <a:pt x="91670" y="367566"/>
                    <a:pt x="91670" y="367566"/>
                    <a:pt x="99151" y="367566"/>
                  </a:cubicBezTo>
                  <a:cubicBezTo>
                    <a:pt x="99151" y="367566"/>
                    <a:pt x="99151" y="367566"/>
                    <a:pt x="106631" y="372048"/>
                  </a:cubicBezTo>
                  <a:cubicBezTo>
                    <a:pt x="106631" y="372048"/>
                    <a:pt x="106631" y="372048"/>
                    <a:pt x="109623" y="364578"/>
                  </a:cubicBezTo>
                  <a:cubicBezTo>
                    <a:pt x="109623" y="364578"/>
                    <a:pt x="109623" y="364578"/>
                    <a:pt x="105135" y="360095"/>
                  </a:cubicBezTo>
                  <a:cubicBezTo>
                    <a:pt x="105135" y="360095"/>
                    <a:pt x="105135" y="360095"/>
                    <a:pt x="103639" y="360095"/>
                  </a:cubicBezTo>
                  <a:cubicBezTo>
                    <a:pt x="103639" y="360095"/>
                    <a:pt x="103639" y="360095"/>
                    <a:pt x="96158" y="360095"/>
                  </a:cubicBezTo>
                  <a:cubicBezTo>
                    <a:pt x="96158" y="360095"/>
                    <a:pt x="96158" y="360095"/>
                    <a:pt x="91670" y="360095"/>
                  </a:cubicBezTo>
                  <a:cubicBezTo>
                    <a:pt x="91670" y="360095"/>
                    <a:pt x="91670" y="360095"/>
                    <a:pt x="82694" y="354118"/>
                  </a:cubicBezTo>
                  <a:cubicBezTo>
                    <a:pt x="82694" y="354118"/>
                    <a:pt x="82694" y="354118"/>
                    <a:pt x="79702" y="348142"/>
                  </a:cubicBezTo>
                  <a:cubicBezTo>
                    <a:pt x="79702" y="348142"/>
                    <a:pt x="79702" y="348142"/>
                    <a:pt x="76710" y="340671"/>
                  </a:cubicBezTo>
                  <a:cubicBezTo>
                    <a:pt x="76710" y="340671"/>
                    <a:pt x="76710" y="340671"/>
                    <a:pt x="73717" y="333200"/>
                  </a:cubicBezTo>
                  <a:cubicBezTo>
                    <a:pt x="73717" y="333200"/>
                    <a:pt x="73717" y="333200"/>
                    <a:pt x="73717" y="330212"/>
                  </a:cubicBezTo>
                  <a:cubicBezTo>
                    <a:pt x="73717" y="330212"/>
                    <a:pt x="73717" y="330212"/>
                    <a:pt x="76710" y="327223"/>
                  </a:cubicBezTo>
                  <a:cubicBezTo>
                    <a:pt x="76710" y="327223"/>
                    <a:pt x="76710" y="327223"/>
                    <a:pt x="81198" y="319752"/>
                  </a:cubicBezTo>
                  <a:cubicBezTo>
                    <a:pt x="81198" y="319752"/>
                    <a:pt x="81198" y="319752"/>
                    <a:pt x="88678" y="310787"/>
                  </a:cubicBezTo>
                  <a:cubicBezTo>
                    <a:pt x="88678" y="310787"/>
                    <a:pt x="88678" y="310787"/>
                    <a:pt x="97655" y="304811"/>
                  </a:cubicBezTo>
                  <a:cubicBezTo>
                    <a:pt x="97655" y="304811"/>
                    <a:pt x="97655" y="304811"/>
                    <a:pt x="103639" y="297340"/>
                  </a:cubicBezTo>
                  <a:cubicBezTo>
                    <a:pt x="103639" y="297340"/>
                    <a:pt x="103639" y="297340"/>
                    <a:pt x="105135" y="289869"/>
                  </a:cubicBezTo>
                  <a:cubicBezTo>
                    <a:pt x="105135" y="289869"/>
                    <a:pt x="105135" y="289869"/>
                    <a:pt x="112615" y="282398"/>
                  </a:cubicBezTo>
                  <a:cubicBezTo>
                    <a:pt x="112615" y="282398"/>
                    <a:pt x="112615" y="282398"/>
                    <a:pt x="118600" y="280904"/>
                  </a:cubicBezTo>
                  <a:cubicBezTo>
                    <a:pt x="118600" y="280904"/>
                    <a:pt x="118600" y="280904"/>
                    <a:pt x="123088" y="283892"/>
                  </a:cubicBezTo>
                  <a:cubicBezTo>
                    <a:pt x="123088" y="283892"/>
                    <a:pt x="123088" y="283892"/>
                    <a:pt x="127576" y="289869"/>
                  </a:cubicBezTo>
                  <a:cubicBezTo>
                    <a:pt x="127576" y="289869"/>
                    <a:pt x="127576" y="289869"/>
                    <a:pt x="130568" y="289869"/>
                  </a:cubicBezTo>
                  <a:cubicBezTo>
                    <a:pt x="130568" y="289869"/>
                    <a:pt x="130568" y="289869"/>
                    <a:pt x="136552" y="289869"/>
                  </a:cubicBezTo>
                  <a:cubicBezTo>
                    <a:pt x="136552" y="289869"/>
                    <a:pt x="136552" y="289869"/>
                    <a:pt x="139545" y="289869"/>
                  </a:cubicBezTo>
                  <a:cubicBezTo>
                    <a:pt x="139545" y="289869"/>
                    <a:pt x="139545" y="289869"/>
                    <a:pt x="144033" y="283892"/>
                  </a:cubicBezTo>
                  <a:cubicBezTo>
                    <a:pt x="144033" y="283892"/>
                    <a:pt x="144033" y="283892"/>
                    <a:pt x="148521" y="283892"/>
                  </a:cubicBezTo>
                  <a:cubicBezTo>
                    <a:pt x="148521" y="283892"/>
                    <a:pt x="148521" y="283892"/>
                    <a:pt x="150017" y="280904"/>
                  </a:cubicBezTo>
                  <a:cubicBezTo>
                    <a:pt x="150017" y="280904"/>
                    <a:pt x="150017" y="280904"/>
                    <a:pt x="153009" y="276422"/>
                  </a:cubicBezTo>
                  <a:cubicBezTo>
                    <a:pt x="153009" y="276422"/>
                    <a:pt x="153009" y="276422"/>
                    <a:pt x="154505" y="280904"/>
                  </a:cubicBezTo>
                  <a:cubicBezTo>
                    <a:pt x="154505" y="280904"/>
                    <a:pt x="154505" y="280904"/>
                    <a:pt x="158994" y="280904"/>
                  </a:cubicBezTo>
                  <a:cubicBezTo>
                    <a:pt x="158994" y="280904"/>
                    <a:pt x="158994" y="280904"/>
                    <a:pt x="161986" y="280904"/>
                  </a:cubicBezTo>
                  <a:cubicBezTo>
                    <a:pt x="161986" y="280904"/>
                    <a:pt x="161986" y="280904"/>
                    <a:pt x="167970" y="280904"/>
                  </a:cubicBezTo>
                  <a:cubicBezTo>
                    <a:pt x="167970" y="280904"/>
                    <a:pt x="167970" y="280904"/>
                    <a:pt x="172458" y="276422"/>
                  </a:cubicBezTo>
                  <a:cubicBezTo>
                    <a:pt x="172458" y="276422"/>
                    <a:pt x="172458" y="276422"/>
                    <a:pt x="176946" y="276422"/>
                  </a:cubicBezTo>
                  <a:cubicBezTo>
                    <a:pt x="176946" y="276422"/>
                    <a:pt x="176946" y="276422"/>
                    <a:pt x="178442" y="265962"/>
                  </a:cubicBezTo>
                  <a:cubicBezTo>
                    <a:pt x="178442" y="265962"/>
                    <a:pt x="178442" y="265962"/>
                    <a:pt x="175450" y="258491"/>
                  </a:cubicBezTo>
                  <a:cubicBezTo>
                    <a:pt x="175450" y="258491"/>
                    <a:pt x="175450" y="258491"/>
                    <a:pt x="172458" y="246538"/>
                  </a:cubicBezTo>
                  <a:cubicBezTo>
                    <a:pt x="172458" y="246538"/>
                    <a:pt x="172458" y="246538"/>
                    <a:pt x="178442" y="246538"/>
                  </a:cubicBezTo>
                  <a:cubicBezTo>
                    <a:pt x="178442" y="246538"/>
                    <a:pt x="178442" y="246538"/>
                    <a:pt x="184427" y="240561"/>
                  </a:cubicBezTo>
                  <a:cubicBezTo>
                    <a:pt x="184427" y="240561"/>
                    <a:pt x="184427" y="240561"/>
                    <a:pt x="182931" y="231596"/>
                  </a:cubicBezTo>
                  <a:cubicBezTo>
                    <a:pt x="182931" y="231596"/>
                    <a:pt x="182931" y="231596"/>
                    <a:pt x="173954" y="230102"/>
                  </a:cubicBezTo>
                  <a:cubicBezTo>
                    <a:pt x="173954" y="230102"/>
                    <a:pt x="173954" y="230102"/>
                    <a:pt x="169466" y="230102"/>
                  </a:cubicBezTo>
                  <a:cubicBezTo>
                    <a:pt x="169466" y="230102"/>
                    <a:pt x="169466" y="230102"/>
                    <a:pt x="164978" y="231596"/>
                  </a:cubicBezTo>
                  <a:cubicBezTo>
                    <a:pt x="164978" y="231596"/>
                    <a:pt x="164978" y="231596"/>
                    <a:pt x="160490" y="234585"/>
                  </a:cubicBezTo>
                  <a:cubicBezTo>
                    <a:pt x="160490" y="234585"/>
                    <a:pt x="160490" y="234585"/>
                    <a:pt x="157497" y="240561"/>
                  </a:cubicBezTo>
                  <a:cubicBezTo>
                    <a:pt x="157497" y="240561"/>
                    <a:pt x="157497" y="240561"/>
                    <a:pt x="153009" y="240561"/>
                  </a:cubicBezTo>
                  <a:cubicBezTo>
                    <a:pt x="153009" y="240561"/>
                    <a:pt x="153009" y="240561"/>
                    <a:pt x="148521" y="231596"/>
                  </a:cubicBezTo>
                  <a:cubicBezTo>
                    <a:pt x="148521" y="231596"/>
                    <a:pt x="148521" y="231596"/>
                    <a:pt x="136552" y="231596"/>
                  </a:cubicBezTo>
                  <a:cubicBezTo>
                    <a:pt x="136552" y="231596"/>
                    <a:pt x="136552" y="231596"/>
                    <a:pt x="123088" y="231596"/>
                  </a:cubicBezTo>
                  <a:cubicBezTo>
                    <a:pt x="123088" y="231596"/>
                    <a:pt x="123088" y="231596"/>
                    <a:pt x="112615" y="228608"/>
                  </a:cubicBezTo>
                  <a:cubicBezTo>
                    <a:pt x="112615" y="228608"/>
                    <a:pt x="112615" y="228608"/>
                    <a:pt x="102143" y="224125"/>
                  </a:cubicBezTo>
                  <a:cubicBezTo>
                    <a:pt x="102143" y="224125"/>
                    <a:pt x="102143" y="224125"/>
                    <a:pt x="96158" y="216654"/>
                  </a:cubicBezTo>
                  <a:cubicBezTo>
                    <a:pt x="96158" y="216654"/>
                    <a:pt x="96158" y="216654"/>
                    <a:pt x="94662" y="201713"/>
                  </a:cubicBezTo>
                  <a:cubicBezTo>
                    <a:pt x="94662" y="201713"/>
                    <a:pt x="94662" y="201713"/>
                    <a:pt x="102143" y="198724"/>
                  </a:cubicBezTo>
                  <a:cubicBezTo>
                    <a:pt x="102143" y="198724"/>
                    <a:pt x="102143" y="198724"/>
                    <a:pt x="106631" y="195736"/>
                  </a:cubicBezTo>
                  <a:cubicBezTo>
                    <a:pt x="106631" y="195736"/>
                    <a:pt x="106631" y="195736"/>
                    <a:pt x="96158" y="191254"/>
                  </a:cubicBezTo>
                  <a:cubicBezTo>
                    <a:pt x="96158" y="191254"/>
                    <a:pt x="96158" y="191254"/>
                    <a:pt x="90174" y="186771"/>
                  </a:cubicBezTo>
                  <a:cubicBezTo>
                    <a:pt x="90174" y="186771"/>
                    <a:pt x="90174" y="186771"/>
                    <a:pt x="82694" y="180794"/>
                  </a:cubicBezTo>
                  <a:cubicBezTo>
                    <a:pt x="82694" y="180794"/>
                    <a:pt x="82694" y="180794"/>
                    <a:pt x="81198" y="177806"/>
                  </a:cubicBezTo>
                  <a:cubicBezTo>
                    <a:pt x="81198" y="177806"/>
                    <a:pt x="81198" y="177806"/>
                    <a:pt x="87182" y="173324"/>
                  </a:cubicBezTo>
                  <a:cubicBezTo>
                    <a:pt x="87182" y="173324"/>
                    <a:pt x="87182" y="173324"/>
                    <a:pt x="91670" y="173324"/>
                  </a:cubicBezTo>
                  <a:cubicBezTo>
                    <a:pt x="91670" y="173324"/>
                    <a:pt x="91670" y="173324"/>
                    <a:pt x="100647" y="171829"/>
                  </a:cubicBezTo>
                  <a:cubicBezTo>
                    <a:pt x="100647" y="171829"/>
                    <a:pt x="100647" y="171829"/>
                    <a:pt x="112615" y="164359"/>
                  </a:cubicBezTo>
                  <a:cubicBezTo>
                    <a:pt x="112615" y="164359"/>
                    <a:pt x="112615" y="164359"/>
                    <a:pt x="114111" y="167347"/>
                  </a:cubicBezTo>
                  <a:cubicBezTo>
                    <a:pt x="114111" y="167347"/>
                    <a:pt x="114111" y="167347"/>
                    <a:pt x="121592" y="164359"/>
                  </a:cubicBezTo>
                  <a:cubicBezTo>
                    <a:pt x="121592" y="164359"/>
                    <a:pt x="121592" y="164359"/>
                    <a:pt x="121592" y="162864"/>
                  </a:cubicBezTo>
                  <a:cubicBezTo>
                    <a:pt x="121592" y="162864"/>
                    <a:pt x="121592" y="162864"/>
                    <a:pt x="126080" y="161370"/>
                  </a:cubicBezTo>
                  <a:cubicBezTo>
                    <a:pt x="126080" y="161370"/>
                    <a:pt x="126080" y="161370"/>
                    <a:pt x="135056" y="159876"/>
                  </a:cubicBezTo>
                  <a:cubicBezTo>
                    <a:pt x="135056" y="159876"/>
                    <a:pt x="135056" y="159876"/>
                    <a:pt x="145529" y="159876"/>
                  </a:cubicBezTo>
                  <a:cubicBezTo>
                    <a:pt x="145529" y="159876"/>
                    <a:pt x="145529" y="159876"/>
                    <a:pt x="150017" y="162864"/>
                  </a:cubicBezTo>
                  <a:cubicBezTo>
                    <a:pt x="150017" y="162864"/>
                    <a:pt x="150017" y="162864"/>
                    <a:pt x="147025" y="170335"/>
                  </a:cubicBezTo>
                  <a:cubicBezTo>
                    <a:pt x="147025" y="170335"/>
                    <a:pt x="147025" y="170335"/>
                    <a:pt x="147025" y="173324"/>
                  </a:cubicBezTo>
                  <a:cubicBezTo>
                    <a:pt x="147025" y="173324"/>
                    <a:pt x="147025" y="173324"/>
                    <a:pt x="151513" y="176312"/>
                  </a:cubicBezTo>
                  <a:cubicBezTo>
                    <a:pt x="151513" y="176312"/>
                    <a:pt x="151513" y="176312"/>
                    <a:pt x="156001" y="180794"/>
                  </a:cubicBezTo>
                  <a:cubicBezTo>
                    <a:pt x="156001" y="180794"/>
                    <a:pt x="156001" y="180794"/>
                    <a:pt x="164978" y="180794"/>
                  </a:cubicBezTo>
                  <a:cubicBezTo>
                    <a:pt x="164978" y="180794"/>
                    <a:pt x="164978" y="180794"/>
                    <a:pt x="176946" y="183783"/>
                  </a:cubicBezTo>
                  <a:cubicBezTo>
                    <a:pt x="176946" y="183783"/>
                    <a:pt x="176946" y="183783"/>
                    <a:pt x="185923" y="179300"/>
                  </a:cubicBezTo>
                  <a:cubicBezTo>
                    <a:pt x="185923" y="179300"/>
                    <a:pt x="185923" y="179300"/>
                    <a:pt x="191907" y="173324"/>
                  </a:cubicBezTo>
                  <a:cubicBezTo>
                    <a:pt x="191907" y="173324"/>
                    <a:pt x="191907" y="173324"/>
                    <a:pt x="199387" y="168841"/>
                  </a:cubicBezTo>
                  <a:cubicBezTo>
                    <a:pt x="199387" y="168841"/>
                    <a:pt x="193403" y="165853"/>
                    <a:pt x="191907" y="165853"/>
                  </a:cubicBezTo>
                  <a:cubicBezTo>
                    <a:pt x="188915" y="165853"/>
                    <a:pt x="185923" y="162864"/>
                    <a:pt x="185923" y="162864"/>
                  </a:cubicBezTo>
                  <a:cubicBezTo>
                    <a:pt x="185923" y="162864"/>
                    <a:pt x="185923" y="162864"/>
                    <a:pt x="181435" y="159876"/>
                  </a:cubicBezTo>
                  <a:cubicBezTo>
                    <a:pt x="181435" y="159876"/>
                    <a:pt x="181435" y="159876"/>
                    <a:pt x="181435" y="153899"/>
                  </a:cubicBezTo>
                  <a:cubicBezTo>
                    <a:pt x="181435" y="153899"/>
                    <a:pt x="181435" y="153899"/>
                    <a:pt x="179939" y="146428"/>
                  </a:cubicBezTo>
                  <a:cubicBezTo>
                    <a:pt x="179939" y="146428"/>
                    <a:pt x="179939" y="146428"/>
                    <a:pt x="157497" y="140452"/>
                  </a:cubicBezTo>
                  <a:cubicBezTo>
                    <a:pt x="157497" y="140452"/>
                    <a:pt x="157497" y="140452"/>
                    <a:pt x="157497" y="118039"/>
                  </a:cubicBezTo>
                  <a:cubicBezTo>
                    <a:pt x="157497" y="118039"/>
                    <a:pt x="157497" y="118039"/>
                    <a:pt x="147025" y="107580"/>
                  </a:cubicBezTo>
                  <a:cubicBezTo>
                    <a:pt x="147025" y="107580"/>
                    <a:pt x="147025" y="107580"/>
                    <a:pt x="126080" y="85168"/>
                  </a:cubicBezTo>
                  <a:cubicBezTo>
                    <a:pt x="126080" y="85168"/>
                    <a:pt x="126080" y="85168"/>
                    <a:pt x="129072" y="85168"/>
                  </a:cubicBezTo>
                  <a:cubicBezTo>
                    <a:pt x="129072" y="85168"/>
                    <a:pt x="129072" y="85168"/>
                    <a:pt x="129072" y="80685"/>
                  </a:cubicBezTo>
                  <a:cubicBezTo>
                    <a:pt x="129072" y="80685"/>
                    <a:pt x="129072" y="80685"/>
                    <a:pt x="136552" y="80685"/>
                  </a:cubicBezTo>
                  <a:cubicBezTo>
                    <a:pt x="136552" y="80685"/>
                    <a:pt x="136552" y="80685"/>
                    <a:pt x="136552" y="74708"/>
                  </a:cubicBezTo>
                  <a:cubicBezTo>
                    <a:pt x="136552" y="74708"/>
                    <a:pt x="136552" y="74708"/>
                    <a:pt x="138048" y="67238"/>
                  </a:cubicBezTo>
                  <a:cubicBezTo>
                    <a:pt x="138048" y="67238"/>
                    <a:pt x="138048" y="67238"/>
                    <a:pt x="142537" y="67238"/>
                  </a:cubicBezTo>
                  <a:cubicBezTo>
                    <a:pt x="142537" y="67238"/>
                    <a:pt x="142537" y="67238"/>
                    <a:pt x="147025" y="70226"/>
                  </a:cubicBezTo>
                  <a:cubicBezTo>
                    <a:pt x="147025" y="70226"/>
                    <a:pt x="147025" y="70226"/>
                    <a:pt x="154505" y="70226"/>
                  </a:cubicBezTo>
                  <a:cubicBezTo>
                    <a:pt x="154505" y="70226"/>
                    <a:pt x="154505" y="70226"/>
                    <a:pt x="157497" y="70226"/>
                  </a:cubicBezTo>
                  <a:cubicBezTo>
                    <a:pt x="157497" y="70226"/>
                    <a:pt x="157497" y="70226"/>
                    <a:pt x="164978" y="70226"/>
                  </a:cubicBezTo>
                  <a:cubicBezTo>
                    <a:pt x="164978" y="70226"/>
                    <a:pt x="164978" y="70226"/>
                    <a:pt x="178442" y="65743"/>
                  </a:cubicBezTo>
                  <a:cubicBezTo>
                    <a:pt x="178442" y="65743"/>
                    <a:pt x="178442" y="65743"/>
                    <a:pt x="182931" y="61261"/>
                  </a:cubicBezTo>
                  <a:cubicBezTo>
                    <a:pt x="182931" y="61261"/>
                    <a:pt x="182931" y="61261"/>
                    <a:pt x="187419" y="53790"/>
                  </a:cubicBezTo>
                  <a:cubicBezTo>
                    <a:pt x="187419" y="53790"/>
                    <a:pt x="187419" y="53790"/>
                    <a:pt x="187419" y="41837"/>
                  </a:cubicBezTo>
                  <a:cubicBezTo>
                    <a:pt x="187419" y="41837"/>
                    <a:pt x="187419" y="41837"/>
                    <a:pt x="191907" y="41837"/>
                  </a:cubicBezTo>
                  <a:cubicBezTo>
                    <a:pt x="191907" y="41837"/>
                    <a:pt x="191907" y="41837"/>
                    <a:pt x="196395" y="37354"/>
                  </a:cubicBezTo>
                  <a:cubicBezTo>
                    <a:pt x="196395" y="37354"/>
                    <a:pt x="196395" y="37354"/>
                    <a:pt x="205372" y="29883"/>
                  </a:cubicBezTo>
                  <a:cubicBezTo>
                    <a:pt x="205372" y="29883"/>
                    <a:pt x="205372" y="29883"/>
                    <a:pt x="221829" y="26895"/>
                  </a:cubicBezTo>
                  <a:cubicBezTo>
                    <a:pt x="221829" y="26895"/>
                    <a:pt x="221829" y="26895"/>
                    <a:pt x="227813" y="19424"/>
                  </a:cubicBezTo>
                  <a:cubicBezTo>
                    <a:pt x="227813" y="19424"/>
                    <a:pt x="227813" y="19424"/>
                    <a:pt x="233797" y="16436"/>
                  </a:cubicBezTo>
                  <a:cubicBezTo>
                    <a:pt x="233797" y="16436"/>
                    <a:pt x="233797" y="16436"/>
                    <a:pt x="238285" y="11953"/>
                  </a:cubicBezTo>
                  <a:cubicBezTo>
                    <a:pt x="238285" y="11953"/>
                    <a:pt x="238285" y="11953"/>
                    <a:pt x="262223" y="13447"/>
                  </a:cubicBezTo>
                  <a:cubicBezTo>
                    <a:pt x="262223" y="13447"/>
                    <a:pt x="262223" y="13447"/>
                    <a:pt x="265215" y="5977"/>
                  </a:cubicBezTo>
                  <a:cubicBezTo>
                    <a:pt x="265215" y="5977"/>
                    <a:pt x="265215" y="5977"/>
                    <a:pt x="277183" y="0"/>
                  </a:cubicBez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noAutofit/>
            </a:bodyPr>
            <a:lstStyle/>
            <a:p>
              <a:endParaRPr lang="en-US" dirty="0">
                <a:latin typeface="Source Sans Pro Light" panose="020B0403030403020204" pitchFamily="34" charset="0"/>
              </a:endParaRPr>
            </a:p>
          </p:txBody>
        </p:sp>
        <p:sp>
          <p:nvSpPr>
            <p:cNvPr id="57" name="Freeform 56">
              <a:extLst>
                <a:ext uri="{FF2B5EF4-FFF2-40B4-BE49-F238E27FC236}">
                  <a16:creationId xmlns:a16="http://schemas.microsoft.com/office/drawing/2014/main" id="{77FDC666-F193-5D4A-8376-F44A77DCEBFF}"/>
                </a:ext>
              </a:extLst>
            </p:cNvPr>
            <p:cNvSpPr>
              <a:spLocks/>
            </p:cNvSpPr>
            <p:nvPr/>
          </p:nvSpPr>
          <p:spPr bwMode="auto">
            <a:xfrm>
              <a:off x="5957637" y="3282926"/>
              <a:ext cx="448593" cy="285010"/>
            </a:xfrm>
            <a:custGeom>
              <a:avLst/>
              <a:gdLst>
                <a:gd name="connsiteX0" fmla="*/ 373837 w 470138"/>
                <a:gd name="connsiteY0" fmla="*/ 178512 h 298698"/>
                <a:gd name="connsiteX1" fmla="*/ 376847 w 470138"/>
                <a:gd name="connsiteY1" fmla="*/ 178512 h 298698"/>
                <a:gd name="connsiteX2" fmla="*/ 382865 w 470138"/>
                <a:gd name="connsiteY2" fmla="*/ 178512 h 298698"/>
                <a:gd name="connsiteX3" fmla="*/ 391894 w 470138"/>
                <a:gd name="connsiteY3" fmla="*/ 184447 h 298698"/>
                <a:gd name="connsiteX4" fmla="*/ 399417 w 470138"/>
                <a:gd name="connsiteY4" fmla="*/ 191866 h 298698"/>
                <a:gd name="connsiteX5" fmla="*/ 405436 w 470138"/>
                <a:gd name="connsiteY5" fmla="*/ 193350 h 298698"/>
                <a:gd name="connsiteX6" fmla="*/ 409950 w 470138"/>
                <a:gd name="connsiteY6" fmla="*/ 193350 h 298698"/>
                <a:gd name="connsiteX7" fmla="*/ 417474 w 470138"/>
                <a:gd name="connsiteY7" fmla="*/ 193350 h 298698"/>
                <a:gd name="connsiteX8" fmla="*/ 432521 w 470138"/>
                <a:gd name="connsiteY8" fmla="*/ 199285 h 298698"/>
                <a:gd name="connsiteX9" fmla="*/ 441549 w 470138"/>
                <a:gd name="connsiteY9" fmla="*/ 206704 h 298698"/>
                <a:gd name="connsiteX10" fmla="*/ 441549 w 470138"/>
                <a:gd name="connsiteY10" fmla="*/ 212639 h 298698"/>
                <a:gd name="connsiteX11" fmla="*/ 444558 w 470138"/>
                <a:gd name="connsiteY11" fmla="*/ 225993 h 298698"/>
                <a:gd name="connsiteX12" fmla="*/ 449072 w 470138"/>
                <a:gd name="connsiteY12" fmla="*/ 225993 h 298698"/>
                <a:gd name="connsiteX13" fmla="*/ 452082 w 470138"/>
                <a:gd name="connsiteY13" fmla="*/ 225993 h 298698"/>
                <a:gd name="connsiteX14" fmla="*/ 452082 w 470138"/>
                <a:gd name="connsiteY14" fmla="*/ 234896 h 298698"/>
                <a:gd name="connsiteX15" fmla="*/ 456596 w 470138"/>
                <a:gd name="connsiteY15" fmla="*/ 234896 h 298698"/>
                <a:gd name="connsiteX16" fmla="*/ 462615 w 470138"/>
                <a:gd name="connsiteY16" fmla="*/ 240831 h 298698"/>
                <a:gd name="connsiteX17" fmla="*/ 470138 w 470138"/>
                <a:gd name="connsiteY17" fmla="*/ 240831 h 298698"/>
                <a:gd name="connsiteX18" fmla="*/ 462615 w 470138"/>
                <a:gd name="connsiteY18" fmla="*/ 251217 h 298698"/>
                <a:gd name="connsiteX19" fmla="*/ 456596 w 470138"/>
                <a:gd name="connsiteY19" fmla="*/ 254185 h 298698"/>
                <a:gd name="connsiteX20" fmla="*/ 449072 w 470138"/>
                <a:gd name="connsiteY20" fmla="*/ 267539 h 298698"/>
                <a:gd name="connsiteX21" fmla="*/ 440044 w 470138"/>
                <a:gd name="connsiteY21" fmla="*/ 270506 h 298698"/>
                <a:gd name="connsiteX22" fmla="*/ 421988 w 470138"/>
                <a:gd name="connsiteY22" fmla="*/ 270506 h 298698"/>
                <a:gd name="connsiteX23" fmla="*/ 418978 w 470138"/>
                <a:gd name="connsiteY23" fmla="*/ 274958 h 298698"/>
                <a:gd name="connsiteX24" fmla="*/ 406941 w 470138"/>
                <a:gd name="connsiteY24" fmla="*/ 274958 h 298698"/>
                <a:gd name="connsiteX25" fmla="*/ 403931 w 470138"/>
                <a:gd name="connsiteY25" fmla="*/ 285344 h 298698"/>
                <a:gd name="connsiteX26" fmla="*/ 402427 w 470138"/>
                <a:gd name="connsiteY26" fmla="*/ 292763 h 298698"/>
                <a:gd name="connsiteX27" fmla="*/ 399417 w 470138"/>
                <a:gd name="connsiteY27" fmla="*/ 295731 h 298698"/>
                <a:gd name="connsiteX28" fmla="*/ 396408 w 470138"/>
                <a:gd name="connsiteY28" fmla="*/ 298698 h 298698"/>
                <a:gd name="connsiteX29" fmla="*/ 391894 w 470138"/>
                <a:gd name="connsiteY29" fmla="*/ 298698 h 298698"/>
                <a:gd name="connsiteX30" fmla="*/ 387380 w 470138"/>
                <a:gd name="connsiteY30" fmla="*/ 291279 h 298698"/>
                <a:gd name="connsiteX31" fmla="*/ 376847 w 470138"/>
                <a:gd name="connsiteY31" fmla="*/ 286828 h 298698"/>
                <a:gd name="connsiteX32" fmla="*/ 370828 w 470138"/>
                <a:gd name="connsiteY32" fmla="*/ 280893 h 298698"/>
                <a:gd name="connsiteX33" fmla="*/ 370828 w 470138"/>
                <a:gd name="connsiteY33" fmla="*/ 277925 h 298698"/>
                <a:gd name="connsiteX34" fmla="*/ 370828 w 470138"/>
                <a:gd name="connsiteY34" fmla="*/ 273474 h 298698"/>
                <a:gd name="connsiteX35" fmla="*/ 370828 w 470138"/>
                <a:gd name="connsiteY35" fmla="*/ 267539 h 298698"/>
                <a:gd name="connsiteX36" fmla="*/ 370828 w 470138"/>
                <a:gd name="connsiteY36" fmla="*/ 264571 h 298698"/>
                <a:gd name="connsiteX37" fmla="*/ 370828 w 470138"/>
                <a:gd name="connsiteY37" fmla="*/ 252701 h 298698"/>
                <a:gd name="connsiteX38" fmla="*/ 370828 w 470138"/>
                <a:gd name="connsiteY38" fmla="*/ 249733 h 298698"/>
                <a:gd name="connsiteX39" fmla="*/ 370828 w 470138"/>
                <a:gd name="connsiteY39" fmla="*/ 242315 h 298698"/>
                <a:gd name="connsiteX40" fmla="*/ 363304 w 470138"/>
                <a:gd name="connsiteY40" fmla="*/ 231928 h 298698"/>
                <a:gd name="connsiteX41" fmla="*/ 358790 w 470138"/>
                <a:gd name="connsiteY41" fmla="*/ 227477 h 298698"/>
                <a:gd name="connsiteX42" fmla="*/ 358790 w 470138"/>
                <a:gd name="connsiteY42" fmla="*/ 223025 h 298698"/>
                <a:gd name="connsiteX43" fmla="*/ 358790 w 470138"/>
                <a:gd name="connsiteY43" fmla="*/ 220058 h 298698"/>
                <a:gd name="connsiteX44" fmla="*/ 363304 w 470138"/>
                <a:gd name="connsiteY44" fmla="*/ 214123 h 298698"/>
                <a:gd name="connsiteX45" fmla="*/ 370828 w 470138"/>
                <a:gd name="connsiteY45" fmla="*/ 212639 h 298698"/>
                <a:gd name="connsiteX46" fmla="*/ 376847 w 470138"/>
                <a:gd name="connsiteY46" fmla="*/ 206704 h 298698"/>
                <a:gd name="connsiteX47" fmla="*/ 376847 w 470138"/>
                <a:gd name="connsiteY47" fmla="*/ 199285 h 298698"/>
                <a:gd name="connsiteX48" fmla="*/ 373837 w 470138"/>
                <a:gd name="connsiteY48" fmla="*/ 185931 h 298698"/>
                <a:gd name="connsiteX49" fmla="*/ 373837 w 470138"/>
                <a:gd name="connsiteY49" fmla="*/ 182963 h 298698"/>
                <a:gd name="connsiteX50" fmla="*/ 373837 w 470138"/>
                <a:gd name="connsiteY50" fmla="*/ 178512 h 298698"/>
                <a:gd name="connsiteX51" fmla="*/ 275720 w 470138"/>
                <a:gd name="connsiteY51" fmla="*/ 116651 h 298698"/>
                <a:gd name="connsiteX52" fmla="*/ 281022 w 470138"/>
                <a:gd name="connsiteY52" fmla="*/ 116651 h 298698"/>
                <a:gd name="connsiteX53" fmla="*/ 284556 w 470138"/>
                <a:gd name="connsiteY53" fmla="*/ 116651 h 298698"/>
                <a:gd name="connsiteX54" fmla="*/ 288091 w 470138"/>
                <a:gd name="connsiteY54" fmla="*/ 120186 h 298698"/>
                <a:gd name="connsiteX55" fmla="*/ 291626 w 470138"/>
                <a:gd name="connsiteY55" fmla="*/ 125488 h 298698"/>
                <a:gd name="connsiteX56" fmla="*/ 291626 w 470138"/>
                <a:gd name="connsiteY56" fmla="*/ 130790 h 298698"/>
                <a:gd name="connsiteX57" fmla="*/ 284556 w 470138"/>
                <a:gd name="connsiteY57" fmla="*/ 134325 h 298698"/>
                <a:gd name="connsiteX58" fmla="*/ 281022 w 470138"/>
                <a:gd name="connsiteY58" fmla="*/ 130790 h 298698"/>
                <a:gd name="connsiteX59" fmla="*/ 281022 w 470138"/>
                <a:gd name="connsiteY59" fmla="*/ 125488 h 298698"/>
                <a:gd name="connsiteX60" fmla="*/ 275720 w 470138"/>
                <a:gd name="connsiteY60" fmla="*/ 121953 h 298698"/>
                <a:gd name="connsiteX61" fmla="*/ 275720 w 470138"/>
                <a:gd name="connsiteY61" fmla="*/ 120186 h 298698"/>
                <a:gd name="connsiteX62" fmla="*/ 309302 w 470138"/>
                <a:gd name="connsiteY62" fmla="*/ 107814 h 298698"/>
                <a:gd name="connsiteX63" fmla="*/ 314604 w 470138"/>
                <a:gd name="connsiteY63" fmla="*/ 107814 h 298698"/>
                <a:gd name="connsiteX64" fmla="*/ 319906 w 470138"/>
                <a:gd name="connsiteY64" fmla="*/ 113116 h 298698"/>
                <a:gd name="connsiteX65" fmla="*/ 323441 w 470138"/>
                <a:gd name="connsiteY65" fmla="*/ 116651 h 298698"/>
                <a:gd name="connsiteX66" fmla="*/ 330511 w 470138"/>
                <a:gd name="connsiteY66" fmla="*/ 120186 h 298698"/>
                <a:gd name="connsiteX67" fmla="*/ 330511 w 470138"/>
                <a:gd name="connsiteY67" fmla="*/ 116651 h 298698"/>
                <a:gd name="connsiteX68" fmla="*/ 339348 w 470138"/>
                <a:gd name="connsiteY68" fmla="*/ 116651 h 298698"/>
                <a:gd name="connsiteX69" fmla="*/ 344650 w 470138"/>
                <a:gd name="connsiteY69" fmla="*/ 116651 h 298698"/>
                <a:gd name="connsiteX70" fmla="*/ 351720 w 470138"/>
                <a:gd name="connsiteY70" fmla="*/ 121954 h 298698"/>
                <a:gd name="connsiteX71" fmla="*/ 364092 w 470138"/>
                <a:gd name="connsiteY71" fmla="*/ 130791 h 298698"/>
                <a:gd name="connsiteX72" fmla="*/ 364092 w 470138"/>
                <a:gd name="connsiteY72" fmla="*/ 139628 h 298698"/>
                <a:gd name="connsiteX73" fmla="*/ 358789 w 470138"/>
                <a:gd name="connsiteY73" fmla="*/ 144930 h 298698"/>
                <a:gd name="connsiteX74" fmla="*/ 353487 w 470138"/>
                <a:gd name="connsiteY74" fmla="*/ 144930 h 298698"/>
                <a:gd name="connsiteX75" fmla="*/ 348185 w 470138"/>
                <a:gd name="connsiteY75" fmla="*/ 144930 h 298698"/>
                <a:gd name="connsiteX76" fmla="*/ 348185 w 470138"/>
                <a:gd name="connsiteY76" fmla="*/ 146698 h 298698"/>
                <a:gd name="connsiteX77" fmla="*/ 335813 w 470138"/>
                <a:gd name="connsiteY77" fmla="*/ 146698 h 298698"/>
                <a:gd name="connsiteX78" fmla="*/ 330511 w 470138"/>
                <a:gd name="connsiteY78" fmla="*/ 146698 h 298698"/>
                <a:gd name="connsiteX79" fmla="*/ 328743 w 470138"/>
                <a:gd name="connsiteY79" fmla="*/ 146698 h 298698"/>
                <a:gd name="connsiteX80" fmla="*/ 325209 w 470138"/>
                <a:gd name="connsiteY80" fmla="*/ 141396 h 298698"/>
                <a:gd name="connsiteX81" fmla="*/ 323441 w 470138"/>
                <a:gd name="connsiteY81" fmla="*/ 134326 h 298698"/>
                <a:gd name="connsiteX82" fmla="*/ 325209 w 470138"/>
                <a:gd name="connsiteY82" fmla="*/ 127256 h 298698"/>
                <a:gd name="connsiteX83" fmla="*/ 316371 w 470138"/>
                <a:gd name="connsiteY83" fmla="*/ 127256 h 298698"/>
                <a:gd name="connsiteX84" fmla="*/ 309302 w 470138"/>
                <a:gd name="connsiteY84" fmla="*/ 125488 h 298698"/>
                <a:gd name="connsiteX85" fmla="*/ 309302 w 470138"/>
                <a:gd name="connsiteY85" fmla="*/ 120186 h 298698"/>
                <a:gd name="connsiteX86" fmla="*/ 309302 w 470138"/>
                <a:gd name="connsiteY86" fmla="*/ 116651 h 298698"/>
                <a:gd name="connsiteX87" fmla="*/ 309302 w 470138"/>
                <a:gd name="connsiteY87" fmla="*/ 111349 h 298698"/>
                <a:gd name="connsiteX88" fmla="*/ 258045 w 470138"/>
                <a:gd name="connsiteY88" fmla="*/ 93675 h 298698"/>
                <a:gd name="connsiteX89" fmla="*/ 261580 w 470138"/>
                <a:gd name="connsiteY89" fmla="*/ 93675 h 298698"/>
                <a:gd name="connsiteX90" fmla="*/ 272184 w 470138"/>
                <a:gd name="connsiteY90" fmla="*/ 93675 h 298698"/>
                <a:gd name="connsiteX91" fmla="*/ 281021 w 470138"/>
                <a:gd name="connsiteY91" fmla="*/ 93675 h 298698"/>
                <a:gd name="connsiteX92" fmla="*/ 282788 w 470138"/>
                <a:gd name="connsiteY92" fmla="*/ 100745 h 298698"/>
                <a:gd name="connsiteX93" fmla="*/ 302230 w 470138"/>
                <a:gd name="connsiteY93" fmla="*/ 100745 h 298698"/>
                <a:gd name="connsiteX94" fmla="*/ 293393 w 470138"/>
                <a:gd name="connsiteY94" fmla="*/ 106047 h 298698"/>
                <a:gd name="connsiteX95" fmla="*/ 291625 w 470138"/>
                <a:gd name="connsiteY95" fmla="*/ 107815 h 298698"/>
                <a:gd name="connsiteX96" fmla="*/ 291625 w 470138"/>
                <a:gd name="connsiteY96" fmla="*/ 104280 h 298698"/>
                <a:gd name="connsiteX97" fmla="*/ 286323 w 470138"/>
                <a:gd name="connsiteY97" fmla="*/ 104280 h 298698"/>
                <a:gd name="connsiteX98" fmla="*/ 282788 w 470138"/>
                <a:gd name="connsiteY98" fmla="*/ 104280 h 298698"/>
                <a:gd name="connsiteX99" fmla="*/ 277486 w 470138"/>
                <a:gd name="connsiteY99" fmla="*/ 104280 h 298698"/>
                <a:gd name="connsiteX100" fmla="*/ 273951 w 470138"/>
                <a:gd name="connsiteY100" fmla="*/ 104280 h 298698"/>
                <a:gd name="connsiteX101" fmla="*/ 270417 w 470138"/>
                <a:gd name="connsiteY101" fmla="*/ 104280 h 298698"/>
                <a:gd name="connsiteX102" fmla="*/ 265114 w 470138"/>
                <a:gd name="connsiteY102" fmla="*/ 104280 h 298698"/>
                <a:gd name="connsiteX103" fmla="*/ 258045 w 470138"/>
                <a:gd name="connsiteY103" fmla="*/ 102512 h 298698"/>
                <a:gd name="connsiteX104" fmla="*/ 258045 w 470138"/>
                <a:gd name="connsiteY104" fmla="*/ 100745 h 298698"/>
                <a:gd name="connsiteX105" fmla="*/ 258045 w 470138"/>
                <a:gd name="connsiteY105" fmla="*/ 97210 h 298698"/>
                <a:gd name="connsiteX106" fmla="*/ 187348 w 470138"/>
                <a:gd name="connsiteY106" fmla="*/ 51256 h 298698"/>
                <a:gd name="connsiteX107" fmla="*/ 194417 w 470138"/>
                <a:gd name="connsiteY107" fmla="*/ 51256 h 298698"/>
                <a:gd name="connsiteX108" fmla="*/ 197952 w 470138"/>
                <a:gd name="connsiteY108" fmla="*/ 51256 h 298698"/>
                <a:gd name="connsiteX109" fmla="*/ 201487 w 470138"/>
                <a:gd name="connsiteY109" fmla="*/ 53023 h 298698"/>
                <a:gd name="connsiteX110" fmla="*/ 203254 w 470138"/>
                <a:gd name="connsiteY110" fmla="*/ 56558 h 298698"/>
                <a:gd name="connsiteX111" fmla="*/ 208557 w 470138"/>
                <a:gd name="connsiteY111" fmla="*/ 65395 h 298698"/>
                <a:gd name="connsiteX112" fmla="*/ 213859 w 470138"/>
                <a:gd name="connsiteY112" fmla="*/ 65395 h 298698"/>
                <a:gd name="connsiteX113" fmla="*/ 217394 w 470138"/>
                <a:gd name="connsiteY113" fmla="*/ 74233 h 298698"/>
                <a:gd name="connsiteX114" fmla="*/ 217394 w 470138"/>
                <a:gd name="connsiteY114" fmla="*/ 81303 h 298698"/>
                <a:gd name="connsiteX115" fmla="*/ 217394 w 470138"/>
                <a:gd name="connsiteY115" fmla="*/ 86605 h 298698"/>
                <a:gd name="connsiteX116" fmla="*/ 212092 w 470138"/>
                <a:gd name="connsiteY116" fmla="*/ 86605 h 298698"/>
                <a:gd name="connsiteX117" fmla="*/ 206789 w 470138"/>
                <a:gd name="connsiteY117" fmla="*/ 81303 h 298698"/>
                <a:gd name="connsiteX118" fmla="*/ 203254 w 470138"/>
                <a:gd name="connsiteY118" fmla="*/ 77768 h 298698"/>
                <a:gd name="connsiteX119" fmla="*/ 194417 w 470138"/>
                <a:gd name="connsiteY119" fmla="*/ 81303 h 298698"/>
                <a:gd name="connsiteX120" fmla="*/ 187348 w 470138"/>
                <a:gd name="connsiteY120" fmla="*/ 83070 h 298698"/>
                <a:gd name="connsiteX121" fmla="*/ 182046 w 470138"/>
                <a:gd name="connsiteY121" fmla="*/ 79535 h 298698"/>
                <a:gd name="connsiteX122" fmla="*/ 178511 w 470138"/>
                <a:gd name="connsiteY122" fmla="*/ 74233 h 298698"/>
                <a:gd name="connsiteX123" fmla="*/ 169674 w 470138"/>
                <a:gd name="connsiteY123" fmla="*/ 68930 h 298698"/>
                <a:gd name="connsiteX124" fmla="*/ 169674 w 470138"/>
                <a:gd name="connsiteY124" fmla="*/ 63628 h 298698"/>
                <a:gd name="connsiteX125" fmla="*/ 169674 w 470138"/>
                <a:gd name="connsiteY125" fmla="*/ 56558 h 298698"/>
                <a:gd name="connsiteX126" fmla="*/ 174976 w 470138"/>
                <a:gd name="connsiteY126" fmla="*/ 56558 h 298698"/>
                <a:gd name="connsiteX127" fmla="*/ 180278 w 470138"/>
                <a:gd name="connsiteY127" fmla="*/ 56558 h 298698"/>
                <a:gd name="connsiteX128" fmla="*/ 180278 w 470138"/>
                <a:gd name="connsiteY128" fmla="*/ 53023 h 298698"/>
                <a:gd name="connsiteX129" fmla="*/ 12372 w 470138"/>
                <a:gd name="connsiteY129" fmla="*/ 15908 h 298698"/>
                <a:gd name="connsiteX130" fmla="*/ 12372 w 470138"/>
                <a:gd name="connsiteY130" fmla="*/ 21210 h 298698"/>
                <a:gd name="connsiteX131" fmla="*/ 12372 w 470138"/>
                <a:gd name="connsiteY131" fmla="*/ 24745 h 298698"/>
                <a:gd name="connsiteX132" fmla="*/ 8837 w 470138"/>
                <a:gd name="connsiteY132" fmla="*/ 28280 h 298698"/>
                <a:gd name="connsiteX133" fmla="*/ 7069 w 470138"/>
                <a:gd name="connsiteY133" fmla="*/ 31815 h 298698"/>
                <a:gd name="connsiteX134" fmla="*/ 7069 w 470138"/>
                <a:gd name="connsiteY134" fmla="*/ 38885 h 298698"/>
                <a:gd name="connsiteX135" fmla="*/ 0 w 470138"/>
                <a:gd name="connsiteY135" fmla="*/ 35350 h 298698"/>
                <a:gd name="connsiteX136" fmla="*/ 0 w 470138"/>
                <a:gd name="connsiteY136" fmla="*/ 31815 h 298698"/>
                <a:gd name="connsiteX137" fmla="*/ 0 w 470138"/>
                <a:gd name="connsiteY137" fmla="*/ 28280 h 298698"/>
                <a:gd name="connsiteX138" fmla="*/ 7069 w 470138"/>
                <a:gd name="connsiteY138" fmla="*/ 21210 h 298698"/>
                <a:gd name="connsiteX139" fmla="*/ 58325 w 470138"/>
                <a:gd name="connsiteY139" fmla="*/ 0 h 298698"/>
                <a:gd name="connsiteX140" fmla="*/ 63627 w 470138"/>
                <a:gd name="connsiteY140" fmla="*/ 0 h 298698"/>
                <a:gd name="connsiteX141" fmla="*/ 77767 w 470138"/>
                <a:gd name="connsiteY141" fmla="*/ 0 h 298698"/>
                <a:gd name="connsiteX142" fmla="*/ 83069 w 470138"/>
                <a:gd name="connsiteY142" fmla="*/ 0 h 298698"/>
                <a:gd name="connsiteX143" fmla="*/ 88372 w 470138"/>
                <a:gd name="connsiteY143" fmla="*/ 8837 h 298698"/>
                <a:gd name="connsiteX144" fmla="*/ 88372 w 470138"/>
                <a:gd name="connsiteY144" fmla="*/ 10604 h 298698"/>
                <a:gd name="connsiteX145" fmla="*/ 88372 w 470138"/>
                <a:gd name="connsiteY145" fmla="*/ 15907 h 298698"/>
                <a:gd name="connsiteX146" fmla="*/ 86604 w 470138"/>
                <a:gd name="connsiteY146" fmla="*/ 21209 h 298698"/>
                <a:gd name="connsiteX147" fmla="*/ 86604 w 470138"/>
                <a:gd name="connsiteY147" fmla="*/ 22977 h 298698"/>
                <a:gd name="connsiteX148" fmla="*/ 81302 w 470138"/>
                <a:gd name="connsiteY148" fmla="*/ 28279 h 298698"/>
                <a:gd name="connsiteX149" fmla="*/ 77767 w 470138"/>
                <a:gd name="connsiteY149" fmla="*/ 28279 h 298698"/>
                <a:gd name="connsiteX150" fmla="*/ 72465 w 470138"/>
                <a:gd name="connsiteY150" fmla="*/ 28279 h 298698"/>
                <a:gd name="connsiteX151" fmla="*/ 68930 w 470138"/>
                <a:gd name="connsiteY151" fmla="*/ 28279 h 298698"/>
                <a:gd name="connsiteX152" fmla="*/ 60092 w 470138"/>
                <a:gd name="connsiteY152" fmla="*/ 22977 h 298698"/>
                <a:gd name="connsiteX153" fmla="*/ 58325 w 470138"/>
                <a:gd name="connsiteY153" fmla="*/ 22977 h 298698"/>
                <a:gd name="connsiteX154" fmla="*/ 49488 w 470138"/>
                <a:gd name="connsiteY154" fmla="*/ 15907 h 298698"/>
                <a:gd name="connsiteX155" fmla="*/ 49488 w 470138"/>
                <a:gd name="connsiteY155" fmla="*/ 7070 h 298698"/>
                <a:gd name="connsiteX156" fmla="*/ 49488 w 470138"/>
                <a:gd name="connsiteY156" fmla="*/ 3535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470138" h="298698">
                  <a:moveTo>
                    <a:pt x="373837" y="178512"/>
                  </a:moveTo>
                  <a:cubicBezTo>
                    <a:pt x="376847" y="178512"/>
                    <a:pt x="376847" y="178512"/>
                    <a:pt x="376847" y="178512"/>
                  </a:cubicBezTo>
                  <a:cubicBezTo>
                    <a:pt x="382865" y="178512"/>
                    <a:pt x="382865" y="178512"/>
                    <a:pt x="382865" y="178512"/>
                  </a:cubicBezTo>
                  <a:cubicBezTo>
                    <a:pt x="391894" y="184447"/>
                    <a:pt x="391894" y="184447"/>
                    <a:pt x="391894" y="184447"/>
                  </a:cubicBezTo>
                  <a:cubicBezTo>
                    <a:pt x="399417" y="191866"/>
                    <a:pt x="399417" y="191866"/>
                    <a:pt x="399417" y="191866"/>
                  </a:cubicBezTo>
                  <a:cubicBezTo>
                    <a:pt x="399417" y="191866"/>
                    <a:pt x="403931" y="193350"/>
                    <a:pt x="405436" y="193350"/>
                  </a:cubicBezTo>
                  <a:cubicBezTo>
                    <a:pt x="406941" y="193350"/>
                    <a:pt x="408445" y="193350"/>
                    <a:pt x="409950" y="193350"/>
                  </a:cubicBezTo>
                  <a:cubicBezTo>
                    <a:pt x="411455" y="193350"/>
                    <a:pt x="417474" y="193350"/>
                    <a:pt x="417474" y="193350"/>
                  </a:cubicBezTo>
                  <a:cubicBezTo>
                    <a:pt x="432521" y="199285"/>
                    <a:pt x="432521" y="199285"/>
                    <a:pt x="432521" y="199285"/>
                  </a:cubicBezTo>
                  <a:cubicBezTo>
                    <a:pt x="441549" y="206704"/>
                    <a:pt x="441549" y="206704"/>
                    <a:pt x="441549" y="206704"/>
                  </a:cubicBezTo>
                  <a:cubicBezTo>
                    <a:pt x="441549" y="212639"/>
                    <a:pt x="441549" y="212639"/>
                    <a:pt x="441549" y="212639"/>
                  </a:cubicBezTo>
                  <a:cubicBezTo>
                    <a:pt x="444558" y="225993"/>
                    <a:pt x="444558" y="225993"/>
                    <a:pt x="444558" y="225993"/>
                  </a:cubicBezTo>
                  <a:cubicBezTo>
                    <a:pt x="449072" y="225993"/>
                    <a:pt x="449072" y="225993"/>
                    <a:pt x="449072" y="225993"/>
                  </a:cubicBezTo>
                  <a:cubicBezTo>
                    <a:pt x="452082" y="225993"/>
                    <a:pt x="452082" y="225993"/>
                    <a:pt x="452082" y="225993"/>
                  </a:cubicBezTo>
                  <a:cubicBezTo>
                    <a:pt x="452082" y="234896"/>
                    <a:pt x="452082" y="234896"/>
                    <a:pt x="452082" y="234896"/>
                  </a:cubicBezTo>
                  <a:cubicBezTo>
                    <a:pt x="456596" y="234896"/>
                    <a:pt x="456596" y="234896"/>
                    <a:pt x="456596" y="234896"/>
                  </a:cubicBezTo>
                  <a:cubicBezTo>
                    <a:pt x="462615" y="240831"/>
                    <a:pt x="462615" y="240831"/>
                    <a:pt x="462615" y="240831"/>
                  </a:cubicBezTo>
                  <a:cubicBezTo>
                    <a:pt x="470138" y="240831"/>
                    <a:pt x="470138" y="240831"/>
                    <a:pt x="470138" y="240831"/>
                  </a:cubicBezTo>
                  <a:cubicBezTo>
                    <a:pt x="462615" y="251217"/>
                    <a:pt x="462615" y="251217"/>
                    <a:pt x="462615" y="251217"/>
                  </a:cubicBezTo>
                  <a:cubicBezTo>
                    <a:pt x="456596" y="254185"/>
                    <a:pt x="456596" y="254185"/>
                    <a:pt x="456596" y="254185"/>
                  </a:cubicBezTo>
                  <a:cubicBezTo>
                    <a:pt x="449072" y="267539"/>
                    <a:pt x="449072" y="267539"/>
                    <a:pt x="449072" y="267539"/>
                  </a:cubicBezTo>
                  <a:cubicBezTo>
                    <a:pt x="440044" y="270506"/>
                    <a:pt x="440044" y="270506"/>
                    <a:pt x="440044" y="270506"/>
                  </a:cubicBezTo>
                  <a:cubicBezTo>
                    <a:pt x="421988" y="270506"/>
                    <a:pt x="421988" y="270506"/>
                    <a:pt x="421988" y="270506"/>
                  </a:cubicBezTo>
                  <a:cubicBezTo>
                    <a:pt x="418978" y="274958"/>
                    <a:pt x="418978" y="274958"/>
                    <a:pt x="418978" y="274958"/>
                  </a:cubicBezTo>
                  <a:cubicBezTo>
                    <a:pt x="406941" y="274958"/>
                    <a:pt x="406941" y="274958"/>
                    <a:pt x="406941" y="274958"/>
                  </a:cubicBezTo>
                  <a:cubicBezTo>
                    <a:pt x="403931" y="285344"/>
                    <a:pt x="403931" y="285344"/>
                    <a:pt x="403931" y="285344"/>
                  </a:cubicBezTo>
                  <a:cubicBezTo>
                    <a:pt x="402427" y="292763"/>
                    <a:pt x="402427" y="292763"/>
                    <a:pt x="402427" y="292763"/>
                  </a:cubicBezTo>
                  <a:cubicBezTo>
                    <a:pt x="399417" y="295731"/>
                    <a:pt x="399417" y="295731"/>
                    <a:pt x="399417" y="295731"/>
                  </a:cubicBezTo>
                  <a:cubicBezTo>
                    <a:pt x="396408" y="298698"/>
                    <a:pt x="396408" y="298698"/>
                    <a:pt x="396408" y="298698"/>
                  </a:cubicBezTo>
                  <a:cubicBezTo>
                    <a:pt x="391894" y="298698"/>
                    <a:pt x="391894" y="298698"/>
                    <a:pt x="391894" y="298698"/>
                  </a:cubicBezTo>
                  <a:cubicBezTo>
                    <a:pt x="387380" y="291279"/>
                    <a:pt x="387380" y="291279"/>
                    <a:pt x="387380" y="291279"/>
                  </a:cubicBezTo>
                  <a:cubicBezTo>
                    <a:pt x="376847" y="286828"/>
                    <a:pt x="376847" y="286828"/>
                    <a:pt x="376847" y="286828"/>
                  </a:cubicBezTo>
                  <a:cubicBezTo>
                    <a:pt x="370828" y="280893"/>
                    <a:pt x="370828" y="280893"/>
                    <a:pt x="370828" y="280893"/>
                  </a:cubicBezTo>
                  <a:cubicBezTo>
                    <a:pt x="370828" y="277925"/>
                    <a:pt x="370828" y="277925"/>
                    <a:pt x="370828" y="277925"/>
                  </a:cubicBezTo>
                  <a:cubicBezTo>
                    <a:pt x="370828" y="273474"/>
                    <a:pt x="370828" y="273474"/>
                    <a:pt x="370828" y="273474"/>
                  </a:cubicBezTo>
                  <a:cubicBezTo>
                    <a:pt x="370828" y="267539"/>
                    <a:pt x="370828" y="267539"/>
                    <a:pt x="370828" y="267539"/>
                  </a:cubicBezTo>
                  <a:cubicBezTo>
                    <a:pt x="370828" y="264571"/>
                    <a:pt x="370828" y="264571"/>
                    <a:pt x="370828" y="264571"/>
                  </a:cubicBezTo>
                  <a:cubicBezTo>
                    <a:pt x="370828" y="252701"/>
                    <a:pt x="370828" y="252701"/>
                    <a:pt x="370828" y="252701"/>
                  </a:cubicBezTo>
                  <a:cubicBezTo>
                    <a:pt x="370828" y="249733"/>
                    <a:pt x="370828" y="249733"/>
                    <a:pt x="370828" y="249733"/>
                  </a:cubicBezTo>
                  <a:cubicBezTo>
                    <a:pt x="370828" y="242315"/>
                    <a:pt x="370828" y="242315"/>
                    <a:pt x="370828" y="242315"/>
                  </a:cubicBezTo>
                  <a:cubicBezTo>
                    <a:pt x="363304" y="231928"/>
                    <a:pt x="363304" y="231928"/>
                    <a:pt x="363304" y="231928"/>
                  </a:cubicBezTo>
                  <a:cubicBezTo>
                    <a:pt x="358790" y="227477"/>
                    <a:pt x="358790" y="227477"/>
                    <a:pt x="358790" y="227477"/>
                  </a:cubicBezTo>
                  <a:cubicBezTo>
                    <a:pt x="358790" y="223025"/>
                    <a:pt x="358790" y="223025"/>
                    <a:pt x="358790" y="223025"/>
                  </a:cubicBezTo>
                  <a:cubicBezTo>
                    <a:pt x="358790" y="220058"/>
                    <a:pt x="358790" y="220058"/>
                    <a:pt x="358790" y="220058"/>
                  </a:cubicBezTo>
                  <a:cubicBezTo>
                    <a:pt x="363304" y="214123"/>
                    <a:pt x="363304" y="214123"/>
                    <a:pt x="363304" y="214123"/>
                  </a:cubicBezTo>
                  <a:cubicBezTo>
                    <a:pt x="370828" y="212639"/>
                    <a:pt x="370828" y="212639"/>
                    <a:pt x="370828" y="212639"/>
                  </a:cubicBezTo>
                  <a:cubicBezTo>
                    <a:pt x="376847" y="206704"/>
                    <a:pt x="376847" y="206704"/>
                    <a:pt x="376847" y="206704"/>
                  </a:cubicBezTo>
                  <a:lnTo>
                    <a:pt x="376847" y="199285"/>
                  </a:lnTo>
                  <a:cubicBezTo>
                    <a:pt x="373837" y="185931"/>
                    <a:pt x="373837" y="185931"/>
                    <a:pt x="373837" y="185931"/>
                  </a:cubicBezTo>
                  <a:cubicBezTo>
                    <a:pt x="373837" y="182963"/>
                    <a:pt x="373837" y="182963"/>
                    <a:pt x="373837" y="182963"/>
                  </a:cubicBezTo>
                  <a:cubicBezTo>
                    <a:pt x="373837" y="178512"/>
                    <a:pt x="373837" y="178512"/>
                    <a:pt x="373837" y="178512"/>
                  </a:cubicBezTo>
                  <a:close/>
                  <a:moveTo>
                    <a:pt x="275720" y="116651"/>
                  </a:moveTo>
                  <a:lnTo>
                    <a:pt x="281022" y="116651"/>
                  </a:lnTo>
                  <a:lnTo>
                    <a:pt x="284556" y="116651"/>
                  </a:lnTo>
                  <a:lnTo>
                    <a:pt x="288091" y="120186"/>
                  </a:lnTo>
                  <a:lnTo>
                    <a:pt x="291626" y="125488"/>
                  </a:lnTo>
                  <a:lnTo>
                    <a:pt x="291626" y="130790"/>
                  </a:lnTo>
                  <a:lnTo>
                    <a:pt x="284556" y="134325"/>
                  </a:lnTo>
                  <a:lnTo>
                    <a:pt x="281022" y="130790"/>
                  </a:lnTo>
                  <a:lnTo>
                    <a:pt x="281022" y="125488"/>
                  </a:lnTo>
                  <a:lnTo>
                    <a:pt x="275720" y="121953"/>
                  </a:lnTo>
                  <a:lnTo>
                    <a:pt x="275720" y="120186"/>
                  </a:lnTo>
                  <a:close/>
                  <a:moveTo>
                    <a:pt x="309302" y="107814"/>
                  </a:moveTo>
                  <a:lnTo>
                    <a:pt x="314604" y="107814"/>
                  </a:lnTo>
                  <a:lnTo>
                    <a:pt x="319906" y="113116"/>
                  </a:lnTo>
                  <a:lnTo>
                    <a:pt x="323441" y="116651"/>
                  </a:lnTo>
                  <a:lnTo>
                    <a:pt x="330511" y="120186"/>
                  </a:lnTo>
                  <a:lnTo>
                    <a:pt x="330511" y="116651"/>
                  </a:lnTo>
                  <a:lnTo>
                    <a:pt x="339348" y="116651"/>
                  </a:lnTo>
                  <a:lnTo>
                    <a:pt x="344650" y="116651"/>
                  </a:lnTo>
                  <a:lnTo>
                    <a:pt x="351720" y="121954"/>
                  </a:lnTo>
                  <a:lnTo>
                    <a:pt x="364092" y="130791"/>
                  </a:lnTo>
                  <a:lnTo>
                    <a:pt x="364092" y="139628"/>
                  </a:lnTo>
                  <a:lnTo>
                    <a:pt x="358789" y="144930"/>
                  </a:lnTo>
                  <a:lnTo>
                    <a:pt x="353487" y="144930"/>
                  </a:lnTo>
                  <a:lnTo>
                    <a:pt x="348185" y="144930"/>
                  </a:lnTo>
                  <a:lnTo>
                    <a:pt x="348185" y="146698"/>
                  </a:lnTo>
                  <a:lnTo>
                    <a:pt x="335813" y="146698"/>
                  </a:lnTo>
                  <a:lnTo>
                    <a:pt x="330511" y="146698"/>
                  </a:lnTo>
                  <a:lnTo>
                    <a:pt x="328743" y="146698"/>
                  </a:lnTo>
                  <a:lnTo>
                    <a:pt x="325209" y="141396"/>
                  </a:lnTo>
                  <a:lnTo>
                    <a:pt x="323441" y="134326"/>
                  </a:lnTo>
                  <a:lnTo>
                    <a:pt x="325209" y="127256"/>
                  </a:lnTo>
                  <a:lnTo>
                    <a:pt x="316371" y="127256"/>
                  </a:lnTo>
                  <a:lnTo>
                    <a:pt x="309302" y="125488"/>
                  </a:lnTo>
                  <a:lnTo>
                    <a:pt x="309302" y="120186"/>
                  </a:lnTo>
                  <a:lnTo>
                    <a:pt x="309302" y="116651"/>
                  </a:lnTo>
                  <a:lnTo>
                    <a:pt x="309302" y="111349"/>
                  </a:lnTo>
                  <a:close/>
                  <a:moveTo>
                    <a:pt x="258045" y="93675"/>
                  </a:moveTo>
                  <a:lnTo>
                    <a:pt x="261580" y="93675"/>
                  </a:lnTo>
                  <a:lnTo>
                    <a:pt x="272184" y="93675"/>
                  </a:lnTo>
                  <a:lnTo>
                    <a:pt x="281021" y="93675"/>
                  </a:lnTo>
                  <a:lnTo>
                    <a:pt x="282788" y="100745"/>
                  </a:lnTo>
                  <a:lnTo>
                    <a:pt x="302230" y="100745"/>
                  </a:lnTo>
                  <a:lnTo>
                    <a:pt x="293393" y="106047"/>
                  </a:lnTo>
                  <a:lnTo>
                    <a:pt x="291625" y="107815"/>
                  </a:lnTo>
                  <a:lnTo>
                    <a:pt x="291625" y="104280"/>
                  </a:lnTo>
                  <a:lnTo>
                    <a:pt x="286323" y="104280"/>
                  </a:lnTo>
                  <a:lnTo>
                    <a:pt x="282788" y="104280"/>
                  </a:lnTo>
                  <a:lnTo>
                    <a:pt x="277486" y="104280"/>
                  </a:lnTo>
                  <a:lnTo>
                    <a:pt x="273951" y="104280"/>
                  </a:lnTo>
                  <a:lnTo>
                    <a:pt x="270417" y="104280"/>
                  </a:lnTo>
                  <a:lnTo>
                    <a:pt x="265114" y="104280"/>
                  </a:lnTo>
                  <a:lnTo>
                    <a:pt x="258045" y="102512"/>
                  </a:lnTo>
                  <a:lnTo>
                    <a:pt x="258045" y="100745"/>
                  </a:lnTo>
                  <a:lnTo>
                    <a:pt x="258045" y="97210"/>
                  </a:lnTo>
                  <a:close/>
                  <a:moveTo>
                    <a:pt x="187348" y="51256"/>
                  </a:moveTo>
                  <a:lnTo>
                    <a:pt x="194417" y="51256"/>
                  </a:lnTo>
                  <a:lnTo>
                    <a:pt x="197952" y="51256"/>
                  </a:lnTo>
                  <a:lnTo>
                    <a:pt x="201487" y="53023"/>
                  </a:lnTo>
                  <a:lnTo>
                    <a:pt x="203254" y="56558"/>
                  </a:lnTo>
                  <a:lnTo>
                    <a:pt x="208557" y="65395"/>
                  </a:lnTo>
                  <a:lnTo>
                    <a:pt x="213859" y="65395"/>
                  </a:lnTo>
                  <a:lnTo>
                    <a:pt x="217394" y="74233"/>
                  </a:lnTo>
                  <a:lnTo>
                    <a:pt x="217394" y="81303"/>
                  </a:lnTo>
                  <a:lnTo>
                    <a:pt x="217394" y="86605"/>
                  </a:lnTo>
                  <a:lnTo>
                    <a:pt x="212092" y="86605"/>
                  </a:lnTo>
                  <a:lnTo>
                    <a:pt x="206789" y="81303"/>
                  </a:lnTo>
                  <a:lnTo>
                    <a:pt x="203254" y="77768"/>
                  </a:lnTo>
                  <a:lnTo>
                    <a:pt x="194417" y="81303"/>
                  </a:lnTo>
                  <a:lnTo>
                    <a:pt x="187348" y="83070"/>
                  </a:lnTo>
                  <a:lnTo>
                    <a:pt x="182046" y="79535"/>
                  </a:lnTo>
                  <a:lnTo>
                    <a:pt x="178511" y="74233"/>
                  </a:lnTo>
                  <a:lnTo>
                    <a:pt x="169674" y="68930"/>
                  </a:lnTo>
                  <a:lnTo>
                    <a:pt x="169674" y="63628"/>
                  </a:lnTo>
                  <a:lnTo>
                    <a:pt x="169674" y="56558"/>
                  </a:lnTo>
                  <a:lnTo>
                    <a:pt x="174976" y="56558"/>
                  </a:lnTo>
                  <a:lnTo>
                    <a:pt x="180278" y="56558"/>
                  </a:lnTo>
                  <a:lnTo>
                    <a:pt x="180278" y="53023"/>
                  </a:lnTo>
                  <a:close/>
                  <a:moveTo>
                    <a:pt x="12372" y="15908"/>
                  </a:moveTo>
                  <a:lnTo>
                    <a:pt x="12372" y="21210"/>
                  </a:lnTo>
                  <a:lnTo>
                    <a:pt x="12372" y="24745"/>
                  </a:lnTo>
                  <a:lnTo>
                    <a:pt x="8837" y="28280"/>
                  </a:lnTo>
                  <a:lnTo>
                    <a:pt x="7069" y="31815"/>
                  </a:lnTo>
                  <a:lnTo>
                    <a:pt x="7069" y="38885"/>
                  </a:lnTo>
                  <a:lnTo>
                    <a:pt x="0" y="35350"/>
                  </a:lnTo>
                  <a:lnTo>
                    <a:pt x="0" y="31815"/>
                  </a:lnTo>
                  <a:lnTo>
                    <a:pt x="0" y="28280"/>
                  </a:lnTo>
                  <a:lnTo>
                    <a:pt x="7069" y="21210"/>
                  </a:lnTo>
                  <a:close/>
                  <a:moveTo>
                    <a:pt x="58325" y="0"/>
                  </a:moveTo>
                  <a:lnTo>
                    <a:pt x="63627" y="0"/>
                  </a:lnTo>
                  <a:lnTo>
                    <a:pt x="77767" y="0"/>
                  </a:lnTo>
                  <a:lnTo>
                    <a:pt x="83069" y="0"/>
                  </a:lnTo>
                  <a:lnTo>
                    <a:pt x="88372" y="8837"/>
                  </a:lnTo>
                  <a:lnTo>
                    <a:pt x="88372" y="10604"/>
                  </a:lnTo>
                  <a:lnTo>
                    <a:pt x="88372" y="15907"/>
                  </a:lnTo>
                  <a:lnTo>
                    <a:pt x="86604" y="21209"/>
                  </a:lnTo>
                  <a:lnTo>
                    <a:pt x="86604" y="22977"/>
                  </a:lnTo>
                  <a:lnTo>
                    <a:pt x="81302" y="28279"/>
                  </a:lnTo>
                  <a:lnTo>
                    <a:pt x="77767" y="28279"/>
                  </a:lnTo>
                  <a:lnTo>
                    <a:pt x="72465" y="28279"/>
                  </a:lnTo>
                  <a:lnTo>
                    <a:pt x="68930" y="28279"/>
                  </a:lnTo>
                  <a:lnTo>
                    <a:pt x="60092" y="22977"/>
                  </a:lnTo>
                  <a:lnTo>
                    <a:pt x="58325" y="22977"/>
                  </a:lnTo>
                  <a:lnTo>
                    <a:pt x="49488" y="15907"/>
                  </a:lnTo>
                  <a:lnTo>
                    <a:pt x="49488" y="7070"/>
                  </a:lnTo>
                  <a:lnTo>
                    <a:pt x="49488" y="3535"/>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noAutofit/>
            </a:bodyPr>
            <a:lstStyle/>
            <a:p>
              <a:endParaRPr lang="en-US" dirty="0">
                <a:latin typeface="Source Sans Pro Light" panose="020B0403030403020204" pitchFamily="34" charset="0"/>
              </a:endParaRPr>
            </a:p>
          </p:txBody>
        </p:sp>
      </p:grpSp>
      <p:sp>
        <p:nvSpPr>
          <p:cNvPr id="66" name="Rectangle 65">
            <a:extLst>
              <a:ext uri="{FF2B5EF4-FFF2-40B4-BE49-F238E27FC236}">
                <a16:creationId xmlns:a16="http://schemas.microsoft.com/office/drawing/2014/main" id="{9B93A670-7557-EE4B-8078-787754E85403}"/>
              </a:ext>
            </a:extLst>
          </p:cNvPr>
          <p:cNvSpPr/>
          <p:nvPr/>
        </p:nvSpPr>
        <p:spPr>
          <a:xfrm>
            <a:off x="1520826" y="5622135"/>
            <a:ext cx="9187091" cy="1406860"/>
          </a:xfrm>
          <a:prstGeom prst="rect">
            <a:avLst/>
          </a:prstGeom>
        </p:spPr>
        <p:txBody>
          <a:bodyPr wrap="square">
            <a:spAutoFit/>
          </a:bodyPr>
          <a:lstStyle/>
          <a:p>
            <a:pPr>
              <a:lnSpc>
                <a:spcPts val="3500"/>
              </a:lnSpc>
              <a:spcBef>
                <a:spcPts val="2400"/>
              </a:spcBef>
            </a:pPr>
            <a:r>
              <a:rPr lang="en-US" sz="2400" dirty="0">
                <a:latin typeface="Source Sans Pro Light" panose="020B0403030403020204" pitchFamily="34" charset="0"/>
                <a:ea typeface="Source Sans Pro Light" panose="020B0403030403020204" pitchFamily="34" charset="0"/>
                <a:cs typeface="Poppins ExtraLight" pitchFamily="2" charset="77"/>
              </a:rPr>
              <a:t>Green marketing is a practice whereby companies seek to go above and beyond traditional marketing by promoting environmental core values in the hope  that consumers will associate these values.</a:t>
            </a:r>
          </a:p>
        </p:txBody>
      </p:sp>
      <p:sp>
        <p:nvSpPr>
          <p:cNvPr id="67" name="TextBox 66">
            <a:extLst>
              <a:ext uri="{FF2B5EF4-FFF2-40B4-BE49-F238E27FC236}">
                <a16:creationId xmlns:a16="http://schemas.microsoft.com/office/drawing/2014/main" id="{DFC54F24-C93F-D748-BDF1-3015385902D5}"/>
              </a:ext>
            </a:extLst>
          </p:cNvPr>
          <p:cNvSpPr txBox="1"/>
          <p:nvPr/>
        </p:nvSpPr>
        <p:spPr>
          <a:xfrm>
            <a:off x="1520825" y="4397497"/>
            <a:ext cx="2677336" cy="1015663"/>
          </a:xfrm>
          <a:prstGeom prst="rect">
            <a:avLst/>
          </a:prstGeom>
          <a:noFill/>
        </p:spPr>
        <p:txBody>
          <a:bodyPr wrap="none" rtlCol="0" anchor="ctr" anchorCtr="0">
            <a:spAutoFit/>
          </a:bodyPr>
          <a:lstStyle/>
          <a:p>
            <a:r>
              <a:rPr lang="en-US" sz="6000" spc="600" dirty="0">
                <a:solidFill>
                  <a:schemeClr val="tx2"/>
                </a:solidFill>
                <a:latin typeface="Oswald Medium" panose="02000603000000000000" pitchFamily="2" charset="77"/>
                <a:ea typeface="League Spartan" charset="0"/>
                <a:cs typeface="Poppins" pitchFamily="2" charset="77"/>
              </a:rPr>
              <a:t>$150M</a:t>
            </a:r>
          </a:p>
        </p:txBody>
      </p:sp>
      <p:sp>
        <p:nvSpPr>
          <p:cNvPr id="68" name="Rectangle 67">
            <a:extLst>
              <a:ext uri="{FF2B5EF4-FFF2-40B4-BE49-F238E27FC236}">
                <a16:creationId xmlns:a16="http://schemas.microsoft.com/office/drawing/2014/main" id="{14EF5FCA-40C5-3446-8DBB-504E18D9E16A}"/>
              </a:ext>
            </a:extLst>
          </p:cNvPr>
          <p:cNvSpPr/>
          <p:nvPr/>
        </p:nvSpPr>
        <p:spPr>
          <a:xfrm>
            <a:off x="1520826" y="9640781"/>
            <a:ext cx="9187091" cy="1406860"/>
          </a:xfrm>
          <a:prstGeom prst="rect">
            <a:avLst/>
          </a:prstGeom>
        </p:spPr>
        <p:txBody>
          <a:bodyPr wrap="square">
            <a:spAutoFit/>
          </a:bodyPr>
          <a:lstStyle/>
          <a:p>
            <a:pPr>
              <a:lnSpc>
                <a:spcPts val="3500"/>
              </a:lnSpc>
              <a:spcBef>
                <a:spcPts val="2400"/>
              </a:spcBef>
            </a:pPr>
            <a:r>
              <a:rPr lang="en-US" sz="2400" dirty="0">
                <a:latin typeface="Source Sans Pro Light" panose="020B0403030403020204" pitchFamily="34" charset="0"/>
                <a:ea typeface="Source Sans Pro Light" panose="020B0403030403020204" pitchFamily="34" charset="0"/>
                <a:cs typeface="Poppins ExtraLight" pitchFamily="2" charset="77"/>
              </a:rPr>
              <a:t>Green marketing is a practice whereby companies seek to go above and beyond traditional marketing by promoting environmental core values in the hope  that consumers will associate these values.</a:t>
            </a:r>
          </a:p>
        </p:txBody>
      </p:sp>
      <p:sp>
        <p:nvSpPr>
          <p:cNvPr id="69" name="TextBox 68">
            <a:extLst>
              <a:ext uri="{FF2B5EF4-FFF2-40B4-BE49-F238E27FC236}">
                <a16:creationId xmlns:a16="http://schemas.microsoft.com/office/drawing/2014/main" id="{12CFB2A7-5B3D-ED4B-814B-B69337080CE2}"/>
              </a:ext>
            </a:extLst>
          </p:cNvPr>
          <p:cNvSpPr txBox="1"/>
          <p:nvPr/>
        </p:nvSpPr>
        <p:spPr>
          <a:xfrm>
            <a:off x="1520825" y="8416143"/>
            <a:ext cx="2677336" cy="1015663"/>
          </a:xfrm>
          <a:prstGeom prst="rect">
            <a:avLst/>
          </a:prstGeom>
          <a:noFill/>
        </p:spPr>
        <p:txBody>
          <a:bodyPr wrap="none" rtlCol="0" anchor="ctr" anchorCtr="0">
            <a:spAutoFit/>
          </a:bodyPr>
          <a:lstStyle/>
          <a:p>
            <a:r>
              <a:rPr lang="en-US" sz="6000" spc="600" dirty="0">
                <a:solidFill>
                  <a:schemeClr val="tx2"/>
                </a:solidFill>
                <a:latin typeface="Oswald Medium" panose="02000603000000000000" pitchFamily="2" charset="77"/>
                <a:ea typeface="League Spartan" charset="0"/>
                <a:cs typeface="Poppins" pitchFamily="2" charset="77"/>
              </a:rPr>
              <a:t>$150M</a:t>
            </a:r>
          </a:p>
        </p:txBody>
      </p:sp>
      <p:sp>
        <p:nvSpPr>
          <p:cNvPr id="71" name="TextBox 70">
            <a:extLst>
              <a:ext uri="{FF2B5EF4-FFF2-40B4-BE49-F238E27FC236}">
                <a16:creationId xmlns:a16="http://schemas.microsoft.com/office/drawing/2014/main" id="{530512C6-67B1-E74C-86A7-29E83BCF6D49}"/>
              </a:ext>
            </a:extLst>
          </p:cNvPr>
          <p:cNvSpPr txBox="1"/>
          <p:nvPr/>
        </p:nvSpPr>
        <p:spPr>
          <a:xfrm>
            <a:off x="7343854" y="1368903"/>
            <a:ext cx="9693679" cy="1200329"/>
          </a:xfrm>
          <a:prstGeom prst="rect">
            <a:avLst/>
          </a:prstGeom>
          <a:noFill/>
        </p:spPr>
        <p:txBody>
          <a:bodyPr wrap="none" rtlCol="0" anchor="t">
            <a:spAutoFit/>
          </a:bodyPr>
          <a:lstStyle/>
          <a:p>
            <a:pPr algn="ctr"/>
            <a:r>
              <a:rPr lang="en-US" sz="7200" spc="900" dirty="0">
                <a:solidFill>
                  <a:schemeClr val="tx2"/>
                </a:solidFill>
                <a:latin typeface="Oswald Medium" panose="02000603000000000000" pitchFamily="2" charset="77"/>
              </a:rPr>
              <a:t>UNITED STATES MAP</a:t>
            </a:r>
          </a:p>
        </p:txBody>
      </p:sp>
      <p:sp>
        <p:nvSpPr>
          <p:cNvPr id="72" name="Subtitle 2">
            <a:extLst>
              <a:ext uri="{FF2B5EF4-FFF2-40B4-BE49-F238E27FC236}">
                <a16:creationId xmlns:a16="http://schemas.microsoft.com/office/drawing/2014/main" id="{3730D738-A7CA-4543-9920-1FE2C6E17863}"/>
              </a:ext>
            </a:extLst>
          </p:cNvPr>
          <p:cNvSpPr txBox="1">
            <a:spLocks/>
          </p:cNvSpPr>
          <p:nvPr/>
        </p:nvSpPr>
        <p:spPr>
          <a:xfrm>
            <a:off x="9393203" y="692988"/>
            <a:ext cx="5594801" cy="400110"/>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2000" spc="1500" dirty="0">
                <a:solidFill>
                  <a:schemeClr val="tx1"/>
                </a:solidFill>
                <a:latin typeface="Oswald Light" panose="02000303000000000000" pitchFamily="2" charset="77"/>
                <a:ea typeface="Source Sans Pro Light" panose="020B0403030403020204" pitchFamily="34" charset="0"/>
                <a:cs typeface="Mukta ExtraLight" panose="020B0000000000000000" pitchFamily="34" charset="77"/>
              </a:rPr>
              <a:t>YOUR SUBTITLE HERE</a:t>
            </a:r>
          </a:p>
        </p:txBody>
      </p:sp>
    </p:spTree>
    <p:extLst>
      <p:ext uri="{BB962C8B-B14F-4D97-AF65-F5344CB8AC3E}">
        <p14:creationId xmlns:p14="http://schemas.microsoft.com/office/powerpoint/2010/main" val="40478697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77AD56F-A60C-434E-8825-EDB76F5D0089}"/>
              </a:ext>
            </a:extLst>
          </p:cNvPr>
          <p:cNvSpPr>
            <a:spLocks noGrp="1"/>
          </p:cNvSpPr>
          <p:nvPr>
            <p:ph type="pic" sz="quarter" idx="14"/>
          </p:nvPr>
        </p:nvSpPr>
        <p:spPr>
          <a:solidFill>
            <a:schemeClr val="bg1">
              <a:lumMod val="95000"/>
            </a:schemeClr>
          </a:solidFill>
        </p:spPr>
      </p:sp>
      <p:sp>
        <p:nvSpPr>
          <p:cNvPr id="11" name="Rectangle 10">
            <a:extLst>
              <a:ext uri="{FF2B5EF4-FFF2-40B4-BE49-F238E27FC236}">
                <a16:creationId xmlns:a16="http://schemas.microsoft.com/office/drawing/2014/main" id="{F1FA7031-6F83-E043-AF78-E34C9B9E4203}"/>
              </a:ext>
            </a:extLst>
          </p:cNvPr>
          <p:cNvSpPr/>
          <p:nvPr/>
        </p:nvSpPr>
        <p:spPr>
          <a:xfrm>
            <a:off x="22091650" y="0"/>
            <a:ext cx="2286000"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Light" panose="020B0403030403020204" pitchFamily="34" charset="0"/>
            </a:endParaRPr>
          </a:p>
        </p:txBody>
      </p:sp>
      <p:sp>
        <p:nvSpPr>
          <p:cNvPr id="17" name="TextBox 16">
            <a:extLst>
              <a:ext uri="{FF2B5EF4-FFF2-40B4-BE49-F238E27FC236}">
                <a16:creationId xmlns:a16="http://schemas.microsoft.com/office/drawing/2014/main" id="{71154A7B-F8B3-1E49-B711-9179A56846CF}"/>
              </a:ext>
            </a:extLst>
          </p:cNvPr>
          <p:cNvSpPr txBox="1"/>
          <p:nvPr/>
        </p:nvSpPr>
        <p:spPr>
          <a:xfrm>
            <a:off x="2038001" y="1368903"/>
            <a:ext cx="6652782" cy="2308324"/>
          </a:xfrm>
          <a:prstGeom prst="rect">
            <a:avLst/>
          </a:prstGeom>
          <a:noFill/>
        </p:spPr>
        <p:txBody>
          <a:bodyPr wrap="none" rtlCol="0" anchor="t">
            <a:spAutoFit/>
          </a:bodyPr>
          <a:lstStyle/>
          <a:p>
            <a:pPr algn="ctr"/>
            <a:r>
              <a:rPr lang="en-US" sz="7200" spc="900" dirty="0">
                <a:solidFill>
                  <a:schemeClr val="tx2"/>
                </a:solidFill>
                <a:latin typeface="Oswald Medium" panose="02000603000000000000" pitchFamily="2" charset="77"/>
              </a:rPr>
              <a:t>PICTURE+TEXT</a:t>
            </a:r>
          </a:p>
          <a:p>
            <a:pPr algn="ctr"/>
            <a:r>
              <a:rPr lang="en-US" sz="7200" spc="900" dirty="0">
                <a:solidFill>
                  <a:schemeClr val="tx2"/>
                </a:solidFill>
                <a:latin typeface="Oswald Medium" panose="02000603000000000000" pitchFamily="2" charset="77"/>
              </a:rPr>
              <a:t>SLIDE</a:t>
            </a:r>
          </a:p>
        </p:txBody>
      </p:sp>
      <p:sp>
        <p:nvSpPr>
          <p:cNvPr id="18" name="Subtitle 2">
            <a:extLst>
              <a:ext uri="{FF2B5EF4-FFF2-40B4-BE49-F238E27FC236}">
                <a16:creationId xmlns:a16="http://schemas.microsoft.com/office/drawing/2014/main" id="{7A7DF114-5925-724D-9A6D-321A6C3FD099}"/>
              </a:ext>
            </a:extLst>
          </p:cNvPr>
          <p:cNvSpPr txBox="1">
            <a:spLocks/>
          </p:cNvSpPr>
          <p:nvPr/>
        </p:nvSpPr>
        <p:spPr>
          <a:xfrm>
            <a:off x="2566989" y="692988"/>
            <a:ext cx="5594801" cy="400110"/>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2000" spc="1500" dirty="0">
                <a:solidFill>
                  <a:schemeClr val="tx1"/>
                </a:solidFill>
                <a:latin typeface="Oswald Light" panose="02000303000000000000" pitchFamily="2" charset="77"/>
                <a:ea typeface="Source Sans Pro Light" panose="020B0403030403020204" pitchFamily="34" charset="0"/>
                <a:cs typeface="Mukta ExtraLight" panose="020B0000000000000000" pitchFamily="34" charset="77"/>
              </a:rPr>
              <a:t>YOUR SUBTITLE HERE</a:t>
            </a:r>
          </a:p>
        </p:txBody>
      </p:sp>
      <p:sp>
        <p:nvSpPr>
          <p:cNvPr id="19" name="Subtitle 2">
            <a:extLst>
              <a:ext uri="{FF2B5EF4-FFF2-40B4-BE49-F238E27FC236}">
                <a16:creationId xmlns:a16="http://schemas.microsoft.com/office/drawing/2014/main" id="{364FE50D-225A-DA4C-A3AA-78839184FFDC}"/>
              </a:ext>
            </a:extLst>
          </p:cNvPr>
          <p:cNvSpPr txBox="1">
            <a:spLocks/>
          </p:cNvSpPr>
          <p:nvPr/>
        </p:nvSpPr>
        <p:spPr>
          <a:xfrm>
            <a:off x="1531031" y="5481309"/>
            <a:ext cx="7666718" cy="2753382"/>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spcBef>
                <a:spcPts val="2400"/>
              </a:spcBef>
            </a:pPr>
            <a:r>
              <a:rPr lang="en-US" dirty="0">
                <a:solidFill>
                  <a:schemeClr val="tx1"/>
                </a:solidFill>
                <a:latin typeface="Source Sans Pro Light" panose="020B0403030403020204" pitchFamily="34" charset="0"/>
                <a:ea typeface="Source Sans Pro Light" panose="020B0403030403020204" pitchFamily="34" charset="0"/>
                <a:cs typeface="Mukta ExtraLight" panose="020B0000000000000000" pitchFamily="34" charset="77"/>
              </a:rPr>
              <a:t>Green marketing is a practice whereby companies seek to go above and beyond traditional marketing by promoting environmental core values in the hope that consumers will associate these values with their company or brand. Engaging in these sustainable activities can lead to creating a new product line that caters to a new target market.</a:t>
            </a:r>
          </a:p>
        </p:txBody>
      </p:sp>
      <p:sp>
        <p:nvSpPr>
          <p:cNvPr id="20" name="Rectangle 19">
            <a:extLst>
              <a:ext uri="{FF2B5EF4-FFF2-40B4-BE49-F238E27FC236}">
                <a16:creationId xmlns:a16="http://schemas.microsoft.com/office/drawing/2014/main" id="{D9F8C726-475F-894A-A14A-B5D0F4A918D9}"/>
              </a:ext>
            </a:extLst>
          </p:cNvPr>
          <p:cNvSpPr/>
          <p:nvPr/>
        </p:nvSpPr>
        <p:spPr>
          <a:xfrm>
            <a:off x="4575061" y="10200618"/>
            <a:ext cx="9951811" cy="27533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Light" panose="020B0403030403020204" pitchFamily="34" charset="0"/>
            </a:endParaRPr>
          </a:p>
        </p:txBody>
      </p:sp>
      <p:sp>
        <p:nvSpPr>
          <p:cNvPr id="21" name="Subtitle 2">
            <a:extLst>
              <a:ext uri="{FF2B5EF4-FFF2-40B4-BE49-F238E27FC236}">
                <a16:creationId xmlns:a16="http://schemas.microsoft.com/office/drawing/2014/main" id="{0B7AFEB3-F5EF-9544-B90E-514875CD49B3}"/>
              </a:ext>
            </a:extLst>
          </p:cNvPr>
          <p:cNvSpPr txBox="1">
            <a:spLocks/>
          </p:cNvSpPr>
          <p:nvPr/>
        </p:nvSpPr>
        <p:spPr>
          <a:xfrm>
            <a:off x="5358833" y="10649458"/>
            <a:ext cx="8384268" cy="1855701"/>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spcBef>
                <a:spcPts val="2400"/>
              </a:spcBef>
            </a:pPr>
            <a:r>
              <a:rPr lang="en-US" dirty="0">
                <a:solidFill>
                  <a:schemeClr val="bg1"/>
                </a:solidFill>
                <a:latin typeface="Source Sans Pro Light" panose="020B0403030403020204" pitchFamily="34" charset="0"/>
                <a:ea typeface="Source Sans Pro Light" panose="020B0403030403020204" pitchFamily="34" charset="0"/>
                <a:cs typeface="Mukta ExtraLight" panose="020B0000000000000000" pitchFamily="34" charset="77"/>
              </a:rPr>
              <a:t>Green marketing is a practice whereby companies seek to go above and beyond traditional marketing by promoting environmental core values in the hope that consumers will associate these values with their company or brand.</a:t>
            </a:r>
          </a:p>
        </p:txBody>
      </p:sp>
    </p:spTree>
    <p:extLst>
      <p:ext uri="{BB962C8B-B14F-4D97-AF65-F5344CB8AC3E}">
        <p14:creationId xmlns:p14="http://schemas.microsoft.com/office/powerpoint/2010/main" val="34186801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 name="Прямая со стрелкой 79">
            <a:extLst>
              <a:ext uri="{FF2B5EF4-FFF2-40B4-BE49-F238E27FC236}">
                <a16:creationId xmlns:a16="http://schemas.microsoft.com/office/drawing/2014/main" id="{07E90899-D974-F244-B8A6-B788C6691DFE}"/>
              </a:ext>
            </a:extLst>
          </p:cNvPr>
          <p:cNvCxnSpPr>
            <a:cxnSpLocks/>
          </p:cNvCxnSpPr>
          <p:nvPr/>
        </p:nvCxnSpPr>
        <p:spPr bwMode="auto">
          <a:xfrm>
            <a:off x="6657827" y="8230139"/>
            <a:ext cx="0" cy="2790226"/>
          </a:xfrm>
          <a:prstGeom prst="straightConnector1">
            <a:avLst/>
          </a:prstGeom>
          <a:blipFill dpi="0" rotWithShape="0">
            <a:blip r:embed="rId2"/>
            <a:srcRect/>
            <a:tile tx="0" ty="0" sx="100000" sy="100000" flip="none" algn="tl"/>
          </a:blipFill>
          <a:ln w="38100" cap="flat" cmpd="sng" algn="ctr">
            <a:solidFill>
              <a:schemeClr val="bg1">
                <a:lumMod val="75000"/>
              </a:schemeClr>
            </a:solidFill>
            <a:prstDash val="solid"/>
            <a:miter lim="400000"/>
            <a:headEnd type="none" w="med" len="med"/>
            <a:tailEnd type="triangle"/>
          </a:ln>
          <a:effectLst/>
        </p:spPr>
      </p:cxnSp>
      <p:cxnSp>
        <p:nvCxnSpPr>
          <p:cNvPr id="41" name="Соединительная линия уступом 6">
            <a:extLst>
              <a:ext uri="{FF2B5EF4-FFF2-40B4-BE49-F238E27FC236}">
                <a16:creationId xmlns:a16="http://schemas.microsoft.com/office/drawing/2014/main" id="{D3FB6ABB-A378-4949-B16F-BE1A97A48ECF}"/>
              </a:ext>
            </a:extLst>
          </p:cNvPr>
          <p:cNvCxnSpPr>
            <a:cxnSpLocks/>
          </p:cNvCxnSpPr>
          <p:nvPr/>
        </p:nvCxnSpPr>
        <p:spPr bwMode="auto">
          <a:xfrm rot="5400000" flipH="1" flipV="1">
            <a:off x="6639444" y="5991519"/>
            <a:ext cx="12697" cy="5666535"/>
          </a:xfrm>
          <a:prstGeom prst="bentConnector3">
            <a:avLst>
              <a:gd name="adj1" fmla="val 11273685"/>
            </a:avLst>
          </a:prstGeom>
          <a:blipFill dpi="0" rotWithShape="0">
            <a:blip r:embed="rId2"/>
            <a:srcRect/>
            <a:tile tx="0" ty="0" sx="100000" sy="100000" flip="none" algn="tl"/>
          </a:blipFill>
          <a:ln w="38100" cap="flat" cmpd="sng" algn="ctr">
            <a:solidFill>
              <a:schemeClr val="bg1">
                <a:lumMod val="75000"/>
              </a:schemeClr>
            </a:solidFill>
            <a:prstDash val="solid"/>
            <a:miter lim="400000"/>
            <a:headEnd type="triangle"/>
            <a:tailEnd type="triangle"/>
          </a:ln>
          <a:effectLst/>
        </p:spPr>
      </p:cxnSp>
      <p:cxnSp>
        <p:nvCxnSpPr>
          <p:cNvPr id="42" name="Соединительная линия уступом 17">
            <a:extLst>
              <a:ext uri="{FF2B5EF4-FFF2-40B4-BE49-F238E27FC236}">
                <a16:creationId xmlns:a16="http://schemas.microsoft.com/office/drawing/2014/main" id="{63AFADAD-A2FF-514C-A1F4-704075DD2B93}"/>
              </a:ext>
            </a:extLst>
          </p:cNvPr>
          <p:cNvCxnSpPr/>
          <p:nvPr/>
        </p:nvCxnSpPr>
        <p:spPr bwMode="auto">
          <a:xfrm rot="16200000" flipH="1">
            <a:off x="17973676" y="5994693"/>
            <a:ext cx="6349" cy="5666534"/>
          </a:xfrm>
          <a:prstGeom prst="bentConnector4">
            <a:avLst>
              <a:gd name="adj1" fmla="val -22165013"/>
              <a:gd name="adj2" fmla="val 100153"/>
            </a:avLst>
          </a:prstGeom>
          <a:blipFill dpi="0" rotWithShape="0">
            <a:blip r:embed="rId2"/>
            <a:srcRect/>
            <a:tile tx="0" ty="0" sx="100000" sy="100000" flip="none" algn="tl"/>
          </a:blipFill>
          <a:ln w="38100" cap="flat" cmpd="sng" algn="ctr">
            <a:solidFill>
              <a:schemeClr val="bg1">
                <a:lumMod val="75000"/>
              </a:schemeClr>
            </a:solidFill>
            <a:prstDash val="solid"/>
            <a:miter lim="400000"/>
            <a:headEnd type="triangle"/>
            <a:tailEnd type="triangle"/>
          </a:ln>
          <a:effectLst/>
        </p:spPr>
      </p:cxnSp>
      <p:cxnSp>
        <p:nvCxnSpPr>
          <p:cNvPr id="43" name="Соединительная линия уступом 50">
            <a:extLst>
              <a:ext uri="{FF2B5EF4-FFF2-40B4-BE49-F238E27FC236}">
                <a16:creationId xmlns:a16="http://schemas.microsoft.com/office/drawing/2014/main" id="{9535D3EA-C1DB-A845-ABB8-6F8AA1F96931}"/>
              </a:ext>
            </a:extLst>
          </p:cNvPr>
          <p:cNvCxnSpPr>
            <a:cxnSpLocks/>
          </p:cNvCxnSpPr>
          <p:nvPr/>
        </p:nvCxnSpPr>
        <p:spPr bwMode="auto">
          <a:xfrm rot="10800000" flipV="1">
            <a:off x="6657828" y="5071647"/>
            <a:ext cx="2939385" cy="1502924"/>
          </a:xfrm>
          <a:prstGeom prst="bentConnector2">
            <a:avLst/>
          </a:prstGeom>
          <a:blipFill dpi="0" rotWithShape="0">
            <a:blip r:embed="rId2"/>
            <a:srcRect/>
            <a:tile tx="0" ty="0" sx="100000" sy="100000" flip="none" algn="tl"/>
          </a:blipFill>
          <a:ln w="38100" cap="flat" cmpd="sng" algn="ctr">
            <a:solidFill>
              <a:schemeClr val="bg1">
                <a:lumMod val="75000"/>
              </a:schemeClr>
            </a:solidFill>
            <a:prstDash val="solid"/>
            <a:miter lim="400000"/>
            <a:headEnd type="none" w="med" len="med"/>
            <a:tailEnd type="triangle"/>
          </a:ln>
          <a:effectLst/>
        </p:spPr>
      </p:cxnSp>
      <p:cxnSp>
        <p:nvCxnSpPr>
          <p:cNvPr id="44" name="Соединительная линия уступом 78">
            <a:extLst>
              <a:ext uri="{FF2B5EF4-FFF2-40B4-BE49-F238E27FC236}">
                <a16:creationId xmlns:a16="http://schemas.microsoft.com/office/drawing/2014/main" id="{45225A90-2A78-004E-BD34-5A29DB5754FA}"/>
              </a:ext>
            </a:extLst>
          </p:cNvPr>
          <p:cNvCxnSpPr>
            <a:cxnSpLocks/>
          </p:cNvCxnSpPr>
          <p:nvPr/>
        </p:nvCxnSpPr>
        <p:spPr bwMode="auto">
          <a:xfrm>
            <a:off x="14780438" y="5071647"/>
            <a:ext cx="3196411" cy="1509272"/>
          </a:xfrm>
          <a:prstGeom prst="bentConnector2">
            <a:avLst/>
          </a:prstGeom>
          <a:blipFill dpi="0" rotWithShape="0">
            <a:blip r:embed="rId2"/>
            <a:srcRect/>
            <a:tile tx="0" ty="0" sx="100000" sy="100000" flip="none" algn="tl"/>
          </a:blipFill>
          <a:ln w="38100" cap="flat" cmpd="sng" algn="ctr">
            <a:solidFill>
              <a:schemeClr val="bg1">
                <a:lumMod val="75000"/>
              </a:schemeClr>
            </a:solidFill>
            <a:prstDash val="solid"/>
            <a:miter lim="400000"/>
            <a:headEnd type="none" w="med" len="med"/>
            <a:tailEnd type="triangle"/>
          </a:ln>
          <a:effectLst/>
        </p:spPr>
      </p:cxnSp>
      <p:cxnSp>
        <p:nvCxnSpPr>
          <p:cNvPr id="49" name="Прямая со стрелкой 67">
            <a:extLst>
              <a:ext uri="{FF2B5EF4-FFF2-40B4-BE49-F238E27FC236}">
                <a16:creationId xmlns:a16="http://schemas.microsoft.com/office/drawing/2014/main" id="{AC1FF689-E093-9245-87D8-46BCA1D8E634}"/>
              </a:ext>
            </a:extLst>
          </p:cNvPr>
          <p:cNvCxnSpPr>
            <a:cxnSpLocks/>
          </p:cNvCxnSpPr>
          <p:nvPr/>
        </p:nvCxnSpPr>
        <p:spPr bwMode="auto">
          <a:xfrm>
            <a:off x="17976849" y="8236487"/>
            <a:ext cx="0" cy="2797399"/>
          </a:xfrm>
          <a:prstGeom prst="straightConnector1">
            <a:avLst/>
          </a:prstGeom>
          <a:blipFill dpi="0" rotWithShape="0">
            <a:blip r:embed="rId2"/>
            <a:srcRect/>
            <a:tile tx="0" ty="0" sx="100000" sy="100000" flip="none" algn="tl"/>
          </a:blipFill>
          <a:ln w="38100" cap="flat" cmpd="sng" algn="ctr">
            <a:solidFill>
              <a:schemeClr val="bg1">
                <a:lumMod val="75000"/>
              </a:schemeClr>
            </a:solidFill>
            <a:prstDash val="solid"/>
            <a:miter lim="400000"/>
            <a:headEnd type="none" w="med" len="med"/>
            <a:tailEnd type="triangle"/>
          </a:ln>
          <a:effectLst/>
        </p:spPr>
      </p:cxnSp>
      <p:sp>
        <p:nvSpPr>
          <p:cNvPr id="35" name="Скругленный прямоугольник 11">
            <a:extLst>
              <a:ext uri="{FF2B5EF4-FFF2-40B4-BE49-F238E27FC236}">
                <a16:creationId xmlns:a16="http://schemas.microsoft.com/office/drawing/2014/main" id="{BFE4D473-BFDB-2A4B-AA0A-C331695F1A56}"/>
              </a:ext>
            </a:extLst>
          </p:cNvPr>
          <p:cNvSpPr/>
          <p:nvPr/>
        </p:nvSpPr>
        <p:spPr bwMode="auto">
          <a:xfrm>
            <a:off x="9597212" y="4114800"/>
            <a:ext cx="5183226" cy="1913694"/>
          </a:xfrm>
          <a:prstGeom prst="rect">
            <a:avLst/>
          </a:prstGeom>
          <a:solidFill>
            <a:schemeClr val="bg1"/>
          </a:solidFill>
          <a:ln w="63500" cap="flat" cmpd="sng" algn="ctr">
            <a:solidFill>
              <a:schemeClr val="accent1"/>
            </a:solidFill>
            <a:prstDash val="solid"/>
            <a:miter lim="400000"/>
            <a:headEnd type="none" w="med" len="med"/>
            <a:tailEnd type="none" w="med" len="med"/>
          </a:ln>
          <a:effectLst/>
        </p:spPr>
        <p:txBody>
          <a:bodyPr vert="horz" wrap="square" lIns="38090" tIns="38090" rIns="38090" bIns="38090" numCol="1" rtlCol="0" anchor="ctr" anchorCtr="0" compatLnSpc="1">
            <a:prstTxWarp prst="textNoShape">
              <a:avLst/>
            </a:prstTxWarp>
            <a:noAutofit/>
          </a:bodyPr>
          <a:lstStyle/>
          <a:p>
            <a:pPr defTabSz="825252" fontAlgn="base" hangingPunct="0">
              <a:spcBef>
                <a:spcPct val="0"/>
              </a:spcBef>
              <a:spcAft>
                <a:spcPct val="0"/>
              </a:spcAft>
            </a:pPr>
            <a:endParaRPr lang="ru-RU" sz="1999" dirty="0">
              <a:solidFill>
                <a:srgbClr val="74808C"/>
              </a:solidFill>
              <a:latin typeface="Source Sans Pro Light" panose="020B0403030403020204" pitchFamily="34" charset="0"/>
              <a:ea typeface="Source Sans Pro Light" panose="020B0403030403020204" pitchFamily="34" charset="0"/>
              <a:cs typeface="Poppins" charset="0"/>
              <a:sym typeface="Poppins" charset="0"/>
            </a:endParaRPr>
          </a:p>
        </p:txBody>
      </p:sp>
      <p:sp>
        <p:nvSpPr>
          <p:cNvPr id="36" name="Скругленный прямоугольник 7">
            <a:extLst>
              <a:ext uri="{FF2B5EF4-FFF2-40B4-BE49-F238E27FC236}">
                <a16:creationId xmlns:a16="http://schemas.microsoft.com/office/drawing/2014/main" id="{2CB42851-A416-954F-808C-6FB4107244EE}"/>
              </a:ext>
            </a:extLst>
          </p:cNvPr>
          <p:cNvSpPr/>
          <p:nvPr/>
        </p:nvSpPr>
        <p:spPr bwMode="auto">
          <a:xfrm>
            <a:off x="1682731" y="8824786"/>
            <a:ext cx="4246894" cy="1655568"/>
          </a:xfrm>
          <a:prstGeom prst="rect">
            <a:avLst/>
          </a:prstGeom>
          <a:solidFill>
            <a:schemeClr val="bg1"/>
          </a:solidFill>
          <a:ln w="63500" cap="flat" cmpd="sng" algn="ctr">
            <a:solidFill>
              <a:schemeClr val="accent3"/>
            </a:solidFill>
            <a:prstDash val="solid"/>
            <a:miter lim="400000"/>
            <a:headEnd type="none" w="med" len="med"/>
            <a:tailEnd type="none" w="med" len="med"/>
          </a:ln>
          <a:effectLst/>
        </p:spPr>
        <p:txBody>
          <a:bodyPr vert="horz" wrap="square" lIns="38090" tIns="38090" rIns="38090" bIns="38090" numCol="1" rtlCol="0" anchor="ctr" anchorCtr="0" compatLnSpc="1">
            <a:prstTxWarp prst="textNoShape">
              <a:avLst/>
            </a:prstTxWarp>
            <a:noAutofit/>
          </a:bodyPr>
          <a:lstStyle/>
          <a:p>
            <a:pPr defTabSz="825252" fontAlgn="base" hangingPunct="0">
              <a:spcBef>
                <a:spcPct val="0"/>
              </a:spcBef>
              <a:spcAft>
                <a:spcPct val="0"/>
              </a:spcAft>
            </a:pPr>
            <a:endParaRPr lang="ru-RU" sz="1999" dirty="0">
              <a:solidFill>
                <a:srgbClr val="74808C"/>
              </a:solidFill>
              <a:latin typeface="Source Sans Pro Light" panose="020B0403030403020204" pitchFamily="34" charset="0"/>
              <a:ea typeface="Source Sans Pro Light" panose="020B0403030403020204" pitchFamily="34" charset="0"/>
              <a:cs typeface="Poppins" charset="0"/>
              <a:sym typeface="Poppins" charset="0"/>
            </a:endParaRPr>
          </a:p>
        </p:txBody>
      </p:sp>
      <p:sp>
        <p:nvSpPr>
          <p:cNvPr id="37" name="Скругленный прямоугольник 28">
            <a:extLst>
              <a:ext uri="{FF2B5EF4-FFF2-40B4-BE49-F238E27FC236}">
                <a16:creationId xmlns:a16="http://schemas.microsoft.com/office/drawing/2014/main" id="{22F2D1B9-48FE-894D-95F9-34460A4C1A7C}"/>
              </a:ext>
            </a:extLst>
          </p:cNvPr>
          <p:cNvSpPr/>
          <p:nvPr/>
        </p:nvSpPr>
        <p:spPr bwMode="auto">
          <a:xfrm>
            <a:off x="7349266" y="8824786"/>
            <a:ext cx="4246894" cy="1655568"/>
          </a:xfrm>
          <a:prstGeom prst="rect">
            <a:avLst/>
          </a:prstGeom>
          <a:solidFill>
            <a:schemeClr val="bg1"/>
          </a:solidFill>
          <a:ln w="63500" cap="flat" cmpd="sng" algn="ctr">
            <a:solidFill>
              <a:schemeClr val="accent3"/>
            </a:solidFill>
            <a:prstDash val="solid"/>
            <a:miter lim="400000"/>
            <a:headEnd type="none" w="med" len="med"/>
            <a:tailEnd type="none" w="med" len="med"/>
          </a:ln>
          <a:effectLst/>
        </p:spPr>
        <p:txBody>
          <a:bodyPr vert="horz" wrap="square" lIns="38090" tIns="38090" rIns="38090" bIns="38090" numCol="1" rtlCol="0" anchor="ctr" anchorCtr="0" compatLnSpc="1">
            <a:prstTxWarp prst="textNoShape">
              <a:avLst/>
            </a:prstTxWarp>
            <a:noAutofit/>
          </a:bodyPr>
          <a:lstStyle/>
          <a:p>
            <a:pPr defTabSz="825252" fontAlgn="base" hangingPunct="0">
              <a:spcBef>
                <a:spcPct val="0"/>
              </a:spcBef>
              <a:spcAft>
                <a:spcPct val="0"/>
              </a:spcAft>
            </a:pPr>
            <a:endParaRPr lang="ru-RU" sz="1999" dirty="0">
              <a:solidFill>
                <a:srgbClr val="74808C"/>
              </a:solidFill>
              <a:latin typeface="Source Sans Pro Light" panose="020B0403030403020204" pitchFamily="34" charset="0"/>
              <a:ea typeface="Source Sans Pro Light" panose="020B0403030403020204" pitchFamily="34" charset="0"/>
              <a:cs typeface="Poppins" charset="0"/>
              <a:sym typeface="Poppins" charset="0"/>
            </a:endParaRPr>
          </a:p>
        </p:txBody>
      </p:sp>
      <p:sp>
        <p:nvSpPr>
          <p:cNvPr id="38" name="Скругленный прямоугольник 36">
            <a:extLst>
              <a:ext uri="{FF2B5EF4-FFF2-40B4-BE49-F238E27FC236}">
                <a16:creationId xmlns:a16="http://schemas.microsoft.com/office/drawing/2014/main" id="{3C48FB46-6582-3946-87AA-5B35F0F7CC45}"/>
              </a:ext>
            </a:extLst>
          </p:cNvPr>
          <p:cNvSpPr/>
          <p:nvPr/>
        </p:nvSpPr>
        <p:spPr bwMode="auto">
          <a:xfrm>
            <a:off x="13020136" y="8824786"/>
            <a:ext cx="4246894" cy="1655568"/>
          </a:xfrm>
          <a:prstGeom prst="rect">
            <a:avLst/>
          </a:prstGeom>
          <a:solidFill>
            <a:schemeClr val="bg1"/>
          </a:solidFill>
          <a:ln w="63500" cap="flat" cmpd="sng" algn="ctr">
            <a:solidFill>
              <a:schemeClr val="accent3"/>
            </a:solidFill>
            <a:prstDash val="solid"/>
            <a:miter lim="400000"/>
            <a:headEnd type="none" w="med" len="med"/>
            <a:tailEnd type="none" w="med" len="med"/>
          </a:ln>
          <a:effectLst/>
        </p:spPr>
        <p:txBody>
          <a:bodyPr vert="horz" wrap="square" lIns="38090" tIns="38090" rIns="38090" bIns="38090" numCol="1" rtlCol="0" anchor="ctr" anchorCtr="0" compatLnSpc="1">
            <a:prstTxWarp prst="textNoShape">
              <a:avLst/>
            </a:prstTxWarp>
            <a:noAutofit/>
          </a:bodyPr>
          <a:lstStyle/>
          <a:p>
            <a:pPr defTabSz="825252" fontAlgn="base" hangingPunct="0">
              <a:spcBef>
                <a:spcPct val="0"/>
              </a:spcBef>
              <a:spcAft>
                <a:spcPct val="0"/>
              </a:spcAft>
            </a:pPr>
            <a:endParaRPr lang="ru-RU" sz="1999" dirty="0">
              <a:solidFill>
                <a:srgbClr val="74808C"/>
              </a:solidFill>
              <a:latin typeface="Source Sans Pro Light" panose="020B0403030403020204" pitchFamily="34" charset="0"/>
              <a:ea typeface="Source Sans Pro Light" panose="020B0403030403020204" pitchFamily="34" charset="0"/>
              <a:cs typeface="Poppins" charset="0"/>
              <a:sym typeface="Poppins" charset="0"/>
            </a:endParaRPr>
          </a:p>
        </p:txBody>
      </p:sp>
      <p:sp>
        <p:nvSpPr>
          <p:cNvPr id="39" name="Скругленный прямоугольник 40">
            <a:extLst>
              <a:ext uri="{FF2B5EF4-FFF2-40B4-BE49-F238E27FC236}">
                <a16:creationId xmlns:a16="http://schemas.microsoft.com/office/drawing/2014/main" id="{B54E3A91-2EF3-3146-B88E-F4D865C92EA3}"/>
              </a:ext>
            </a:extLst>
          </p:cNvPr>
          <p:cNvSpPr/>
          <p:nvPr/>
        </p:nvSpPr>
        <p:spPr bwMode="auto">
          <a:xfrm>
            <a:off x="18686670" y="8824786"/>
            <a:ext cx="4246894" cy="1655568"/>
          </a:xfrm>
          <a:prstGeom prst="rect">
            <a:avLst/>
          </a:prstGeom>
          <a:solidFill>
            <a:schemeClr val="bg1"/>
          </a:solidFill>
          <a:ln w="63500" cap="flat" cmpd="sng" algn="ctr">
            <a:solidFill>
              <a:schemeClr val="accent3"/>
            </a:solidFill>
            <a:prstDash val="solid"/>
            <a:miter lim="400000"/>
            <a:headEnd type="none" w="med" len="med"/>
            <a:tailEnd type="none" w="med" len="med"/>
          </a:ln>
          <a:effectLst/>
        </p:spPr>
        <p:txBody>
          <a:bodyPr vert="horz" wrap="square" lIns="38090" tIns="38090" rIns="38090" bIns="38090" numCol="1" rtlCol="0" anchor="ctr" anchorCtr="0" compatLnSpc="1">
            <a:prstTxWarp prst="textNoShape">
              <a:avLst/>
            </a:prstTxWarp>
            <a:noAutofit/>
          </a:bodyPr>
          <a:lstStyle/>
          <a:p>
            <a:pPr defTabSz="825252" fontAlgn="base" hangingPunct="0">
              <a:spcBef>
                <a:spcPct val="0"/>
              </a:spcBef>
              <a:spcAft>
                <a:spcPct val="0"/>
              </a:spcAft>
            </a:pPr>
            <a:endParaRPr lang="ru-RU" sz="1999" dirty="0">
              <a:solidFill>
                <a:srgbClr val="74808C"/>
              </a:solidFill>
              <a:latin typeface="Source Sans Pro Light" panose="020B0403030403020204" pitchFamily="34" charset="0"/>
              <a:ea typeface="Source Sans Pro Light" panose="020B0403030403020204" pitchFamily="34" charset="0"/>
              <a:cs typeface="Poppins" charset="0"/>
              <a:sym typeface="Poppins" charset="0"/>
            </a:endParaRPr>
          </a:p>
        </p:txBody>
      </p:sp>
      <p:sp>
        <p:nvSpPr>
          <p:cNvPr id="45" name="Скругленный прямоугольник 80">
            <a:extLst>
              <a:ext uri="{FF2B5EF4-FFF2-40B4-BE49-F238E27FC236}">
                <a16:creationId xmlns:a16="http://schemas.microsoft.com/office/drawing/2014/main" id="{95B55321-9551-764A-A458-D4D85280DD77}"/>
              </a:ext>
            </a:extLst>
          </p:cNvPr>
          <p:cNvSpPr/>
          <p:nvPr/>
        </p:nvSpPr>
        <p:spPr bwMode="auto">
          <a:xfrm>
            <a:off x="4534380" y="6574571"/>
            <a:ext cx="4246894" cy="1655568"/>
          </a:xfrm>
          <a:prstGeom prst="rect">
            <a:avLst/>
          </a:prstGeom>
          <a:solidFill>
            <a:schemeClr val="bg1"/>
          </a:solidFill>
          <a:ln w="63500" cap="flat" cmpd="sng" algn="ctr">
            <a:solidFill>
              <a:schemeClr val="accent2"/>
            </a:solidFill>
            <a:prstDash val="solid"/>
            <a:miter lim="400000"/>
            <a:headEnd type="none" w="med" len="med"/>
            <a:tailEnd type="none" w="med" len="med"/>
          </a:ln>
          <a:effectLst/>
        </p:spPr>
        <p:txBody>
          <a:bodyPr vert="horz" wrap="square" lIns="38090" tIns="38090" rIns="38090" bIns="38090" numCol="1" rtlCol="0" anchor="ctr" anchorCtr="0" compatLnSpc="1">
            <a:prstTxWarp prst="textNoShape">
              <a:avLst/>
            </a:prstTxWarp>
            <a:noAutofit/>
          </a:bodyPr>
          <a:lstStyle/>
          <a:p>
            <a:pPr defTabSz="825252" fontAlgn="base" hangingPunct="0">
              <a:spcBef>
                <a:spcPct val="0"/>
              </a:spcBef>
              <a:spcAft>
                <a:spcPct val="0"/>
              </a:spcAft>
            </a:pPr>
            <a:endParaRPr lang="ru-RU" sz="1999" dirty="0">
              <a:solidFill>
                <a:srgbClr val="74808C"/>
              </a:solidFill>
              <a:latin typeface="Source Sans Pro Light" panose="020B0403030403020204" pitchFamily="34" charset="0"/>
              <a:ea typeface="Source Sans Pro Light" panose="020B0403030403020204" pitchFamily="34" charset="0"/>
              <a:cs typeface="Poppins" charset="0"/>
              <a:sym typeface="Poppins" charset="0"/>
            </a:endParaRPr>
          </a:p>
        </p:txBody>
      </p:sp>
      <p:sp>
        <p:nvSpPr>
          <p:cNvPr id="46" name="Скругленный прямоугольник 86">
            <a:extLst>
              <a:ext uri="{FF2B5EF4-FFF2-40B4-BE49-F238E27FC236}">
                <a16:creationId xmlns:a16="http://schemas.microsoft.com/office/drawing/2014/main" id="{499F5051-F746-1E4E-A0C6-114A110A41C7}"/>
              </a:ext>
            </a:extLst>
          </p:cNvPr>
          <p:cNvSpPr/>
          <p:nvPr/>
        </p:nvSpPr>
        <p:spPr bwMode="auto">
          <a:xfrm>
            <a:off x="15853402" y="6580919"/>
            <a:ext cx="4246894" cy="1655568"/>
          </a:xfrm>
          <a:prstGeom prst="rect">
            <a:avLst/>
          </a:prstGeom>
          <a:solidFill>
            <a:schemeClr val="bg1"/>
          </a:solidFill>
          <a:ln w="63500" cap="flat" cmpd="sng" algn="ctr">
            <a:solidFill>
              <a:schemeClr val="accent2"/>
            </a:solidFill>
            <a:prstDash val="solid"/>
            <a:miter lim="400000"/>
            <a:headEnd type="none" w="med" len="med"/>
            <a:tailEnd type="none" w="med" len="med"/>
          </a:ln>
          <a:effectLst/>
        </p:spPr>
        <p:txBody>
          <a:bodyPr vert="horz" wrap="square" lIns="38090" tIns="38090" rIns="38090" bIns="38090" numCol="1" rtlCol="0" anchor="ctr" anchorCtr="0" compatLnSpc="1">
            <a:prstTxWarp prst="textNoShape">
              <a:avLst/>
            </a:prstTxWarp>
            <a:noAutofit/>
          </a:bodyPr>
          <a:lstStyle/>
          <a:p>
            <a:pPr defTabSz="825252" fontAlgn="base" hangingPunct="0">
              <a:spcBef>
                <a:spcPct val="0"/>
              </a:spcBef>
              <a:spcAft>
                <a:spcPct val="0"/>
              </a:spcAft>
            </a:pPr>
            <a:endParaRPr lang="ru-RU" sz="1999" dirty="0">
              <a:solidFill>
                <a:srgbClr val="74808C"/>
              </a:solidFill>
              <a:latin typeface="Source Sans Pro Light" panose="020B0403030403020204" pitchFamily="34" charset="0"/>
              <a:ea typeface="Source Sans Pro Light" panose="020B0403030403020204" pitchFamily="34" charset="0"/>
              <a:cs typeface="Poppins" charset="0"/>
              <a:sym typeface="Poppins" charset="0"/>
            </a:endParaRPr>
          </a:p>
        </p:txBody>
      </p:sp>
      <p:sp>
        <p:nvSpPr>
          <p:cNvPr id="47" name="Скругленный прямоугольник 56">
            <a:extLst>
              <a:ext uri="{FF2B5EF4-FFF2-40B4-BE49-F238E27FC236}">
                <a16:creationId xmlns:a16="http://schemas.microsoft.com/office/drawing/2014/main" id="{2FB7E666-351D-1341-8781-40114477595D}"/>
              </a:ext>
            </a:extLst>
          </p:cNvPr>
          <p:cNvSpPr/>
          <p:nvPr/>
        </p:nvSpPr>
        <p:spPr bwMode="auto">
          <a:xfrm>
            <a:off x="4534380" y="11020365"/>
            <a:ext cx="4246894" cy="1655568"/>
          </a:xfrm>
          <a:prstGeom prst="rect">
            <a:avLst/>
          </a:prstGeom>
          <a:solidFill>
            <a:schemeClr val="bg1"/>
          </a:solidFill>
          <a:ln w="63500" cap="flat" cmpd="sng" algn="ctr">
            <a:solidFill>
              <a:schemeClr val="accent4"/>
            </a:solidFill>
            <a:prstDash val="solid"/>
            <a:miter lim="400000"/>
            <a:headEnd type="none" w="med" len="med"/>
            <a:tailEnd type="none" w="med" len="med"/>
          </a:ln>
          <a:effectLst/>
        </p:spPr>
        <p:txBody>
          <a:bodyPr vert="horz" wrap="square" lIns="38090" tIns="38090" rIns="38090" bIns="38090" numCol="1" rtlCol="0" anchor="ctr" anchorCtr="0" compatLnSpc="1">
            <a:prstTxWarp prst="textNoShape">
              <a:avLst/>
            </a:prstTxWarp>
            <a:noAutofit/>
          </a:bodyPr>
          <a:lstStyle/>
          <a:p>
            <a:pPr defTabSz="825252" fontAlgn="base" hangingPunct="0">
              <a:spcBef>
                <a:spcPct val="0"/>
              </a:spcBef>
              <a:spcAft>
                <a:spcPct val="0"/>
              </a:spcAft>
            </a:pPr>
            <a:endParaRPr lang="ru-RU" sz="1999" dirty="0">
              <a:solidFill>
                <a:srgbClr val="74808C"/>
              </a:solidFill>
              <a:latin typeface="Source Sans Pro Light" panose="020B0403030403020204" pitchFamily="34" charset="0"/>
              <a:ea typeface="Source Sans Pro Light" panose="020B0403030403020204" pitchFamily="34" charset="0"/>
              <a:cs typeface="Poppins" charset="0"/>
              <a:sym typeface="Poppins" charset="0"/>
            </a:endParaRPr>
          </a:p>
        </p:txBody>
      </p:sp>
      <p:sp>
        <p:nvSpPr>
          <p:cNvPr id="48" name="Скругленный прямоугольник 64">
            <a:extLst>
              <a:ext uri="{FF2B5EF4-FFF2-40B4-BE49-F238E27FC236}">
                <a16:creationId xmlns:a16="http://schemas.microsoft.com/office/drawing/2014/main" id="{76754374-8D6E-5449-A4D1-2A2158213AD8}"/>
              </a:ext>
            </a:extLst>
          </p:cNvPr>
          <p:cNvSpPr/>
          <p:nvPr/>
        </p:nvSpPr>
        <p:spPr bwMode="auto">
          <a:xfrm>
            <a:off x="15853402" y="11033886"/>
            <a:ext cx="4246894" cy="1655568"/>
          </a:xfrm>
          <a:prstGeom prst="rect">
            <a:avLst/>
          </a:prstGeom>
          <a:solidFill>
            <a:schemeClr val="bg1"/>
          </a:solidFill>
          <a:ln w="63500" cap="flat" cmpd="sng" algn="ctr">
            <a:solidFill>
              <a:schemeClr val="accent4"/>
            </a:solidFill>
            <a:prstDash val="solid"/>
            <a:miter lim="400000"/>
            <a:headEnd type="none" w="med" len="med"/>
            <a:tailEnd type="none" w="med" len="med"/>
          </a:ln>
          <a:effectLst/>
        </p:spPr>
        <p:txBody>
          <a:bodyPr vert="horz" wrap="square" lIns="38090" tIns="38090" rIns="38090" bIns="38090" numCol="1" rtlCol="0" anchor="ctr" anchorCtr="0" compatLnSpc="1">
            <a:prstTxWarp prst="textNoShape">
              <a:avLst/>
            </a:prstTxWarp>
            <a:noAutofit/>
          </a:bodyPr>
          <a:lstStyle/>
          <a:p>
            <a:pPr defTabSz="825252" fontAlgn="base" hangingPunct="0">
              <a:spcBef>
                <a:spcPct val="0"/>
              </a:spcBef>
              <a:spcAft>
                <a:spcPct val="0"/>
              </a:spcAft>
            </a:pPr>
            <a:endParaRPr lang="ru-RU" sz="1999" dirty="0">
              <a:solidFill>
                <a:srgbClr val="74808C"/>
              </a:solidFill>
              <a:latin typeface="Source Sans Pro Light" panose="020B0403030403020204" pitchFamily="34" charset="0"/>
              <a:ea typeface="Source Sans Pro Light" panose="020B0403030403020204" pitchFamily="34" charset="0"/>
              <a:cs typeface="Poppins" charset="0"/>
              <a:sym typeface="Poppins" charset="0"/>
            </a:endParaRPr>
          </a:p>
        </p:txBody>
      </p:sp>
      <p:sp>
        <p:nvSpPr>
          <p:cNvPr id="54" name="TextBox 53">
            <a:extLst>
              <a:ext uri="{FF2B5EF4-FFF2-40B4-BE49-F238E27FC236}">
                <a16:creationId xmlns:a16="http://schemas.microsoft.com/office/drawing/2014/main" id="{71FE7173-DDE5-E940-A261-3E65993541D6}"/>
              </a:ext>
            </a:extLst>
          </p:cNvPr>
          <p:cNvSpPr txBox="1"/>
          <p:nvPr/>
        </p:nvSpPr>
        <p:spPr>
          <a:xfrm>
            <a:off x="10695466" y="4528231"/>
            <a:ext cx="2986716" cy="584775"/>
          </a:xfrm>
          <a:prstGeom prst="rect">
            <a:avLst/>
          </a:prstGeom>
          <a:noFill/>
        </p:spPr>
        <p:txBody>
          <a:bodyPr wrap="none" rtlCol="0" anchor="ctr" anchorCtr="0">
            <a:spAutoFit/>
          </a:bodyPr>
          <a:lstStyle/>
          <a:p>
            <a:pPr algn="ctr"/>
            <a:r>
              <a:rPr lang="en-US" sz="3200" spc="600" dirty="0">
                <a:solidFill>
                  <a:schemeClr val="tx2"/>
                </a:solidFill>
                <a:latin typeface="Oswald Medium" panose="02000603000000000000" pitchFamily="2" charset="77"/>
                <a:ea typeface="League Spartan" charset="0"/>
                <a:cs typeface="Poppins" pitchFamily="2" charset="77"/>
              </a:rPr>
              <a:t>JOHN WAYNE</a:t>
            </a:r>
          </a:p>
        </p:txBody>
      </p:sp>
      <p:sp>
        <p:nvSpPr>
          <p:cNvPr id="55" name="Subtitle 2">
            <a:extLst>
              <a:ext uri="{FF2B5EF4-FFF2-40B4-BE49-F238E27FC236}">
                <a16:creationId xmlns:a16="http://schemas.microsoft.com/office/drawing/2014/main" id="{A1B5150B-8B58-FD4B-96D8-A9FC9CF9E658}"/>
              </a:ext>
            </a:extLst>
          </p:cNvPr>
          <p:cNvSpPr txBox="1">
            <a:spLocks/>
          </p:cNvSpPr>
          <p:nvPr/>
        </p:nvSpPr>
        <p:spPr>
          <a:xfrm>
            <a:off x="11503380" y="5157287"/>
            <a:ext cx="1370888" cy="461665"/>
          </a:xfrm>
          <a:prstGeom prst="rect">
            <a:avLst/>
          </a:prstGeom>
        </p:spPr>
        <p:txBody>
          <a:bodyPr vert="horz" wrap="non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dirty="0">
                <a:solidFill>
                  <a:schemeClr val="tx1"/>
                </a:solidFill>
                <a:latin typeface="Source Sans Pro Light" panose="020B0403030403020204" pitchFamily="34" charset="0"/>
                <a:ea typeface="Source Sans Pro Light" panose="020B0403030403020204" pitchFamily="34" charset="0"/>
                <a:cs typeface="Mukta ExtraLight" panose="020B0000000000000000" pitchFamily="34" charset="77"/>
              </a:rPr>
              <a:t>President</a:t>
            </a:r>
          </a:p>
        </p:txBody>
      </p:sp>
      <p:sp>
        <p:nvSpPr>
          <p:cNvPr id="57" name="TextBox 56">
            <a:extLst>
              <a:ext uri="{FF2B5EF4-FFF2-40B4-BE49-F238E27FC236}">
                <a16:creationId xmlns:a16="http://schemas.microsoft.com/office/drawing/2014/main" id="{1F45A791-85EC-AE4E-B73E-C7679305483E}"/>
              </a:ext>
            </a:extLst>
          </p:cNvPr>
          <p:cNvSpPr txBox="1"/>
          <p:nvPr/>
        </p:nvSpPr>
        <p:spPr>
          <a:xfrm>
            <a:off x="4794965" y="6867356"/>
            <a:ext cx="3701654" cy="584775"/>
          </a:xfrm>
          <a:prstGeom prst="rect">
            <a:avLst/>
          </a:prstGeom>
          <a:noFill/>
        </p:spPr>
        <p:txBody>
          <a:bodyPr wrap="none" rtlCol="0" anchor="ctr" anchorCtr="0">
            <a:spAutoFit/>
          </a:bodyPr>
          <a:lstStyle/>
          <a:p>
            <a:pPr algn="ctr"/>
            <a:r>
              <a:rPr lang="en-US" sz="3200" spc="600" dirty="0">
                <a:solidFill>
                  <a:schemeClr val="tx2"/>
                </a:solidFill>
                <a:latin typeface="Oswald Medium" panose="02000603000000000000" pitchFamily="2" charset="77"/>
                <a:ea typeface="League Spartan" charset="0"/>
                <a:cs typeface="Poppins" pitchFamily="2" charset="77"/>
              </a:rPr>
              <a:t>BENJAMIN VEGA</a:t>
            </a:r>
          </a:p>
        </p:txBody>
      </p:sp>
      <p:sp>
        <p:nvSpPr>
          <p:cNvPr id="58" name="Subtitle 2">
            <a:extLst>
              <a:ext uri="{FF2B5EF4-FFF2-40B4-BE49-F238E27FC236}">
                <a16:creationId xmlns:a16="http://schemas.microsoft.com/office/drawing/2014/main" id="{44624E4D-15A0-3743-A6CB-AB57A36D90A8}"/>
              </a:ext>
            </a:extLst>
          </p:cNvPr>
          <p:cNvSpPr txBox="1">
            <a:spLocks/>
          </p:cNvSpPr>
          <p:nvPr/>
        </p:nvSpPr>
        <p:spPr>
          <a:xfrm>
            <a:off x="6013247" y="7496408"/>
            <a:ext cx="1265090" cy="461665"/>
          </a:xfrm>
          <a:prstGeom prst="rect">
            <a:avLst/>
          </a:prstGeom>
        </p:spPr>
        <p:txBody>
          <a:bodyPr vert="horz" wrap="non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dirty="0">
                <a:solidFill>
                  <a:schemeClr val="tx1"/>
                </a:solidFill>
                <a:latin typeface="Source Sans Pro Light" panose="020B0403030403020204" pitchFamily="34" charset="0"/>
                <a:ea typeface="Source Sans Pro Light" panose="020B0403030403020204" pitchFamily="34" charset="0"/>
                <a:cs typeface="Mukta ExtraLight" panose="020B0000000000000000" pitchFamily="34" charset="77"/>
              </a:rPr>
              <a:t>Manager</a:t>
            </a:r>
          </a:p>
        </p:txBody>
      </p:sp>
      <p:sp>
        <p:nvSpPr>
          <p:cNvPr id="59" name="TextBox 58">
            <a:extLst>
              <a:ext uri="{FF2B5EF4-FFF2-40B4-BE49-F238E27FC236}">
                <a16:creationId xmlns:a16="http://schemas.microsoft.com/office/drawing/2014/main" id="{2F1E9C30-ED9C-E946-8E86-F99D7BAE8972}"/>
              </a:ext>
            </a:extLst>
          </p:cNvPr>
          <p:cNvSpPr txBox="1"/>
          <p:nvPr/>
        </p:nvSpPr>
        <p:spPr>
          <a:xfrm>
            <a:off x="16530782" y="6867356"/>
            <a:ext cx="2892138" cy="584775"/>
          </a:xfrm>
          <a:prstGeom prst="rect">
            <a:avLst/>
          </a:prstGeom>
          <a:noFill/>
        </p:spPr>
        <p:txBody>
          <a:bodyPr wrap="none" rtlCol="0" anchor="ctr" anchorCtr="0">
            <a:spAutoFit/>
          </a:bodyPr>
          <a:lstStyle/>
          <a:p>
            <a:pPr algn="ctr"/>
            <a:r>
              <a:rPr lang="en-US" sz="3200" spc="600" dirty="0">
                <a:solidFill>
                  <a:schemeClr val="tx2"/>
                </a:solidFill>
                <a:latin typeface="Oswald Medium" panose="02000603000000000000" pitchFamily="2" charset="77"/>
                <a:ea typeface="League Spartan" charset="0"/>
                <a:cs typeface="Poppins" pitchFamily="2" charset="77"/>
              </a:rPr>
              <a:t>FELIPE BELL</a:t>
            </a:r>
          </a:p>
        </p:txBody>
      </p:sp>
      <p:sp>
        <p:nvSpPr>
          <p:cNvPr id="60" name="Subtitle 2">
            <a:extLst>
              <a:ext uri="{FF2B5EF4-FFF2-40B4-BE49-F238E27FC236}">
                <a16:creationId xmlns:a16="http://schemas.microsoft.com/office/drawing/2014/main" id="{A4B17F3B-DBA1-ED44-8D29-A00A292CC4F4}"/>
              </a:ext>
            </a:extLst>
          </p:cNvPr>
          <p:cNvSpPr txBox="1">
            <a:spLocks/>
          </p:cNvSpPr>
          <p:nvPr/>
        </p:nvSpPr>
        <p:spPr>
          <a:xfrm>
            <a:off x="17344304" y="7496408"/>
            <a:ext cx="1265090" cy="461665"/>
          </a:xfrm>
          <a:prstGeom prst="rect">
            <a:avLst/>
          </a:prstGeom>
        </p:spPr>
        <p:txBody>
          <a:bodyPr vert="horz" wrap="non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dirty="0">
                <a:solidFill>
                  <a:schemeClr val="tx1"/>
                </a:solidFill>
                <a:latin typeface="Source Sans Pro Light" panose="020B0403030403020204" pitchFamily="34" charset="0"/>
                <a:ea typeface="Source Sans Pro Light" panose="020B0403030403020204" pitchFamily="34" charset="0"/>
                <a:cs typeface="Mukta ExtraLight" panose="020B0000000000000000" pitchFamily="34" charset="77"/>
              </a:rPr>
              <a:t>Manager</a:t>
            </a:r>
          </a:p>
        </p:txBody>
      </p:sp>
      <p:sp>
        <p:nvSpPr>
          <p:cNvPr id="62" name="TextBox 61">
            <a:extLst>
              <a:ext uri="{FF2B5EF4-FFF2-40B4-BE49-F238E27FC236}">
                <a16:creationId xmlns:a16="http://schemas.microsoft.com/office/drawing/2014/main" id="{6BD99A48-DC23-C54C-A827-F8E6A33D94D6}"/>
              </a:ext>
            </a:extLst>
          </p:cNvPr>
          <p:cNvSpPr txBox="1"/>
          <p:nvPr/>
        </p:nvSpPr>
        <p:spPr>
          <a:xfrm>
            <a:off x="2571160" y="9105900"/>
            <a:ext cx="2483373" cy="584775"/>
          </a:xfrm>
          <a:prstGeom prst="rect">
            <a:avLst/>
          </a:prstGeom>
          <a:noFill/>
        </p:spPr>
        <p:txBody>
          <a:bodyPr wrap="none" rtlCol="0" anchor="ctr" anchorCtr="0">
            <a:spAutoFit/>
          </a:bodyPr>
          <a:lstStyle/>
          <a:p>
            <a:pPr algn="ctr"/>
            <a:r>
              <a:rPr lang="en-US" sz="3200" spc="600" dirty="0">
                <a:solidFill>
                  <a:schemeClr val="tx2"/>
                </a:solidFill>
                <a:latin typeface="Oswald Medium" panose="02000603000000000000" pitchFamily="2" charset="77"/>
                <a:ea typeface="League Spartan" charset="0"/>
                <a:cs typeface="Poppins" pitchFamily="2" charset="77"/>
              </a:rPr>
              <a:t>JAN KELLY</a:t>
            </a:r>
          </a:p>
        </p:txBody>
      </p:sp>
      <p:sp>
        <p:nvSpPr>
          <p:cNvPr id="63" name="Subtitle 2">
            <a:extLst>
              <a:ext uri="{FF2B5EF4-FFF2-40B4-BE49-F238E27FC236}">
                <a16:creationId xmlns:a16="http://schemas.microsoft.com/office/drawing/2014/main" id="{41797F9D-C2D7-A243-BEB9-F835F729E5D1}"/>
              </a:ext>
            </a:extLst>
          </p:cNvPr>
          <p:cNvSpPr txBox="1">
            <a:spLocks/>
          </p:cNvSpPr>
          <p:nvPr/>
        </p:nvSpPr>
        <p:spPr>
          <a:xfrm>
            <a:off x="3180299" y="9734956"/>
            <a:ext cx="1265090" cy="461665"/>
          </a:xfrm>
          <a:prstGeom prst="rect">
            <a:avLst/>
          </a:prstGeom>
        </p:spPr>
        <p:txBody>
          <a:bodyPr vert="horz" wrap="non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dirty="0">
                <a:solidFill>
                  <a:schemeClr val="tx1"/>
                </a:solidFill>
                <a:latin typeface="Source Sans Pro Light" panose="020B0403030403020204" pitchFamily="34" charset="0"/>
                <a:ea typeface="Source Sans Pro Light" panose="020B0403030403020204" pitchFamily="34" charset="0"/>
                <a:cs typeface="Mukta ExtraLight" panose="020B0000000000000000" pitchFamily="34" charset="77"/>
              </a:rPr>
              <a:t>Manager</a:t>
            </a:r>
          </a:p>
        </p:txBody>
      </p:sp>
      <p:sp>
        <p:nvSpPr>
          <p:cNvPr id="64" name="TextBox 63">
            <a:extLst>
              <a:ext uri="{FF2B5EF4-FFF2-40B4-BE49-F238E27FC236}">
                <a16:creationId xmlns:a16="http://schemas.microsoft.com/office/drawing/2014/main" id="{8FF08BD3-D1A8-AA4F-BFA9-8CC695B1B990}"/>
              </a:ext>
            </a:extLst>
          </p:cNvPr>
          <p:cNvSpPr txBox="1"/>
          <p:nvPr/>
        </p:nvSpPr>
        <p:spPr>
          <a:xfrm>
            <a:off x="7996121" y="9096459"/>
            <a:ext cx="2965877" cy="584775"/>
          </a:xfrm>
          <a:prstGeom prst="rect">
            <a:avLst/>
          </a:prstGeom>
          <a:noFill/>
        </p:spPr>
        <p:txBody>
          <a:bodyPr wrap="none" rtlCol="0" anchor="ctr" anchorCtr="0">
            <a:spAutoFit/>
          </a:bodyPr>
          <a:lstStyle/>
          <a:p>
            <a:pPr algn="ctr"/>
            <a:r>
              <a:rPr lang="en-US" sz="3200" spc="600" dirty="0">
                <a:solidFill>
                  <a:schemeClr val="tx2"/>
                </a:solidFill>
                <a:latin typeface="Oswald Medium" panose="02000603000000000000" pitchFamily="2" charset="77"/>
                <a:ea typeface="League Spartan" charset="0"/>
                <a:cs typeface="Poppins" pitchFamily="2" charset="77"/>
              </a:rPr>
              <a:t>EULA WALSH</a:t>
            </a:r>
          </a:p>
        </p:txBody>
      </p:sp>
      <p:sp>
        <p:nvSpPr>
          <p:cNvPr id="65" name="Subtitle 2">
            <a:extLst>
              <a:ext uri="{FF2B5EF4-FFF2-40B4-BE49-F238E27FC236}">
                <a16:creationId xmlns:a16="http://schemas.microsoft.com/office/drawing/2014/main" id="{156560B9-C441-064B-A085-F52867387DC9}"/>
              </a:ext>
            </a:extLst>
          </p:cNvPr>
          <p:cNvSpPr txBox="1">
            <a:spLocks/>
          </p:cNvSpPr>
          <p:nvPr/>
        </p:nvSpPr>
        <p:spPr>
          <a:xfrm>
            <a:off x="8846510" y="9725515"/>
            <a:ext cx="1265090" cy="461665"/>
          </a:xfrm>
          <a:prstGeom prst="rect">
            <a:avLst/>
          </a:prstGeom>
        </p:spPr>
        <p:txBody>
          <a:bodyPr vert="horz" wrap="non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dirty="0">
                <a:solidFill>
                  <a:schemeClr val="tx1"/>
                </a:solidFill>
                <a:latin typeface="Source Sans Pro Light" panose="020B0403030403020204" pitchFamily="34" charset="0"/>
                <a:ea typeface="Source Sans Pro Light" panose="020B0403030403020204" pitchFamily="34" charset="0"/>
                <a:cs typeface="Mukta ExtraLight" panose="020B0000000000000000" pitchFamily="34" charset="77"/>
              </a:rPr>
              <a:t>Manager</a:t>
            </a:r>
          </a:p>
        </p:txBody>
      </p:sp>
      <p:sp>
        <p:nvSpPr>
          <p:cNvPr id="66" name="TextBox 65">
            <a:extLst>
              <a:ext uri="{FF2B5EF4-FFF2-40B4-BE49-F238E27FC236}">
                <a16:creationId xmlns:a16="http://schemas.microsoft.com/office/drawing/2014/main" id="{6613616D-20BD-6A4F-848B-669028867C2E}"/>
              </a:ext>
            </a:extLst>
          </p:cNvPr>
          <p:cNvSpPr txBox="1"/>
          <p:nvPr/>
        </p:nvSpPr>
        <p:spPr>
          <a:xfrm>
            <a:off x="13266304" y="9107102"/>
            <a:ext cx="3754554" cy="584775"/>
          </a:xfrm>
          <a:prstGeom prst="rect">
            <a:avLst/>
          </a:prstGeom>
          <a:noFill/>
        </p:spPr>
        <p:txBody>
          <a:bodyPr wrap="none" rtlCol="0" anchor="ctr" anchorCtr="0">
            <a:spAutoFit/>
          </a:bodyPr>
          <a:lstStyle/>
          <a:p>
            <a:pPr algn="ctr"/>
            <a:r>
              <a:rPr lang="en-US" sz="3200" spc="600" dirty="0">
                <a:solidFill>
                  <a:schemeClr val="tx2"/>
                </a:solidFill>
                <a:latin typeface="Oswald Medium" panose="02000603000000000000" pitchFamily="2" charset="77"/>
                <a:ea typeface="League Spartan" charset="0"/>
                <a:cs typeface="Poppins" pitchFamily="2" charset="77"/>
              </a:rPr>
              <a:t>ANNIE GARDNER</a:t>
            </a:r>
          </a:p>
        </p:txBody>
      </p:sp>
      <p:sp>
        <p:nvSpPr>
          <p:cNvPr id="67" name="Subtitle 2">
            <a:extLst>
              <a:ext uri="{FF2B5EF4-FFF2-40B4-BE49-F238E27FC236}">
                <a16:creationId xmlns:a16="http://schemas.microsoft.com/office/drawing/2014/main" id="{8835F40F-9D78-CD47-8F65-90B0702C43D3}"/>
              </a:ext>
            </a:extLst>
          </p:cNvPr>
          <p:cNvSpPr txBox="1">
            <a:spLocks/>
          </p:cNvSpPr>
          <p:nvPr/>
        </p:nvSpPr>
        <p:spPr>
          <a:xfrm>
            <a:off x="14511031" y="9736158"/>
            <a:ext cx="1265090" cy="461665"/>
          </a:xfrm>
          <a:prstGeom prst="rect">
            <a:avLst/>
          </a:prstGeom>
        </p:spPr>
        <p:txBody>
          <a:bodyPr vert="horz" wrap="non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dirty="0">
                <a:solidFill>
                  <a:schemeClr val="tx1"/>
                </a:solidFill>
                <a:latin typeface="Source Sans Pro Light" panose="020B0403030403020204" pitchFamily="34" charset="0"/>
                <a:ea typeface="Source Sans Pro Light" panose="020B0403030403020204" pitchFamily="34" charset="0"/>
                <a:cs typeface="Mukta ExtraLight" panose="020B0000000000000000" pitchFamily="34" charset="77"/>
              </a:rPr>
              <a:t>Manager</a:t>
            </a:r>
          </a:p>
        </p:txBody>
      </p:sp>
      <p:sp>
        <p:nvSpPr>
          <p:cNvPr id="68" name="TextBox 67">
            <a:extLst>
              <a:ext uri="{FF2B5EF4-FFF2-40B4-BE49-F238E27FC236}">
                <a16:creationId xmlns:a16="http://schemas.microsoft.com/office/drawing/2014/main" id="{C2D4B7D1-337C-5643-BE8E-1404951CA2C5}"/>
              </a:ext>
            </a:extLst>
          </p:cNvPr>
          <p:cNvSpPr txBox="1"/>
          <p:nvPr/>
        </p:nvSpPr>
        <p:spPr>
          <a:xfrm>
            <a:off x="19315957" y="9115340"/>
            <a:ext cx="2988319" cy="584775"/>
          </a:xfrm>
          <a:prstGeom prst="rect">
            <a:avLst/>
          </a:prstGeom>
          <a:noFill/>
        </p:spPr>
        <p:txBody>
          <a:bodyPr wrap="none" rtlCol="0" anchor="ctr" anchorCtr="0">
            <a:spAutoFit/>
          </a:bodyPr>
          <a:lstStyle/>
          <a:p>
            <a:pPr algn="ctr"/>
            <a:r>
              <a:rPr lang="en-US" sz="3200" spc="600" dirty="0">
                <a:solidFill>
                  <a:schemeClr val="tx2"/>
                </a:solidFill>
                <a:latin typeface="Oswald Medium" panose="02000603000000000000" pitchFamily="2" charset="77"/>
                <a:ea typeface="League Spartan" charset="0"/>
                <a:cs typeface="Poppins" pitchFamily="2" charset="77"/>
              </a:rPr>
              <a:t>RHODA HALL</a:t>
            </a:r>
          </a:p>
        </p:txBody>
      </p:sp>
      <p:sp>
        <p:nvSpPr>
          <p:cNvPr id="69" name="Subtitle 2">
            <a:extLst>
              <a:ext uri="{FF2B5EF4-FFF2-40B4-BE49-F238E27FC236}">
                <a16:creationId xmlns:a16="http://schemas.microsoft.com/office/drawing/2014/main" id="{DB5983F3-5DD4-BA44-A99B-AD9066CDCB88}"/>
              </a:ext>
            </a:extLst>
          </p:cNvPr>
          <p:cNvSpPr txBox="1">
            <a:spLocks/>
          </p:cNvSpPr>
          <p:nvPr/>
        </p:nvSpPr>
        <p:spPr>
          <a:xfrm>
            <a:off x="20177566" y="9744396"/>
            <a:ext cx="1265090" cy="461665"/>
          </a:xfrm>
          <a:prstGeom prst="rect">
            <a:avLst/>
          </a:prstGeom>
        </p:spPr>
        <p:txBody>
          <a:bodyPr vert="horz" wrap="non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dirty="0">
                <a:solidFill>
                  <a:schemeClr val="tx1"/>
                </a:solidFill>
                <a:latin typeface="Source Sans Pro Light" panose="020B0403030403020204" pitchFamily="34" charset="0"/>
                <a:ea typeface="Source Sans Pro Light" panose="020B0403030403020204" pitchFamily="34" charset="0"/>
                <a:cs typeface="Mukta ExtraLight" panose="020B0000000000000000" pitchFamily="34" charset="77"/>
              </a:rPr>
              <a:t>Manager</a:t>
            </a:r>
          </a:p>
        </p:txBody>
      </p:sp>
      <p:sp>
        <p:nvSpPr>
          <p:cNvPr id="75" name="TextBox 74">
            <a:extLst>
              <a:ext uri="{FF2B5EF4-FFF2-40B4-BE49-F238E27FC236}">
                <a16:creationId xmlns:a16="http://schemas.microsoft.com/office/drawing/2014/main" id="{EC66B476-C38D-E345-998D-6D4B79BE6E63}"/>
              </a:ext>
            </a:extLst>
          </p:cNvPr>
          <p:cNvSpPr txBox="1"/>
          <p:nvPr/>
        </p:nvSpPr>
        <p:spPr>
          <a:xfrm>
            <a:off x="5167678" y="11317653"/>
            <a:ext cx="2980304" cy="584775"/>
          </a:xfrm>
          <a:prstGeom prst="rect">
            <a:avLst/>
          </a:prstGeom>
          <a:noFill/>
        </p:spPr>
        <p:txBody>
          <a:bodyPr wrap="none" rtlCol="0" anchor="ctr" anchorCtr="0">
            <a:spAutoFit/>
          </a:bodyPr>
          <a:lstStyle/>
          <a:p>
            <a:pPr algn="ctr"/>
            <a:r>
              <a:rPr lang="en-US" sz="3200" spc="600" dirty="0">
                <a:solidFill>
                  <a:schemeClr val="tx2"/>
                </a:solidFill>
                <a:latin typeface="Oswald Medium" panose="02000603000000000000" pitchFamily="2" charset="77"/>
                <a:ea typeface="League Spartan" charset="0"/>
                <a:cs typeface="Poppins" pitchFamily="2" charset="77"/>
              </a:rPr>
              <a:t>CLINT TYLER</a:t>
            </a:r>
          </a:p>
        </p:txBody>
      </p:sp>
      <p:sp>
        <p:nvSpPr>
          <p:cNvPr id="76" name="Subtitle 2">
            <a:extLst>
              <a:ext uri="{FF2B5EF4-FFF2-40B4-BE49-F238E27FC236}">
                <a16:creationId xmlns:a16="http://schemas.microsoft.com/office/drawing/2014/main" id="{C85820FD-8391-9F4D-8632-51290348E68C}"/>
              </a:ext>
            </a:extLst>
          </p:cNvPr>
          <p:cNvSpPr txBox="1">
            <a:spLocks/>
          </p:cNvSpPr>
          <p:nvPr/>
        </p:nvSpPr>
        <p:spPr>
          <a:xfrm>
            <a:off x="6025281" y="11946709"/>
            <a:ext cx="1265090" cy="461665"/>
          </a:xfrm>
          <a:prstGeom prst="rect">
            <a:avLst/>
          </a:prstGeom>
        </p:spPr>
        <p:txBody>
          <a:bodyPr vert="horz" wrap="non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dirty="0">
                <a:solidFill>
                  <a:schemeClr val="tx1"/>
                </a:solidFill>
                <a:latin typeface="Source Sans Pro Light" panose="020B0403030403020204" pitchFamily="34" charset="0"/>
                <a:ea typeface="Source Sans Pro Light" panose="020B0403030403020204" pitchFamily="34" charset="0"/>
                <a:cs typeface="Mukta ExtraLight" panose="020B0000000000000000" pitchFamily="34" charset="77"/>
              </a:rPr>
              <a:t>Manager</a:t>
            </a:r>
          </a:p>
        </p:txBody>
      </p:sp>
      <p:sp>
        <p:nvSpPr>
          <p:cNvPr id="77" name="TextBox 76">
            <a:extLst>
              <a:ext uri="{FF2B5EF4-FFF2-40B4-BE49-F238E27FC236}">
                <a16:creationId xmlns:a16="http://schemas.microsoft.com/office/drawing/2014/main" id="{300ECBAE-B9BB-6643-B062-238FDB1F9CD4}"/>
              </a:ext>
            </a:extLst>
          </p:cNvPr>
          <p:cNvSpPr txBox="1"/>
          <p:nvPr/>
        </p:nvSpPr>
        <p:spPr>
          <a:xfrm>
            <a:off x="16006605" y="11318855"/>
            <a:ext cx="3940502" cy="584775"/>
          </a:xfrm>
          <a:prstGeom prst="rect">
            <a:avLst/>
          </a:prstGeom>
          <a:noFill/>
        </p:spPr>
        <p:txBody>
          <a:bodyPr wrap="none" rtlCol="0" anchor="ctr" anchorCtr="0">
            <a:spAutoFit/>
          </a:bodyPr>
          <a:lstStyle/>
          <a:p>
            <a:pPr algn="ctr"/>
            <a:r>
              <a:rPr lang="en-US" sz="3200" spc="600" dirty="0">
                <a:solidFill>
                  <a:schemeClr val="tx2"/>
                </a:solidFill>
                <a:latin typeface="Oswald Medium" panose="02000603000000000000" pitchFamily="2" charset="77"/>
                <a:ea typeface="League Spartan" charset="0"/>
                <a:cs typeface="Poppins" pitchFamily="2" charset="77"/>
              </a:rPr>
              <a:t>RAMONA HARVEY</a:t>
            </a:r>
          </a:p>
        </p:txBody>
      </p:sp>
      <p:sp>
        <p:nvSpPr>
          <p:cNvPr id="78" name="Subtitle 2">
            <a:extLst>
              <a:ext uri="{FF2B5EF4-FFF2-40B4-BE49-F238E27FC236}">
                <a16:creationId xmlns:a16="http://schemas.microsoft.com/office/drawing/2014/main" id="{1A46648D-0879-5040-989F-F66D3F08B46E}"/>
              </a:ext>
            </a:extLst>
          </p:cNvPr>
          <p:cNvSpPr txBox="1">
            <a:spLocks/>
          </p:cNvSpPr>
          <p:nvPr/>
        </p:nvSpPr>
        <p:spPr>
          <a:xfrm>
            <a:off x="17344304" y="11947911"/>
            <a:ext cx="1265090" cy="461665"/>
          </a:xfrm>
          <a:prstGeom prst="rect">
            <a:avLst/>
          </a:prstGeom>
        </p:spPr>
        <p:txBody>
          <a:bodyPr vert="horz" wrap="non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dirty="0">
                <a:solidFill>
                  <a:schemeClr val="tx1"/>
                </a:solidFill>
                <a:latin typeface="Source Sans Pro Light" panose="020B0403030403020204" pitchFamily="34" charset="0"/>
                <a:ea typeface="Source Sans Pro Light" panose="020B0403030403020204" pitchFamily="34" charset="0"/>
                <a:cs typeface="Mukta ExtraLight" panose="020B0000000000000000" pitchFamily="34" charset="77"/>
              </a:rPr>
              <a:t>Manager</a:t>
            </a:r>
          </a:p>
        </p:txBody>
      </p:sp>
      <p:sp>
        <p:nvSpPr>
          <p:cNvPr id="50" name="TextBox 49">
            <a:extLst>
              <a:ext uri="{FF2B5EF4-FFF2-40B4-BE49-F238E27FC236}">
                <a16:creationId xmlns:a16="http://schemas.microsoft.com/office/drawing/2014/main" id="{AA77FE19-0A0E-2E44-BD8E-86C5DE4B8098}"/>
              </a:ext>
            </a:extLst>
          </p:cNvPr>
          <p:cNvSpPr txBox="1"/>
          <p:nvPr/>
        </p:nvSpPr>
        <p:spPr>
          <a:xfrm>
            <a:off x="6528730" y="1368903"/>
            <a:ext cx="11323934" cy="1200329"/>
          </a:xfrm>
          <a:prstGeom prst="rect">
            <a:avLst/>
          </a:prstGeom>
          <a:noFill/>
        </p:spPr>
        <p:txBody>
          <a:bodyPr wrap="none" rtlCol="0" anchor="t">
            <a:spAutoFit/>
          </a:bodyPr>
          <a:lstStyle/>
          <a:p>
            <a:pPr algn="ctr"/>
            <a:r>
              <a:rPr lang="en-US" sz="7200" spc="900" dirty="0">
                <a:solidFill>
                  <a:schemeClr val="tx2"/>
                </a:solidFill>
                <a:latin typeface="Oswald Medium" panose="02000603000000000000" pitchFamily="2" charset="77"/>
              </a:rPr>
              <a:t>ORGANIZATIONAL CHART</a:t>
            </a:r>
          </a:p>
        </p:txBody>
      </p:sp>
      <p:sp>
        <p:nvSpPr>
          <p:cNvPr id="51" name="Subtitle 2">
            <a:extLst>
              <a:ext uri="{FF2B5EF4-FFF2-40B4-BE49-F238E27FC236}">
                <a16:creationId xmlns:a16="http://schemas.microsoft.com/office/drawing/2014/main" id="{1B53E4F1-B052-BF4D-8204-7A237CE3FBF2}"/>
              </a:ext>
            </a:extLst>
          </p:cNvPr>
          <p:cNvSpPr txBox="1">
            <a:spLocks/>
          </p:cNvSpPr>
          <p:nvPr/>
        </p:nvSpPr>
        <p:spPr>
          <a:xfrm>
            <a:off x="9393203" y="692988"/>
            <a:ext cx="5594801" cy="400110"/>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2000" spc="1500" dirty="0">
                <a:solidFill>
                  <a:schemeClr val="tx1"/>
                </a:solidFill>
                <a:latin typeface="Oswald Light" panose="02000303000000000000" pitchFamily="2" charset="77"/>
                <a:ea typeface="Source Sans Pro Light" panose="020B0403030403020204" pitchFamily="34" charset="0"/>
                <a:cs typeface="Mukta ExtraLight" panose="020B0000000000000000" pitchFamily="34" charset="77"/>
              </a:rPr>
              <a:t>YOUR SUBTITLE HERE</a:t>
            </a:r>
          </a:p>
        </p:txBody>
      </p:sp>
    </p:spTree>
    <p:extLst>
      <p:ext uri="{BB962C8B-B14F-4D97-AF65-F5344CB8AC3E}">
        <p14:creationId xmlns:p14="http://schemas.microsoft.com/office/powerpoint/2010/main" val="19280614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520AAF7F-2264-4E4C-A674-D767E23207C2}"/>
              </a:ext>
            </a:extLst>
          </p:cNvPr>
          <p:cNvSpPr txBox="1">
            <a:spLocks/>
          </p:cNvSpPr>
          <p:nvPr/>
        </p:nvSpPr>
        <p:spPr>
          <a:xfrm>
            <a:off x="17983303" y="5605614"/>
            <a:ext cx="4935325" cy="1855701"/>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solidFill>
                  <a:schemeClr val="tx1"/>
                </a:solidFill>
                <a:latin typeface="Source Sans Pro Light" panose="020B0403030403020204" pitchFamily="34" charset="0"/>
                <a:ea typeface="Source Sans Pro Light" panose="020B0403030403020204" pitchFamily="34" charset="0"/>
                <a:cs typeface="Open Sans Light" panose="020B0306030504020204" pitchFamily="34" charset="0"/>
              </a:rPr>
              <a:t>Green marketing is a practice whereby companies seek to go above and beyond traditional marketing by promoting environmental.</a:t>
            </a:r>
          </a:p>
        </p:txBody>
      </p:sp>
      <p:sp>
        <p:nvSpPr>
          <p:cNvPr id="3" name="TextBox 2">
            <a:extLst>
              <a:ext uri="{FF2B5EF4-FFF2-40B4-BE49-F238E27FC236}">
                <a16:creationId xmlns:a16="http://schemas.microsoft.com/office/drawing/2014/main" id="{61D52D51-6D17-7348-8D6D-2114F2683F1C}"/>
              </a:ext>
            </a:extLst>
          </p:cNvPr>
          <p:cNvSpPr txBox="1"/>
          <p:nvPr/>
        </p:nvSpPr>
        <p:spPr>
          <a:xfrm>
            <a:off x="17983303" y="4891150"/>
            <a:ext cx="2563522" cy="584775"/>
          </a:xfrm>
          <a:prstGeom prst="rect">
            <a:avLst/>
          </a:prstGeom>
          <a:noFill/>
        </p:spPr>
        <p:txBody>
          <a:bodyPr wrap="none" rtlCol="0" anchor="ctr" anchorCtr="0">
            <a:spAutoFit/>
          </a:bodyPr>
          <a:lstStyle/>
          <a:p>
            <a:r>
              <a:rPr lang="en-US" sz="3200" spc="600" dirty="0">
                <a:solidFill>
                  <a:schemeClr val="accent2"/>
                </a:solidFill>
                <a:latin typeface="Oswald Medium" panose="02000603000000000000" pitchFamily="2" charset="77"/>
                <a:ea typeface="League Spartan" charset="0"/>
                <a:cs typeface="Poppins" pitchFamily="2" charset="77"/>
              </a:rPr>
              <a:t>WEAKNESS</a:t>
            </a:r>
          </a:p>
        </p:txBody>
      </p:sp>
      <p:sp>
        <p:nvSpPr>
          <p:cNvPr id="4" name="Subtitle 2">
            <a:extLst>
              <a:ext uri="{FF2B5EF4-FFF2-40B4-BE49-F238E27FC236}">
                <a16:creationId xmlns:a16="http://schemas.microsoft.com/office/drawing/2014/main" id="{8DED5D55-02A5-6E43-B6B4-FC8EDF2FAB63}"/>
              </a:ext>
            </a:extLst>
          </p:cNvPr>
          <p:cNvSpPr txBox="1">
            <a:spLocks/>
          </p:cNvSpPr>
          <p:nvPr/>
        </p:nvSpPr>
        <p:spPr>
          <a:xfrm>
            <a:off x="17983303" y="9992480"/>
            <a:ext cx="4935325" cy="1855701"/>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solidFill>
                  <a:schemeClr val="tx1"/>
                </a:solidFill>
                <a:latin typeface="Source Sans Pro Light" panose="020B0403030403020204" pitchFamily="34" charset="0"/>
                <a:ea typeface="Source Sans Pro Light" panose="020B0403030403020204" pitchFamily="34" charset="0"/>
                <a:cs typeface="Open Sans Light" panose="020B0306030504020204" pitchFamily="34" charset="0"/>
              </a:rPr>
              <a:t>Green marketing is a practice whereby companies seek to go above and beyond traditional marketing by promoting environmental.</a:t>
            </a:r>
          </a:p>
        </p:txBody>
      </p:sp>
      <p:sp>
        <p:nvSpPr>
          <p:cNvPr id="5" name="TextBox 4">
            <a:extLst>
              <a:ext uri="{FF2B5EF4-FFF2-40B4-BE49-F238E27FC236}">
                <a16:creationId xmlns:a16="http://schemas.microsoft.com/office/drawing/2014/main" id="{37D2DB11-4D11-B249-88AA-3718E7614C32}"/>
              </a:ext>
            </a:extLst>
          </p:cNvPr>
          <p:cNvSpPr txBox="1"/>
          <p:nvPr/>
        </p:nvSpPr>
        <p:spPr>
          <a:xfrm>
            <a:off x="17983303" y="9278016"/>
            <a:ext cx="3382657" cy="584775"/>
          </a:xfrm>
          <a:prstGeom prst="rect">
            <a:avLst/>
          </a:prstGeom>
          <a:noFill/>
        </p:spPr>
        <p:txBody>
          <a:bodyPr wrap="none" rtlCol="0" anchor="ctr" anchorCtr="0">
            <a:spAutoFit/>
          </a:bodyPr>
          <a:lstStyle/>
          <a:p>
            <a:r>
              <a:rPr lang="en-US" sz="3200" spc="600" dirty="0">
                <a:solidFill>
                  <a:schemeClr val="accent4"/>
                </a:solidFill>
                <a:latin typeface="Oswald Medium" panose="02000603000000000000" pitchFamily="2" charset="77"/>
                <a:ea typeface="League Spartan" charset="0"/>
                <a:cs typeface="Poppins" pitchFamily="2" charset="77"/>
              </a:rPr>
              <a:t>OPPORTUNITY</a:t>
            </a:r>
          </a:p>
        </p:txBody>
      </p:sp>
      <p:sp>
        <p:nvSpPr>
          <p:cNvPr id="6" name="Subtitle 2">
            <a:extLst>
              <a:ext uri="{FF2B5EF4-FFF2-40B4-BE49-F238E27FC236}">
                <a16:creationId xmlns:a16="http://schemas.microsoft.com/office/drawing/2014/main" id="{1A45146C-020C-9A47-ACD9-264C721B8988}"/>
              </a:ext>
            </a:extLst>
          </p:cNvPr>
          <p:cNvSpPr txBox="1">
            <a:spLocks/>
          </p:cNvSpPr>
          <p:nvPr/>
        </p:nvSpPr>
        <p:spPr>
          <a:xfrm>
            <a:off x="1456125" y="5609540"/>
            <a:ext cx="4935325" cy="1855701"/>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solidFill>
                  <a:schemeClr val="tx1"/>
                </a:solidFill>
                <a:latin typeface="Source Sans Pro Light" panose="020B0403030403020204" pitchFamily="34" charset="0"/>
                <a:ea typeface="Source Sans Pro Light" panose="020B0403030403020204" pitchFamily="34" charset="0"/>
                <a:cs typeface="Open Sans Light" panose="020B0306030504020204" pitchFamily="34" charset="0"/>
              </a:rPr>
              <a:t>Green marketing is a practice whereby companies seek to go above and beyond traditional marketing by promoting environmental.</a:t>
            </a:r>
          </a:p>
        </p:txBody>
      </p:sp>
      <p:sp>
        <p:nvSpPr>
          <p:cNvPr id="7" name="TextBox 6">
            <a:extLst>
              <a:ext uri="{FF2B5EF4-FFF2-40B4-BE49-F238E27FC236}">
                <a16:creationId xmlns:a16="http://schemas.microsoft.com/office/drawing/2014/main" id="{78970252-7E67-9049-AC31-158EA47C58B5}"/>
              </a:ext>
            </a:extLst>
          </p:cNvPr>
          <p:cNvSpPr txBox="1"/>
          <p:nvPr/>
        </p:nvSpPr>
        <p:spPr>
          <a:xfrm>
            <a:off x="1459022" y="4895076"/>
            <a:ext cx="2523448" cy="584775"/>
          </a:xfrm>
          <a:prstGeom prst="rect">
            <a:avLst/>
          </a:prstGeom>
          <a:noFill/>
        </p:spPr>
        <p:txBody>
          <a:bodyPr wrap="none" rtlCol="0" anchor="ctr" anchorCtr="0">
            <a:spAutoFit/>
          </a:bodyPr>
          <a:lstStyle/>
          <a:p>
            <a:r>
              <a:rPr lang="en-US" sz="3200" spc="600" dirty="0">
                <a:solidFill>
                  <a:schemeClr val="accent1"/>
                </a:solidFill>
                <a:latin typeface="Oswald Medium" panose="02000603000000000000" pitchFamily="2" charset="77"/>
                <a:ea typeface="League Spartan" charset="0"/>
                <a:cs typeface="Poppins" pitchFamily="2" charset="77"/>
              </a:rPr>
              <a:t>STRENGTH</a:t>
            </a:r>
          </a:p>
        </p:txBody>
      </p:sp>
      <p:sp>
        <p:nvSpPr>
          <p:cNvPr id="8" name="Subtitle 2">
            <a:extLst>
              <a:ext uri="{FF2B5EF4-FFF2-40B4-BE49-F238E27FC236}">
                <a16:creationId xmlns:a16="http://schemas.microsoft.com/office/drawing/2014/main" id="{BFD5FD05-4FF0-784F-B2BC-82683FCFF0A5}"/>
              </a:ext>
            </a:extLst>
          </p:cNvPr>
          <p:cNvSpPr txBox="1">
            <a:spLocks/>
          </p:cNvSpPr>
          <p:nvPr/>
        </p:nvSpPr>
        <p:spPr>
          <a:xfrm>
            <a:off x="1456125" y="9992479"/>
            <a:ext cx="4935325" cy="1855701"/>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solidFill>
                  <a:schemeClr val="tx1"/>
                </a:solidFill>
                <a:latin typeface="Source Sans Pro Light" panose="020B0403030403020204" pitchFamily="34" charset="0"/>
                <a:ea typeface="Source Sans Pro Light" panose="020B0403030403020204" pitchFamily="34" charset="0"/>
                <a:cs typeface="Open Sans Light" panose="020B0306030504020204" pitchFamily="34" charset="0"/>
              </a:rPr>
              <a:t>Green marketing is a practice whereby companies seek to go above and beyond traditional marketing by promoting environmental.</a:t>
            </a:r>
          </a:p>
        </p:txBody>
      </p:sp>
      <p:sp>
        <p:nvSpPr>
          <p:cNvPr id="9" name="TextBox 8">
            <a:extLst>
              <a:ext uri="{FF2B5EF4-FFF2-40B4-BE49-F238E27FC236}">
                <a16:creationId xmlns:a16="http://schemas.microsoft.com/office/drawing/2014/main" id="{BAC46D5C-352A-6C47-932F-0C705B4EBB59}"/>
              </a:ext>
            </a:extLst>
          </p:cNvPr>
          <p:cNvSpPr txBox="1"/>
          <p:nvPr/>
        </p:nvSpPr>
        <p:spPr>
          <a:xfrm>
            <a:off x="1459022" y="9278015"/>
            <a:ext cx="1915909" cy="584775"/>
          </a:xfrm>
          <a:prstGeom prst="rect">
            <a:avLst/>
          </a:prstGeom>
          <a:noFill/>
        </p:spPr>
        <p:txBody>
          <a:bodyPr wrap="none" rtlCol="0" anchor="ctr" anchorCtr="0">
            <a:spAutoFit/>
          </a:bodyPr>
          <a:lstStyle/>
          <a:p>
            <a:r>
              <a:rPr lang="en-US" sz="3200" spc="600" dirty="0">
                <a:solidFill>
                  <a:schemeClr val="accent3"/>
                </a:solidFill>
                <a:latin typeface="Oswald Medium" panose="02000603000000000000" pitchFamily="2" charset="77"/>
                <a:ea typeface="League Spartan" charset="0"/>
                <a:cs typeface="Poppins" pitchFamily="2" charset="77"/>
              </a:rPr>
              <a:t>THREAT</a:t>
            </a:r>
          </a:p>
        </p:txBody>
      </p:sp>
      <p:sp>
        <p:nvSpPr>
          <p:cNvPr id="10" name="Shape">
            <a:extLst>
              <a:ext uri="{FF2B5EF4-FFF2-40B4-BE49-F238E27FC236}">
                <a16:creationId xmlns:a16="http://schemas.microsoft.com/office/drawing/2014/main" id="{5735533A-DBD9-B94C-8D66-45393F46D6C7}"/>
              </a:ext>
            </a:extLst>
          </p:cNvPr>
          <p:cNvSpPr/>
          <p:nvPr/>
        </p:nvSpPr>
        <p:spPr>
          <a:xfrm>
            <a:off x="8010496" y="8376428"/>
            <a:ext cx="4102913" cy="4102911"/>
          </a:xfrm>
          <a:prstGeom prst="rect">
            <a:avLst/>
          </a:prstGeom>
          <a:solidFill>
            <a:schemeClr val="bg1"/>
          </a:solidFill>
          <a:ln w="63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32" tIns="91416" rIns="182832" bIns="91416" numCol="1" spcCol="0" rtlCol="0" fromWordArt="0" anchor="ctr" anchorCtr="0" forceAA="0" compatLnSpc="1">
            <a:prstTxWarp prst="textNoShape">
              <a:avLst/>
            </a:prstTxWarp>
            <a:noAutofit/>
          </a:bodyPr>
          <a:lstStyle/>
          <a:p>
            <a:pPr algn="ctr"/>
            <a:endParaRPr lang="ru-RU" sz="7198" dirty="0">
              <a:latin typeface="Source Sans Pro Light" panose="020B0403030403020204" pitchFamily="34" charset="0"/>
            </a:endParaRPr>
          </a:p>
        </p:txBody>
      </p:sp>
      <p:sp>
        <p:nvSpPr>
          <p:cNvPr id="11" name="Shape">
            <a:extLst>
              <a:ext uri="{FF2B5EF4-FFF2-40B4-BE49-F238E27FC236}">
                <a16:creationId xmlns:a16="http://schemas.microsoft.com/office/drawing/2014/main" id="{020B818E-D52A-6B4B-B7F5-D71DEBE075B1}"/>
              </a:ext>
            </a:extLst>
          </p:cNvPr>
          <p:cNvSpPr/>
          <p:nvPr/>
        </p:nvSpPr>
        <p:spPr>
          <a:xfrm flipH="1">
            <a:off x="12282440" y="8376426"/>
            <a:ext cx="4102913" cy="4102911"/>
          </a:xfrm>
          <a:prstGeom prst="rect">
            <a:avLst/>
          </a:prstGeom>
          <a:solidFill>
            <a:schemeClr val="bg1"/>
          </a:solidFill>
          <a:ln w="63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32" tIns="91416" rIns="182832" bIns="91416" numCol="1" spcCol="0" rtlCol="0" fromWordArt="0" anchor="ctr" anchorCtr="0" forceAA="0" compatLnSpc="1">
            <a:prstTxWarp prst="textNoShape">
              <a:avLst/>
            </a:prstTxWarp>
            <a:noAutofit/>
          </a:bodyPr>
          <a:lstStyle/>
          <a:p>
            <a:pPr algn="ctr"/>
            <a:endParaRPr lang="ru-RU" sz="7198" dirty="0">
              <a:latin typeface="Source Sans Pro Light" panose="020B0403030403020204" pitchFamily="34" charset="0"/>
            </a:endParaRPr>
          </a:p>
        </p:txBody>
      </p:sp>
      <p:sp>
        <p:nvSpPr>
          <p:cNvPr id="12" name="Shape">
            <a:extLst>
              <a:ext uri="{FF2B5EF4-FFF2-40B4-BE49-F238E27FC236}">
                <a16:creationId xmlns:a16="http://schemas.microsoft.com/office/drawing/2014/main" id="{BB17F734-08EC-D946-B77E-4D69B904D365}"/>
              </a:ext>
            </a:extLst>
          </p:cNvPr>
          <p:cNvSpPr/>
          <p:nvPr/>
        </p:nvSpPr>
        <p:spPr>
          <a:xfrm>
            <a:off x="12282440" y="4124778"/>
            <a:ext cx="4102913" cy="4102911"/>
          </a:xfrm>
          <a:prstGeom prst="rect">
            <a:avLst/>
          </a:prstGeom>
          <a:solidFill>
            <a:schemeClr val="bg1"/>
          </a:solid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32" tIns="91416" rIns="182832" bIns="91416" numCol="1" spcCol="0" rtlCol="0" fromWordArt="0" anchor="ctr" anchorCtr="0" forceAA="0" compatLnSpc="1">
            <a:prstTxWarp prst="textNoShape">
              <a:avLst/>
            </a:prstTxWarp>
            <a:noAutofit/>
          </a:bodyPr>
          <a:lstStyle/>
          <a:p>
            <a:pPr algn="ctr"/>
            <a:endParaRPr lang="ru-RU" sz="7198" dirty="0">
              <a:latin typeface="Source Sans Pro Light" panose="020B0403030403020204" pitchFamily="34" charset="0"/>
            </a:endParaRPr>
          </a:p>
        </p:txBody>
      </p:sp>
      <p:sp>
        <p:nvSpPr>
          <p:cNvPr id="13" name="Shape">
            <a:extLst>
              <a:ext uri="{FF2B5EF4-FFF2-40B4-BE49-F238E27FC236}">
                <a16:creationId xmlns:a16="http://schemas.microsoft.com/office/drawing/2014/main" id="{D8AD9E29-7905-984F-92C6-6961A0BC6BEA}"/>
              </a:ext>
            </a:extLst>
          </p:cNvPr>
          <p:cNvSpPr/>
          <p:nvPr/>
        </p:nvSpPr>
        <p:spPr>
          <a:xfrm flipH="1">
            <a:off x="8010496" y="4124780"/>
            <a:ext cx="4102913" cy="4102911"/>
          </a:xfrm>
          <a:prstGeom prst="rect">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32" tIns="91416" rIns="182832" bIns="91416" numCol="1" spcCol="0" rtlCol="0" fromWordArt="0" anchor="ctr" anchorCtr="0" forceAA="0" compatLnSpc="1">
            <a:prstTxWarp prst="textNoShape">
              <a:avLst/>
            </a:prstTxWarp>
            <a:noAutofit/>
          </a:bodyPr>
          <a:lstStyle/>
          <a:p>
            <a:pPr algn="ctr"/>
            <a:endParaRPr lang="ru-RU" sz="7198" dirty="0">
              <a:latin typeface="Source Sans Pro Light" panose="020B0403030403020204" pitchFamily="34" charset="0"/>
            </a:endParaRPr>
          </a:p>
        </p:txBody>
      </p:sp>
      <p:sp>
        <p:nvSpPr>
          <p:cNvPr id="25" name="Freeform 24">
            <a:extLst>
              <a:ext uri="{FF2B5EF4-FFF2-40B4-BE49-F238E27FC236}">
                <a16:creationId xmlns:a16="http://schemas.microsoft.com/office/drawing/2014/main" id="{2514726E-9644-C74B-80D1-ACF3F7ED3DE4}"/>
              </a:ext>
            </a:extLst>
          </p:cNvPr>
          <p:cNvSpPr>
            <a:spLocks noChangeArrowheads="1"/>
          </p:cNvSpPr>
          <p:nvPr/>
        </p:nvSpPr>
        <p:spPr bwMode="auto">
          <a:xfrm>
            <a:off x="9361459" y="5162071"/>
            <a:ext cx="1402697" cy="1249891"/>
          </a:xfrm>
          <a:custGeom>
            <a:avLst/>
            <a:gdLst>
              <a:gd name="connsiteX0" fmla="*/ 155336 w 306028"/>
              <a:gd name="connsiteY0" fmla="*/ 130175 h 272690"/>
              <a:gd name="connsiteX1" fmla="*/ 163100 w 306028"/>
              <a:gd name="connsiteY1" fmla="*/ 130175 h 272690"/>
              <a:gd name="connsiteX2" fmla="*/ 167905 w 306028"/>
              <a:gd name="connsiteY2" fmla="*/ 134479 h 272690"/>
              <a:gd name="connsiteX3" fmla="*/ 163100 w 306028"/>
              <a:gd name="connsiteY3" fmla="*/ 139142 h 272690"/>
              <a:gd name="connsiteX4" fmla="*/ 155336 w 306028"/>
              <a:gd name="connsiteY4" fmla="*/ 139142 h 272690"/>
              <a:gd name="connsiteX5" fmla="*/ 150530 w 306028"/>
              <a:gd name="connsiteY5" fmla="*/ 143805 h 272690"/>
              <a:gd name="connsiteX6" fmla="*/ 150530 w 306028"/>
              <a:gd name="connsiteY6" fmla="*/ 201912 h 272690"/>
              <a:gd name="connsiteX7" fmla="*/ 155336 w 306028"/>
              <a:gd name="connsiteY7" fmla="*/ 206574 h 272690"/>
              <a:gd name="connsiteX8" fmla="*/ 163100 w 306028"/>
              <a:gd name="connsiteY8" fmla="*/ 206574 h 272690"/>
              <a:gd name="connsiteX9" fmla="*/ 167905 w 306028"/>
              <a:gd name="connsiteY9" fmla="*/ 211237 h 272690"/>
              <a:gd name="connsiteX10" fmla="*/ 163100 w 306028"/>
              <a:gd name="connsiteY10" fmla="*/ 215541 h 272690"/>
              <a:gd name="connsiteX11" fmla="*/ 155336 w 306028"/>
              <a:gd name="connsiteY11" fmla="*/ 215541 h 272690"/>
              <a:gd name="connsiteX12" fmla="*/ 141288 w 306028"/>
              <a:gd name="connsiteY12" fmla="*/ 201912 h 272690"/>
              <a:gd name="connsiteX13" fmla="*/ 141288 w 306028"/>
              <a:gd name="connsiteY13" fmla="*/ 143805 h 272690"/>
              <a:gd name="connsiteX14" fmla="*/ 155336 w 306028"/>
              <a:gd name="connsiteY14" fmla="*/ 130175 h 272690"/>
              <a:gd name="connsiteX15" fmla="*/ 224172 w 306028"/>
              <a:gd name="connsiteY15" fmla="*/ 58891 h 272690"/>
              <a:gd name="connsiteX16" fmla="*/ 216600 w 306028"/>
              <a:gd name="connsiteY16" fmla="*/ 59250 h 272690"/>
              <a:gd name="connsiteX17" fmla="*/ 218764 w 306028"/>
              <a:gd name="connsiteY17" fmla="*/ 87569 h 272690"/>
              <a:gd name="connsiteX18" fmla="*/ 196767 w 306028"/>
              <a:gd name="connsiteY18" fmla="*/ 121982 h 272690"/>
              <a:gd name="connsiteX19" fmla="*/ 185228 w 306028"/>
              <a:gd name="connsiteY19" fmla="*/ 138113 h 272690"/>
              <a:gd name="connsiteX20" fmla="*/ 185228 w 306028"/>
              <a:gd name="connsiteY20" fmla="*/ 200486 h 272690"/>
              <a:gd name="connsiteX21" fmla="*/ 191358 w 306028"/>
              <a:gd name="connsiteY21" fmla="*/ 206580 h 272690"/>
              <a:gd name="connsiteX22" fmla="*/ 274295 w 306028"/>
              <a:gd name="connsiteY22" fmla="*/ 206580 h 272690"/>
              <a:gd name="connsiteX23" fmla="*/ 275016 w 306028"/>
              <a:gd name="connsiteY23" fmla="*/ 206222 h 272690"/>
              <a:gd name="connsiteX24" fmla="*/ 284392 w 306028"/>
              <a:gd name="connsiteY24" fmla="*/ 195826 h 272690"/>
              <a:gd name="connsiteX25" fmla="*/ 283310 w 306028"/>
              <a:gd name="connsiteY25" fmla="*/ 190807 h 272690"/>
              <a:gd name="connsiteX26" fmla="*/ 282950 w 306028"/>
              <a:gd name="connsiteY26" fmla="*/ 186506 h 272690"/>
              <a:gd name="connsiteX27" fmla="*/ 286195 w 306028"/>
              <a:gd name="connsiteY27" fmla="*/ 183997 h 272690"/>
              <a:gd name="connsiteX28" fmla="*/ 294849 w 306028"/>
              <a:gd name="connsiteY28" fmla="*/ 173601 h 272690"/>
              <a:gd name="connsiteX29" fmla="*/ 291604 w 306028"/>
              <a:gd name="connsiteY29" fmla="*/ 166432 h 272690"/>
              <a:gd name="connsiteX30" fmla="*/ 290883 w 306028"/>
              <a:gd name="connsiteY30" fmla="*/ 162847 h 272690"/>
              <a:gd name="connsiteX31" fmla="*/ 292325 w 306028"/>
              <a:gd name="connsiteY31" fmla="*/ 159621 h 272690"/>
              <a:gd name="connsiteX32" fmla="*/ 296652 w 306028"/>
              <a:gd name="connsiteY32" fmla="*/ 151376 h 272690"/>
              <a:gd name="connsiteX33" fmla="*/ 293046 w 306028"/>
              <a:gd name="connsiteY33" fmla="*/ 144207 h 272690"/>
              <a:gd name="connsiteX34" fmla="*/ 289801 w 306028"/>
              <a:gd name="connsiteY34" fmla="*/ 139188 h 272690"/>
              <a:gd name="connsiteX35" fmla="*/ 291964 w 306028"/>
              <a:gd name="connsiteY35" fmla="*/ 133811 h 272690"/>
              <a:gd name="connsiteX36" fmla="*/ 295570 w 306028"/>
              <a:gd name="connsiteY36" fmla="*/ 125566 h 272690"/>
              <a:gd name="connsiteX37" fmla="*/ 287998 w 306028"/>
              <a:gd name="connsiteY37" fmla="*/ 116246 h 272690"/>
              <a:gd name="connsiteX38" fmla="*/ 241120 w 306028"/>
              <a:gd name="connsiteY38" fmla="*/ 116246 h 272690"/>
              <a:gd name="connsiteX39" fmla="*/ 237154 w 306028"/>
              <a:gd name="connsiteY39" fmla="*/ 114454 h 272690"/>
              <a:gd name="connsiteX40" fmla="*/ 236793 w 306028"/>
              <a:gd name="connsiteY40" fmla="*/ 110511 h 272690"/>
              <a:gd name="connsiteX41" fmla="*/ 238957 w 306028"/>
              <a:gd name="connsiteY41" fmla="*/ 83626 h 272690"/>
              <a:gd name="connsiteX42" fmla="*/ 224172 w 306028"/>
              <a:gd name="connsiteY42" fmla="*/ 58891 h 272690"/>
              <a:gd name="connsiteX43" fmla="*/ 224533 w 306028"/>
              <a:gd name="connsiteY43" fmla="*/ 49571 h 272690"/>
              <a:gd name="connsiteX44" fmla="*/ 248332 w 306028"/>
              <a:gd name="connsiteY44" fmla="*/ 82909 h 272690"/>
              <a:gd name="connsiteX45" fmla="*/ 247251 w 306028"/>
              <a:gd name="connsiteY45" fmla="*/ 107284 h 272690"/>
              <a:gd name="connsiteX46" fmla="*/ 287998 w 306028"/>
              <a:gd name="connsiteY46" fmla="*/ 107284 h 272690"/>
              <a:gd name="connsiteX47" fmla="*/ 304946 w 306028"/>
              <a:gd name="connsiteY47" fmla="*/ 125566 h 272690"/>
              <a:gd name="connsiteX48" fmla="*/ 300979 w 306028"/>
              <a:gd name="connsiteY48" fmla="*/ 138471 h 272690"/>
              <a:gd name="connsiteX49" fmla="*/ 306028 w 306028"/>
              <a:gd name="connsiteY49" fmla="*/ 151376 h 272690"/>
              <a:gd name="connsiteX50" fmla="*/ 301340 w 306028"/>
              <a:gd name="connsiteY50" fmla="*/ 163922 h 272690"/>
              <a:gd name="connsiteX51" fmla="*/ 303864 w 306028"/>
              <a:gd name="connsiteY51" fmla="*/ 173601 h 272690"/>
              <a:gd name="connsiteX52" fmla="*/ 293046 w 306028"/>
              <a:gd name="connsiteY52" fmla="*/ 191166 h 272690"/>
              <a:gd name="connsiteX53" fmla="*/ 293767 w 306028"/>
              <a:gd name="connsiteY53" fmla="*/ 195826 h 272690"/>
              <a:gd name="connsiteX54" fmla="*/ 275738 w 306028"/>
              <a:gd name="connsiteY54" fmla="*/ 215542 h 272690"/>
              <a:gd name="connsiteX55" fmla="*/ 274295 w 306028"/>
              <a:gd name="connsiteY55" fmla="*/ 215542 h 272690"/>
              <a:gd name="connsiteX56" fmla="*/ 191358 w 306028"/>
              <a:gd name="connsiteY56" fmla="*/ 215542 h 272690"/>
              <a:gd name="connsiteX57" fmla="*/ 176213 w 306028"/>
              <a:gd name="connsiteY57" fmla="*/ 200486 h 272690"/>
              <a:gd name="connsiteX58" fmla="*/ 176213 w 306028"/>
              <a:gd name="connsiteY58" fmla="*/ 138113 h 272690"/>
              <a:gd name="connsiteX59" fmla="*/ 189916 w 306028"/>
              <a:gd name="connsiteY59" fmla="*/ 115888 h 272690"/>
              <a:gd name="connsiteX60" fmla="*/ 209749 w 306028"/>
              <a:gd name="connsiteY60" fmla="*/ 85418 h 272690"/>
              <a:gd name="connsiteX61" fmla="*/ 206503 w 306028"/>
              <a:gd name="connsiteY61" fmla="*/ 56741 h 272690"/>
              <a:gd name="connsiteX62" fmla="*/ 208667 w 306028"/>
              <a:gd name="connsiteY62" fmla="*/ 52081 h 272690"/>
              <a:gd name="connsiteX63" fmla="*/ 224533 w 306028"/>
              <a:gd name="connsiteY63" fmla="*/ 49571 h 272690"/>
              <a:gd name="connsiteX64" fmla="*/ 84446 w 306028"/>
              <a:gd name="connsiteY64" fmla="*/ 0 h 272690"/>
              <a:gd name="connsiteX65" fmla="*/ 153014 w 306028"/>
              <a:gd name="connsiteY65" fmla="*/ 35255 h 272690"/>
              <a:gd name="connsiteX66" fmla="*/ 221581 w 306028"/>
              <a:gd name="connsiteY66" fmla="*/ 0 h 272690"/>
              <a:gd name="connsiteX67" fmla="*/ 306027 w 306028"/>
              <a:gd name="connsiteY67" fmla="*/ 84181 h 272690"/>
              <a:gd name="connsiteX68" fmla="*/ 305666 w 306028"/>
              <a:gd name="connsiteY68" fmla="*/ 90657 h 272690"/>
              <a:gd name="connsiteX69" fmla="*/ 300975 w 306028"/>
              <a:gd name="connsiteY69" fmla="*/ 94974 h 272690"/>
              <a:gd name="connsiteX70" fmla="*/ 296644 w 306028"/>
              <a:gd name="connsiteY70" fmla="*/ 90297 h 272690"/>
              <a:gd name="connsiteX71" fmla="*/ 296644 w 306028"/>
              <a:gd name="connsiteY71" fmla="*/ 84181 h 272690"/>
              <a:gd name="connsiteX72" fmla="*/ 221581 w 306028"/>
              <a:gd name="connsiteY72" fmla="*/ 9353 h 272690"/>
              <a:gd name="connsiteX73" fmla="*/ 156983 w 306028"/>
              <a:gd name="connsiteY73" fmla="*/ 46048 h 272690"/>
              <a:gd name="connsiteX74" fmla="*/ 153014 w 306028"/>
              <a:gd name="connsiteY74" fmla="*/ 48566 h 272690"/>
              <a:gd name="connsiteX75" fmla="*/ 149044 w 306028"/>
              <a:gd name="connsiteY75" fmla="*/ 46048 h 272690"/>
              <a:gd name="connsiteX76" fmla="*/ 84446 w 306028"/>
              <a:gd name="connsiteY76" fmla="*/ 9353 h 272690"/>
              <a:gd name="connsiteX77" fmla="*/ 9383 w 306028"/>
              <a:gd name="connsiteY77" fmla="*/ 84181 h 272690"/>
              <a:gd name="connsiteX78" fmla="*/ 153014 w 306028"/>
              <a:gd name="connsiteY78" fmla="*/ 262617 h 272690"/>
              <a:gd name="connsiteX79" fmla="*/ 198485 w 306028"/>
              <a:gd name="connsiteY79" fmla="*/ 229880 h 272690"/>
              <a:gd name="connsiteX80" fmla="*/ 204981 w 306028"/>
              <a:gd name="connsiteY80" fmla="*/ 230600 h 272690"/>
              <a:gd name="connsiteX81" fmla="*/ 204259 w 306028"/>
              <a:gd name="connsiteY81" fmla="*/ 237075 h 272690"/>
              <a:gd name="connsiteX82" fmla="*/ 155540 w 306028"/>
              <a:gd name="connsiteY82" fmla="*/ 271971 h 272690"/>
              <a:gd name="connsiteX83" fmla="*/ 153014 w 306028"/>
              <a:gd name="connsiteY83" fmla="*/ 272690 h 272690"/>
              <a:gd name="connsiteX84" fmla="*/ 150488 w 306028"/>
              <a:gd name="connsiteY84" fmla="*/ 271971 h 272690"/>
              <a:gd name="connsiteX85" fmla="*/ 0 w 306028"/>
              <a:gd name="connsiteY85" fmla="*/ 84181 h 272690"/>
              <a:gd name="connsiteX86" fmla="*/ 84446 w 306028"/>
              <a:gd name="connsiteY86" fmla="*/ 0 h 272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306028" h="272690">
                <a:moveTo>
                  <a:pt x="155336" y="130175"/>
                </a:moveTo>
                <a:lnTo>
                  <a:pt x="163100" y="130175"/>
                </a:lnTo>
                <a:cubicBezTo>
                  <a:pt x="165687" y="130175"/>
                  <a:pt x="167905" y="131969"/>
                  <a:pt x="167905" y="134479"/>
                </a:cubicBezTo>
                <a:cubicBezTo>
                  <a:pt x="167905" y="136990"/>
                  <a:pt x="165687" y="139142"/>
                  <a:pt x="163100" y="139142"/>
                </a:cubicBezTo>
                <a:lnTo>
                  <a:pt x="155336" y="139142"/>
                </a:lnTo>
                <a:cubicBezTo>
                  <a:pt x="152748" y="139142"/>
                  <a:pt x="150530" y="141294"/>
                  <a:pt x="150530" y="143805"/>
                </a:cubicBezTo>
                <a:lnTo>
                  <a:pt x="150530" y="201912"/>
                </a:lnTo>
                <a:cubicBezTo>
                  <a:pt x="150530" y="204422"/>
                  <a:pt x="152748" y="206574"/>
                  <a:pt x="155336" y="206574"/>
                </a:cubicBezTo>
                <a:lnTo>
                  <a:pt x="163100" y="206574"/>
                </a:lnTo>
                <a:cubicBezTo>
                  <a:pt x="165687" y="206574"/>
                  <a:pt x="167905" y="208368"/>
                  <a:pt x="167905" y="211237"/>
                </a:cubicBezTo>
                <a:cubicBezTo>
                  <a:pt x="167905" y="213748"/>
                  <a:pt x="165687" y="215541"/>
                  <a:pt x="163100" y="215541"/>
                </a:cubicBezTo>
                <a:lnTo>
                  <a:pt x="155336" y="215541"/>
                </a:lnTo>
                <a:cubicBezTo>
                  <a:pt x="147573" y="215541"/>
                  <a:pt x="141288" y="209444"/>
                  <a:pt x="141288" y="201912"/>
                </a:cubicBezTo>
                <a:lnTo>
                  <a:pt x="141288" y="143805"/>
                </a:lnTo>
                <a:cubicBezTo>
                  <a:pt x="141288" y="136273"/>
                  <a:pt x="147573" y="130175"/>
                  <a:pt x="155336" y="130175"/>
                </a:cubicBezTo>
                <a:close/>
                <a:moveTo>
                  <a:pt x="224172" y="58891"/>
                </a:moveTo>
                <a:cubicBezTo>
                  <a:pt x="220927" y="58891"/>
                  <a:pt x="218403" y="58891"/>
                  <a:pt x="216600" y="59250"/>
                </a:cubicBezTo>
                <a:cubicBezTo>
                  <a:pt x="218042" y="66419"/>
                  <a:pt x="220206" y="80399"/>
                  <a:pt x="218764" y="87569"/>
                </a:cubicBezTo>
                <a:cubicBezTo>
                  <a:pt x="215518" y="100832"/>
                  <a:pt x="205421" y="112303"/>
                  <a:pt x="196767" y="121982"/>
                </a:cubicBezTo>
                <a:cubicBezTo>
                  <a:pt x="191358" y="128076"/>
                  <a:pt x="185228" y="134887"/>
                  <a:pt x="185228" y="138113"/>
                </a:cubicBezTo>
                <a:lnTo>
                  <a:pt x="185228" y="200486"/>
                </a:lnTo>
                <a:cubicBezTo>
                  <a:pt x="185228" y="203712"/>
                  <a:pt x="188113" y="206580"/>
                  <a:pt x="191358" y="206580"/>
                </a:cubicBezTo>
                <a:lnTo>
                  <a:pt x="274295" y="206580"/>
                </a:lnTo>
                <a:cubicBezTo>
                  <a:pt x="274656" y="206580"/>
                  <a:pt x="274656" y="206222"/>
                  <a:pt x="275016" y="206222"/>
                </a:cubicBezTo>
                <a:cubicBezTo>
                  <a:pt x="280425" y="205863"/>
                  <a:pt x="284392" y="201561"/>
                  <a:pt x="284392" y="195826"/>
                </a:cubicBezTo>
                <a:cubicBezTo>
                  <a:pt x="284392" y="194034"/>
                  <a:pt x="284031" y="192600"/>
                  <a:pt x="283310" y="190807"/>
                </a:cubicBezTo>
                <a:cubicBezTo>
                  <a:pt x="282589" y="189374"/>
                  <a:pt x="282589" y="187940"/>
                  <a:pt x="282950" y="186506"/>
                </a:cubicBezTo>
                <a:cubicBezTo>
                  <a:pt x="283671" y="185430"/>
                  <a:pt x="284753" y="184355"/>
                  <a:pt x="286195" y="183997"/>
                </a:cubicBezTo>
                <a:cubicBezTo>
                  <a:pt x="291243" y="182921"/>
                  <a:pt x="294849" y="178978"/>
                  <a:pt x="294849" y="173601"/>
                </a:cubicBezTo>
                <a:cubicBezTo>
                  <a:pt x="294849" y="171092"/>
                  <a:pt x="293767" y="168583"/>
                  <a:pt x="291604" y="166432"/>
                </a:cubicBezTo>
                <a:cubicBezTo>
                  <a:pt x="290883" y="165356"/>
                  <a:pt x="290522" y="164281"/>
                  <a:pt x="290883" y="162847"/>
                </a:cubicBezTo>
                <a:cubicBezTo>
                  <a:pt x="290883" y="161772"/>
                  <a:pt x="291243" y="160338"/>
                  <a:pt x="292325" y="159621"/>
                </a:cubicBezTo>
                <a:cubicBezTo>
                  <a:pt x="295210" y="157829"/>
                  <a:pt x="296652" y="154602"/>
                  <a:pt x="296652" y="151376"/>
                </a:cubicBezTo>
                <a:cubicBezTo>
                  <a:pt x="296652" y="147075"/>
                  <a:pt x="294849" y="144924"/>
                  <a:pt x="293046" y="144207"/>
                </a:cubicBezTo>
                <a:cubicBezTo>
                  <a:pt x="291243" y="143131"/>
                  <a:pt x="290161" y="141339"/>
                  <a:pt x="289801" y="139188"/>
                </a:cubicBezTo>
                <a:cubicBezTo>
                  <a:pt x="289801" y="137396"/>
                  <a:pt x="290522" y="135245"/>
                  <a:pt x="291964" y="133811"/>
                </a:cubicBezTo>
                <a:cubicBezTo>
                  <a:pt x="293046" y="133453"/>
                  <a:pt x="295570" y="130944"/>
                  <a:pt x="295570" y="125566"/>
                </a:cubicBezTo>
                <a:cubicBezTo>
                  <a:pt x="295570" y="120189"/>
                  <a:pt x="291604" y="116246"/>
                  <a:pt x="287998" y="116246"/>
                </a:cubicBezTo>
                <a:lnTo>
                  <a:pt x="241120" y="116246"/>
                </a:lnTo>
                <a:cubicBezTo>
                  <a:pt x="239678" y="116246"/>
                  <a:pt x="238236" y="115529"/>
                  <a:pt x="237154" y="114454"/>
                </a:cubicBezTo>
                <a:cubicBezTo>
                  <a:pt x="236433" y="113378"/>
                  <a:pt x="236433" y="111945"/>
                  <a:pt x="236793" y="110511"/>
                </a:cubicBezTo>
                <a:cubicBezTo>
                  <a:pt x="237514" y="106568"/>
                  <a:pt x="240399" y="96172"/>
                  <a:pt x="238957" y="83626"/>
                </a:cubicBezTo>
                <a:cubicBezTo>
                  <a:pt x="237514" y="69645"/>
                  <a:pt x="231745" y="58891"/>
                  <a:pt x="224172" y="58891"/>
                </a:cubicBezTo>
                <a:close/>
                <a:moveTo>
                  <a:pt x="224533" y="49571"/>
                </a:moveTo>
                <a:cubicBezTo>
                  <a:pt x="236793" y="50288"/>
                  <a:pt x="246529" y="63552"/>
                  <a:pt x="248332" y="82909"/>
                </a:cubicBezTo>
                <a:cubicBezTo>
                  <a:pt x="249054" y="92587"/>
                  <a:pt x="247972" y="101191"/>
                  <a:pt x="247251" y="107284"/>
                </a:cubicBezTo>
                <a:lnTo>
                  <a:pt x="287998" y="107284"/>
                </a:lnTo>
                <a:cubicBezTo>
                  <a:pt x="297013" y="107284"/>
                  <a:pt x="304946" y="115529"/>
                  <a:pt x="304946" y="125566"/>
                </a:cubicBezTo>
                <a:cubicBezTo>
                  <a:pt x="304946" y="131660"/>
                  <a:pt x="302782" y="135962"/>
                  <a:pt x="300979" y="138471"/>
                </a:cubicBezTo>
                <a:cubicBezTo>
                  <a:pt x="303864" y="141339"/>
                  <a:pt x="306028" y="145999"/>
                  <a:pt x="306028" y="151376"/>
                </a:cubicBezTo>
                <a:cubicBezTo>
                  <a:pt x="306028" y="155678"/>
                  <a:pt x="304225" y="160338"/>
                  <a:pt x="301340" y="163922"/>
                </a:cubicBezTo>
                <a:cubicBezTo>
                  <a:pt x="302782" y="166790"/>
                  <a:pt x="303864" y="170375"/>
                  <a:pt x="303864" y="173601"/>
                </a:cubicBezTo>
                <a:cubicBezTo>
                  <a:pt x="303864" y="181129"/>
                  <a:pt x="299537" y="187940"/>
                  <a:pt x="293046" y="191166"/>
                </a:cubicBezTo>
                <a:cubicBezTo>
                  <a:pt x="293767" y="192958"/>
                  <a:pt x="293767" y="194392"/>
                  <a:pt x="293767" y="195826"/>
                </a:cubicBezTo>
                <a:cubicBezTo>
                  <a:pt x="293767" y="206222"/>
                  <a:pt x="286195" y="214466"/>
                  <a:pt x="275738" y="215542"/>
                </a:cubicBezTo>
                <a:cubicBezTo>
                  <a:pt x="275377" y="215542"/>
                  <a:pt x="275016" y="215542"/>
                  <a:pt x="274295" y="215542"/>
                </a:cubicBezTo>
                <a:lnTo>
                  <a:pt x="191358" y="215542"/>
                </a:lnTo>
                <a:cubicBezTo>
                  <a:pt x="182704" y="215542"/>
                  <a:pt x="176213" y="209089"/>
                  <a:pt x="176213" y="200486"/>
                </a:cubicBezTo>
                <a:lnTo>
                  <a:pt x="176213" y="138113"/>
                </a:lnTo>
                <a:cubicBezTo>
                  <a:pt x="176213" y="131302"/>
                  <a:pt x="181983" y="124491"/>
                  <a:pt x="189916" y="115888"/>
                </a:cubicBezTo>
                <a:cubicBezTo>
                  <a:pt x="197849" y="106926"/>
                  <a:pt x="207224" y="96530"/>
                  <a:pt x="209749" y="85418"/>
                </a:cubicBezTo>
                <a:cubicBezTo>
                  <a:pt x="211191" y="79683"/>
                  <a:pt x="208306" y="64985"/>
                  <a:pt x="206503" y="56741"/>
                </a:cubicBezTo>
                <a:cubicBezTo>
                  <a:pt x="206143" y="54948"/>
                  <a:pt x="207224" y="53156"/>
                  <a:pt x="208667" y="52081"/>
                </a:cubicBezTo>
                <a:cubicBezTo>
                  <a:pt x="209749" y="51722"/>
                  <a:pt x="213715" y="49213"/>
                  <a:pt x="224533" y="49571"/>
                </a:cubicBezTo>
                <a:close/>
                <a:moveTo>
                  <a:pt x="84446" y="0"/>
                </a:moveTo>
                <a:cubicBezTo>
                  <a:pt x="111512" y="0"/>
                  <a:pt x="137135" y="13311"/>
                  <a:pt x="153014" y="35255"/>
                </a:cubicBezTo>
                <a:cubicBezTo>
                  <a:pt x="168892" y="13311"/>
                  <a:pt x="194515" y="0"/>
                  <a:pt x="221581" y="0"/>
                </a:cubicBezTo>
                <a:cubicBezTo>
                  <a:pt x="268135" y="0"/>
                  <a:pt x="306027" y="37774"/>
                  <a:pt x="306027" y="84181"/>
                </a:cubicBezTo>
                <a:cubicBezTo>
                  <a:pt x="306027" y="86340"/>
                  <a:pt x="306027" y="88498"/>
                  <a:pt x="305666" y="90657"/>
                </a:cubicBezTo>
                <a:cubicBezTo>
                  <a:pt x="305666" y="93175"/>
                  <a:pt x="303501" y="95334"/>
                  <a:pt x="300975" y="94974"/>
                </a:cubicBezTo>
                <a:cubicBezTo>
                  <a:pt x="298449" y="94614"/>
                  <a:pt x="296284" y="92815"/>
                  <a:pt x="296644" y="90297"/>
                </a:cubicBezTo>
                <a:cubicBezTo>
                  <a:pt x="296644" y="88139"/>
                  <a:pt x="296644" y="85980"/>
                  <a:pt x="296644" y="84181"/>
                </a:cubicBezTo>
                <a:cubicBezTo>
                  <a:pt x="296644" y="42810"/>
                  <a:pt x="263083" y="9353"/>
                  <a:pt x="221581" y="9353"/>
                </a:cubicBezTo>
                <a:cubicBezTo>
                  <a:pt x="195237" y="9353"/>
                  <a:pt x="170336" y="23384"/>
                  <a:pt x="156983" y="46048"/>
                </a:cubicBezTo>
                <a:cubicBezTo>
                  <a:pt x="156262" y="47847"/>
                  <a:pt x="154457" y="48566"/>
                  <a:pt x="153014" y="48566"/>
                </a:cubicBezTo>
                <a:cubicBezTo>
                  <a:pt x="151570" y="48566"/>
                  <a:pt x="149766" y="47847"/>
                  <a:pt x="149044" y="46048"/>
                </a:cubicBezTo>
                <a:cubicBezTo>
                  <a:pt x="135330" y="23384"/>
                  <a:pt x="110790" y="9353"/>
                  <a:pt x="84446" y="9353"/>
                </a:cubicBezTo>
                <a:cubicBezTo>
                  <a:pt x="42945" y="9353"/>
                  <a:pt x="9383" y="42810"/>
                  <a:pt x="9383" y="84181"/>
                </a:cubicBezTo>
                <a:cubicBezTo>
                  <a:pt x="9383" y="167643"/>
                  <a:pt x="133887" y="250386"/>
                  <a:pt x="153014" y="262617"/>
                </a:cubicBezTo>
                <a:cubicBezTo>
                  <a:pt x="159510" y="258660"/>
                  <a:pt x="177554" y="246788"/>
                  <a:pt x="198485" y="229880"/>
                </a:cubicBezTo>
                <a:cubicBezTo>
                  <a:pt x="200650" y="228441"/>
                  <a:pt x="203537" y="228441"/>
                  <a:pt x="204981" y="230600"/>
                </a:cubicBezTo>
                <a:cubicBezTo>
                  <a:pt x="206424" y="232398"/>
                  <a:pt x="206424" y="235636"/>
                  <a:pt x="204259" y="237075"/>
                </a:cubicBezTo>
                <a:cubicBezTo>
                  <a:pt x="177554" y="258660"/>
                  <a:pt x="155540" y="271971"/>
                  <a:pt x="155540" y="271971"/>
                </a:cubicBezTo>
                <a:cubicBezTo>
                  <a:pt x="154818" y="272331"/>
                  <a:pt x="154096" y="272690"/>
                  <a:pt x="153014" y="272690"/>
                </a:cubicBezTo>
                <a:cubicBezTo>
                  <a:pt x="152292" y="272690"/>
                  <a:pt x="151570" y="272331"/>
                  <a:pt x="150488" y="271971"/>
                </a:cubicBezTo>
                <a:cubicBezTo>
                  <a:pt x="144353" y="268373"/>
                  <a:pt x="0" y="179515"/>
                  <a:pt x="0" y="84181"/>
                </a:cubicBezTo>
                <a:cubicBezTo>
                  <a:pt x="0" y="37774"/>
                  <a:pt x="37892" y="0"/>
                  <a:pt x="84446" y="0"/>
                </a:cubicBezTo>
                <a:close/>
              </a:path>
            </a:pathLst>
          </a:custGeom>
          <a:solidFill>
            <a:schemeClr val="accent1"/>
          </a:solidFill>
          <a:ln>
            <a:noFill/>
          </a:ln>
          <a:effectLst/>
        </p:spPr>
        <p:txBody>
          <a:bodyPr wrap="square" anchor="ctr">
            <a:noAutofit/>
          </a:bodyPr>
          <a:lstStyle/>
          <a:p>
            <a:endParaRPr lang="en-US" dirty="0">
              <a:latin typeface="Source Sans Pro Light" panose="020B0403030403020204" pitchFamily="34" charset="0"/>
            </a:endParaRPr>
          </a:p>
        </p:txBody>
      </p:sp>
      <p:sp>
        <p:nvSpPr>
          <p:cNvPr id="26" name="Freeform 25">
            <a:extLst>
              <a:ext uri="{FF2B5EF4-FFF2-40B4-BE49-F238E27FC236}">
                <a16:creationId xmlns:a16="http://schemas.microsoft.com/office/drawing/2014/main" id="{458A3C3E-4E99-BA45-B8B4-4E5274C21509}"/>
              </a:ext>
            </a:extLst>
          </p:cNvPr>
          <p:cNvSpPr>
            <a:spLocks noChangeArrowheads="1"/>
          </p:cNvSpPr>
          <p:nvPr/>
        </p:nvSpPr>
        <p:spPr bwMode="auto">
          <a:xfrm>
            <a:off x="13718668" y="9421868"/>
            <a:ext cx="1234533" cy="1226864"/>
          </a:xfrm>
          <a:custGeom>
            <a:avLst/>
            <a:gdLst>
              <a:gd name="connsiteX0" fmla="*/ 28448 w 306028"/>
              <a:gd name="connsiteY0" fmla="*/ 224238 h 304127"/>
              <a:gd name="connsiteX1" fmla="*/ 28448 w 306028"/>
              <a:gd name="connsiteY1" fmla="*/ 260583 h 304127"/>
              <a:gd name="connsiteX2" fmla="*/ 130354 w 306028"/>
              <a:gd name="connsiteY2" fmla="*/ 260583 h 304127"/>
              <a:gd name="connsiteX3" fmla="*/ 130354 w 306028"/>
              <a:gd name="connsiteY3" fmla="*/ 224238 h 304127"/>
              <a:gd name="connsiteX4" fmla="*/ 235090 w 306028"/>
              <a:gd name="connsiteY4" fmla="*/ 63546 h 304127"/>
              <a:gd name="connsiteX5" fmla="*/ 250214 w 306028"/>
              <a:gd name="connsiteY5" fmla="*/ 73974 h 304127"/>
              <a:gd name="connsiteX6" fmla="*/ 262097 w 306028"/>
              <a:gd name="connsiteY6" fmla="*/ 70378 h 304127"/>
              <a:gd name="connsiteX7" fmla="*/ 279381 w 306028"/>
              <a:gd name="connsiteY7" fmla="*/ 89438 h 304127"/>
              <a:gd name="connsiteX8" fmla="*/ 279381 w 306028"/>
              <a:gd name="connsiteY8" fmla="*/ 93034 h 304127"/>
              <a:gd name="connsiteX9" fmla="*/ 289104 w 306028"/>
              <a:gd name="connsiteY9" fmla="*/ 90876 h 304127"/>
              <a:gd name="connsiteX10" fmla="*/ 306028 w 306028"/>
              <a:gd name="connsiteY10" fmla="*/ 109576 h 304127"/>
              <a:gd name="connsiteX11" fmla="*/ 306028 w 306028"/>
              <a:gd name="connsiteY11" fmla="*/ 153449 h 304127"/>
              <a:gd name="connsiteX12" fmla="*/ 296306 w 306028"/>
              <a:gd name="connsiteY12" fmla="*/ 219618 h 304127"/>
              <a:gd name="connsiteX13" fmla="*/ 287663 w 306028"/>
              <a:gd name="connsiteY13" fmla="*/ 280032 h 304127"/>
              <a:gd name="connsiteX14" fmla="*/ 287663 w 306028"/>
              <a:gd name="connsiteY14" fmla="*/ 299452 h 304127"/>
              <a:gd name="connsiteX15" fmla="*/ 282982 w 306028"/>
              <a:gd name="connsiteY15" fmla="*/ 304127 h 304127"/>
              <a:gd name="connsiteX16" fmla="*/ 278301 w 306028"/>
              <a:gd name="connsiteY16" fmla="*/ 299452 h 304127"/>
              <a:gd name="connsiteX17" fmla="*/ 278301 w 306028"/>
              <a:gd name="connsiteY17" fmla="*/ 280032 h 304127"/>
              <a:gd name="connsiteX18" fmla="*/ 287663 w 306028"/>
              <a:gd name="connsiteY18" fmla="*/ 217100 h 304127"/>
              <a:gd name="connsiteX19" fmla="*/ 297026 w 306028"/>
              <a:gd name="connsiteY19" fmla="*/ 153449 h 304127"/>
              <a:gd name="connsiteX20" fmla="*/ 297026 w 306028"/>
              <a:gd name="connsiteY20" fmla="*/ 109576 h 304127"/>
              <a:gd name="connsiteX21" fmla="*/ 288744 w 306028"/>
              <a:gd name="connsiteY21" fmla="*/ 100226 h 304127"/>
              <a:gd name="connsiteX22" fmla="*/ 281902 w 306028"/>
              <a:gd name="connsiteY22" fmla="*/ 102384 h 304127"/>
              <a:gd name="connsiteX23" fmla="*/ 279381 w 306028"/>
              <a:gd name="connsiteY23" fmla="*/ 108857 h 304127"/>
              <a:gd name="connsiteX24" fmla="*/ 279381 w 306028"/>
              <a:gd name="connsiteY24" fmla="*/ 159203 h 304127"/>
              <a:gd name="connsiteX25" fmla="*/ 274700 w 306028"/>
              <a:gd name="connsiteY25" fmla="*/ 163518 h 304127"/>
              <a:gd name="connsiteX26" fmla="*/ 270019 w 306028"/>
              <a:gd name="connsiteY26" fmla="*/ 159203 h 304127"/>
              <a:gd name="connsiteX27" fmla="*/ 270019 w 306028"/>
              <a:gd name="connsiteY27" fmla="*/ 108857 h 304127"/>
              <a:gd name="connsiteX28" fmla="*/ 270019 w 306028"/>
              <a:gd name="connsiteY28" fmla="*/ 89438 h 304127"/>
              <a:gd name="connsiteX29" fmla="*/ 261377 w 306028"/>
              <a:gd name="connsiteY29" fmla="*/ 79728 h 304127"/>
              <a:gd name="connsiteX30" fmla="*/ 254895 w 306028"/>
              <a:gd name="connsiteY30" fmla="*/ 82246 h 304127"/>
              <a:gd name="connsiteX31" fmla="*/ 252374 w 306028"/>
              <a:gd name="connsiteY31" fmla="*/ 88719 h 304127"/>
              <a:gd name="connsiteX32" fmla="*/ 252374 w 306028"/>
              <a:gd name="connsiteY32" fmla="*/ 154887 h 304127"/>
              <a:gd name="connsiteX33" fmla="*/ 247693 w 306028"/>
              <a:gd name="connsiteY33" fmla="*/ 159562 h 304127"/>
              <a:gd name="connsiteX34" fmla="*/ 243012 w 306028"/>
              <a:gd name="connsiteY34" fmla="*/ 154887 h 304127"/>
              <a:gd name="connsiteX35" fmla="*/ 243012 w 306028"/>
              <a:gd name="connsiteY35" fmla="*/ 88719 h 304127"/>
              <a:gd name="connsiteX36" fmla="*/ 243012 w 306028"/>
              <a:gd name="connsiteY36" fmla="*/ 82246 h 304127"/>
              <a:gd name="connsiteX37" fmla="*/ 234370 w 306028"/>
              <a:gd name="connsiteY37" fmla="*/ 72536 h 304127"/>
              <a:gd name="connsiteX38" fmla="*/ 227888 w 306028"/>
              <a:gd name="connsiteY38" fmla="*/ 75053 h 304127"/>
              <a:gd name="connsiteX39" fmla="*/ 225007 w 306028"/>
              <a:gd name="connsiteY39" fmla="*/ 81526 h 304127"/>
              <a:gd name="connsiteX40" fmla="*/ 225007 w 306028"/>
              <a:gd name="connsiteY40" fmla="*/ 101665 h 304127"/>
              <a:gd name="connsiteX41" fmla="*/ 225007 w 306028"/>
              <a:gd name="connsiteY41" fmla="*/ 150572 h 304127"/>
              <a:gd name="connsiteX42" fmla="*/ 220326 w 306028"/>
              <a:gd name="connsiteY42" fmla="*/ 155247 h 304127"/>
              <a:gd name="connsiteX43" fmla="*/ 216005 w 306028"/>
              <a:gd name="connsiteY43" fmla="*/ 150572 h 304127"/>
              <a:gd name="connsiteX44" fmla="*/ 216005 w 306028"/>
              <a:gd name="connsiteY44" fmla="*/ 101665 h 304127"/>
              <a:gd name="connsiteX45" fmla="*/ 216005 w 306028"/>
              <a:gd name="connsiteY45" fmla="*/ 101305 h 304127"/>
              <a:gd name="connsiteX46" fmla="*/ 212764 w 306028"/>
              <a:gd name="connsiteY46" fmla="*/ 94832 h 304127"/>
              <a:gd name="connsiteX47" fmla="*/ 205202 w 306028"/>
              <a:gd name="connsiteY47" fmla="*/ 93034 h 304127"/>
              <a:gd name="connsiteX48" fmla="*/ 198000 w 306028"/>
              <a:gd name="connsiteY48" fmla="*/ 102024 h 304127"/>
              <a:gd name="connsiteX49" fmla="*/ 198000 w 306028"/>
              <a:gd name="connsiteY49" fmla="*/ 166035 h 304127"/>
              <a:gd name="connsiteX50" fmla="*/ 198000 w 306028"/>
              <a:gd name="connsiteY50" fmla="*/ 193366 h 304127"/>
              <a:gd name="connsiteX51" fmla="*/ 200521 w 306028"/>
              <a:gd name="connsiteY51" fmla="*/ 199839 h 304127"/>
              <a:gd name="connsiteX52" fmla="*/ 206643 w 306028"/>
              <a:gd name="connsiteY52" fmla="*/ 206312 h 304127"/>
              <a:gd name="connsiteX53" fmla="*/ 206643 w 306028"/>
              <a:gd name="connsiteY53" fmla="*/ 212785 h 304127"/>
              <a:gd name="connsiteX54" fmla="*/ 203402 w 306028"/>
              <a:gd name="connsiteY54" fmla="*/ 214223 h 304127"/>
              <a:gd name="connsiteX55" fmla="*/ 200161 w 306028"/>
              <a:gd name="connsiteY55" fmla="*/ 212785 h 304127"/>
              <a:gd name="connsiteX56" fmla="*/ 193679 w 306028"/>
              <a:gd name="connsiteY56" fmla="*/ 206312 h 304127"/>
              <a:gd name="connsiteX57" fmla="*/ 188998 w 306028"/>
              <a:gd name="connsiteY57" fmla="*/ 193366 h 304127"/>
              <a:gd name="connsiteX58" fmla="*/ 188998 w 306028"/>
              <a:gd name="connsiteY58" fmla="*/ 166035 h 304127"/>
              <a:gd name="connsiteX59" fmla="*/ 184677 w 306028"/>
              <a:gd name="connsiteY59" fmla="*/ 156326 h 304127"/>
              <a:gd name="connsiteX60" fmla="*/ 176395 w 306028"/>
              <a:gd name="connsiteY60" fmla="*/ 154528 h 304127"/>
              <a:gd name="connsiteX61" fmla="*/ 168113 w 306028"/>
              <a:gd name="connsiteY61" fmla="*/ 166755 h 304127"/>
              <a:gd name="connsiteX62" fmla="*/ 168113 w 306028"/>
              <a:gd name="connsiteY62" fmla="*/ 216021 h 304127"/>
              <a:gd name="connsiteX63" fmla="*/ 174594 w 306028"/>
              <a:gd name="connsiteY63" fmla="*/ 232923 h 304127"/>
              <a:gd name="connsiteX64" fmla="*/ 190078 w 306028"/>
              <a:gd name="connsiteY64" fmla="*/ 248746 h 304127"/>
              <a:gd name="connsiteX65" fmla="*/ 198000 w 306028"/>
              <a:gd name="connsiteY65" fmla="*/ 268525 h 304127"/>
              <a:gd name="connsiteX66" fmla="*/ 198000 w 306028"/>
              <a:gd name="connsiteY66" fmla="*/ 299452 h 304127"/>
              <a:gd name="connsiteX67" fmla="*/ 193679 w 306028"/>
              <a:gd name="connsiteY67" fmla="*/ 304127 h 304127"/>
              <a:gd name="connsiteX68" fmla="*/ 188998 w 306028"/>
              <a:gd name="connsiteY68" fmla="*/ 299452 h 304127"/>
              <a:gd name="connsiteX69" fmla="*/ 188998 w 306028"/>
              <a:gd name="connsiteY69" fmla="*/ 268525 h 304127"/>
              <a:gd name="connsiteX70" fmla="*/ 183237 w 306028"/>
              <a:gd name="connsiteY70" fmla="*/ 255219 h 304127"/>
              <a:gd name="connsiteX71" fmla="*/ 167753 w 306028"/>
              <a:gd name="connsiteY71" fmla="*/ 239396 h 304127"/>
              <a:gd name="connsiteX72" fmla="*/ 158750 w 306028"/>
              <a:gd name="connsiteY72" fmla="*/ 216021 h 304127"/>
              <a:gd name="connsiteX73" fmla="*/ 158750 w 306028"/>
              <a:gd name="connsiteY73" fmla="*/ 166755 h 304127"/>
              <a:gd name="connsiteX74" fmla="*/ 174234 w 306028"/>
              <a:gd name="connsiteY74" fmla="*/ 145537 h 304127"/>
              <a:gd name="connsiteX75" fmla="*/ 188998 w 306028"/>
              <a:gd name="connsiteY75" fmla="*/ 148414 h 304127"/>
              <a:gd name="connsiteX76" fmla="*/ 188998 w 306028"/>
              <a:gd name="connsiteY76" fmla="*/ 102024 h 304127"/>
              <a:gd name="connsiteX77" fmla="*/ 203762 w 306028"/>
              <a:gd name="connsiteY77" fmla="*/ 83684 h 304127"/>
              <a:gd name="connsiteX78" fmla="*/ 216005 w 306028"/>
              <a:gd name="connsiteY78" fmla="*/ 85842 h 304127"/>
              <a:gd name="connsiteX79" fmla="*/ 216005 w 306028"/>
              <a:gd name="connsiteY79" fmla="*/ 81526 h 304127"/>
              <a:gd name="connsiteX80" fmla="*/ 221406 w 306028"/>
              <a:gd name="connsiteY80" fmla="*/ 68580 h 304127"/>
              <a:gd name="connsiteX81" fmla="*/ 235090 w 306028"/>
              <a:gd name="connsiteY81" fmla="*/ 63546 h 304127"/>
              <a:gd name="connsiteX82" fmla="*/ 75620 w 306028"/>
              <a:gd name="connsiteY82" fmla="*/ 9402 h 304127"/>
              <a:gd name="connsiteX83" fmla="*/ 69138 w 306028"/>
              <a:gd name="connsiteY83" fmla="*/ 11561 h 304127"/>
              <a:gd name="connsiteX84" fmla="*/ 66257 w 306028"/>
              <a:gd name="connsiteY84" fmla="*/ 18039 h 304127"/>
              <a:gd name="connsiteX85" fmla="*/ 66257 w 306028"/>
              <a:gd name="connsiteY85" fmla="*/ 38191 h 304127"/>
              <a:gd name="connsiteX86" fmla="*/ 66257 w 306028"/>
              <a:gd name="connsiteY86" fmla="*/ 87132 h 304127"/>
              <a:gd name="connsiteX87" fmla="*/ 61576 w 306028"/>
              <a:gd name="connsiteY87" fmla="*/ 91810 h 304127"/>
              <a:gd name="connsiteX88" fmla="*/ 56895 w 306028"/>
              <a:gd name="connsiteY88" fmla="*/ 87132 h 304127"/>
              <a:gd name="connsiteX89" fmla="*/ 56895 w 306028"/>
              <a:gd name="connsiteY89" fmla="*/ 38191 h 304127"/>
              <a:gd name="connsiteX90" fmla="*/ 54014 w 306028"/>
              <a:gd name="connsiteY90" fmla="*/ 31354 h 304127"/>
              <a:gd name="connsiteX91" fmla="*/ 46452 w 306028"/>
              <a:gd name="connsiteY91" fmla="*/ 29554 h 304127"/>
              <a:gd name="connsiteX92" fmla="*/ 39250 w 306028"/>
              <a:gd name="connsiteY92" fmla="*/ 38911 h 304127"/>
              <a:gd name="connsiteX93" fmla="*/ 39250 w 306028"/>
              <a:gd name="connsiteY93" fmla="*/ 102606 h 304127"/>
              <a:gd name="connsiteX94" fmla="*/ 39250 w 306028"/>
              <a:gd name="connsiteY94" fmla="*/ 129955 h 304127"/>
              <a:gd name="connsiteX95" fmla="*/ 41771 w 306028"/>
              <a:gd name="connsiteY95" fmla="*/ 136432 h 304127"/>
              <a:gd name="connsiteX96" fmla="*/ 47893 w 306028"/>
              <a:gd name="connsiteY96" fmla="*/ 143270 h 304127"/>
              <a:gd name="connsiteX97" fmla="*/ 47532 w 306028"/>
              <a:gd name="connsiteY97" fmla="*/ 149747 h 304127"/>
              <a:gd name="connsiteX98" fmla="*/ 44292 w 306028"/>
              <a:gd name="connsiteY98" fmla="*/ 150827 h 304127"/>
              <a:gd name="connsiteX99" fmla="*/ 41051 w 306028"/>
              <a:gd name="connsiteY99" fmla="*/ 149387 h 304127"/>
              <a:gd name="connsiteX100" fmla="*/ 34929 w 306028"/>
              <a:gd name="connsiteY100" fmla="*/ 142910 h 304127"/>
              <a:gd name="connsiteX101" fmla="*/ 29888 w 306028"/>
              <a:gd name="connsiteY101" fmla="*/ 129955 h 304127"/>
              <a:gd name="connsiteX102" fmla="*/ 29888 w 306028"/>
              <a:gd name="connsiteY102" fmla="*/ 102606 h 304127"/>
              <a:gd name="connsiteX103" fmla="*/ 25567 w 306028"/>
              <a:gd name="connsiteY103" fmla="*/ 93249 h 304127"/>
              <a:gd name="connsiteX104" fmla="*/ 17645 w 306028"/>
              <a:gd name="connsiteY104" fmla="*/ 91090 h 304127"/>
              <a:gd name="connsiteX105" fmla="*/ 9363 w 306028"/>
              <a:gd name="connsiteY105" fmla="*/ 103325 h 304127"/>
              <a:gd name="connsiteX106" fmla="*/ 9363 w 306028"/>
              <a:gd name="connsiteY106" fmla="*/ 152626 h 304127"/>
              <a:gd name="connsiteX107" fmla="*/ 15844 w 306028"/>
              <a:gd name="connsiteY107" fmla="*/ 169899 h 304127"/>
              <a:gd name="connsiteX108" fmla="*/ 30968 w 306028"/>
              <a:gd name="connsiteY108" fmla="*/ 185373 h 304127"/>
              <a:gd name="connsiteX109" fmla="*/ 39250 w 306028"/>
              <a:gd name="connsiteY109" fmla="*/ 205525 h 304127"/>
              <a:gd name="connsiteX110" fmla="*/ 39250 w 306028"/>
              <a:gd name="connsiteY110" fmla="*/ 214881 h 304127"/>
              <a:gd name="connsiteX111" fmla="*/ 119551 w 306028"/>
              <a:gd name="connsiteY111" fmla="*/ 214881 h 304127"/>
              <a:gd name="connsiteX112" fmla="*/ 128553 w 306028"/>
              <a:gd name="connsiteY112" fmla="*/ 153705 h 304127"/>
              <a:gd name="connsiteX113" fmla="*/ 137916 w 306028"/>
              <a:gd name="connsiteY113" fmla="*/ 90370 h 304127"/>
              <a:gd name="connsiteX114" fmla="*/ 137916 w 306028"/>
              <a:gd name="connsiteY114" fmla="*/ 46468 h 304127"/>
              <a:gd name="connsiteX115" fmla="*/ 129634 w 306028"/>
              <a:gd name="connsiteY115" fmla="*/ 36751 h 304127"/>
              <a:gd name="connsiteX116" fmla="*/ 123152 w 306028"/>
              <a:gd name="connsiteY116" fmla="*/ 39270 h 304127"/>
              <a:gd name="connsiteX117" fmla="*/ 120271 w 306028"/>
              <a:gd name="connsiteY117" fmla="*/ 45748 h 304127"/>
              <a:gd name="connsiteX118" fmla="*/ 120271 w 306028"/>
              <a:gd name="connsiteY118" fmla="*/ 95768 h 304127"/>
              <a:gd name="connsiteX119" fmla="*/ 115950 w 306028"/>
              <a:gd name="connsiteY119" fmla="*/ 100446 h 304127"/>
              <a:gd name="connsiteX120" fmla="*/ 111269 w 306028"/>
              <a:gd name="connsiteY120" fmla="*/ 95768 h 304127"/>
              <a:gd name="connsiteX121" fmla="*/ 111269 w 306028"/>
              <a:gd name="connsiteY121" fmla="*/ 45748 h 304127"/>
              <a:gd name="connsiteX122" fmla="*/ 111269 w 306028"/>
              <a:gd name="connsiteY122" fmla="*/ 25956 h 304127"/>
              <a:gd name="connsiteX123" fmla="*/ 102627 w 306028"/>
              <a:gd name="connsiteY123" fmla="*/ 16599 h 304127"/>
              <a:gd name="connsiteX124" fmla="*/ 96145 w 306028"/>
              <a:gd name="connsiteY124" fmla="*/ 18759 h 304127"/>
              <a:gd name="connsiteX125" fmla="*/ 93264 w 306028"/>
              <a:gd name="connsiteY125" fmla="*/ 25236 h 304127"/>
              <a:gd name="connsiteX126" fmla="*/ 93264 w 306028"/>
              <a:gd name="connsiteY126" fmla="*/ 91450 h 304127"/>
              <a:gd name="connsiteX127" fmla="*/ 88583 w 306028"/>
              <a:gd name="connsiteY127" fmla="*/ 96128 h 304127"/>
              <a:gd name="connsiteX128" fmla="*/ 83902 w 306028"/>
              <a:gd name="connsiteY128" fmla="*/ 91450 h 304127"/>
              <a:gd name="connsiteX129" fmla="*/ 83902 w 306028"/>
              <a:gd name="connsiteY129" fmla="*/ 25236 h 304127"/>
              <a:gd name="connsiteX130" fmla="*/ 83902 w 306028"/>
              <a:gd name="connsiteY130" fmla="*/ 18759 h 304127"/>
              <a:gd name="connsiteX131" fmla="*/ 75620 w 306028"/>
              <a:gd name="connsiteY131" fmla="*/ 9402 h 304127"/>
              <a:gd name="connsiteX132" fmla="*/ 75980 w 306028"/>
              <a:gd name="connsiteY132" fmla="*/ 46 h 304127"/>
              <a:gd name="connsiteX133" fmla="*/ 91464 w 306028"/>
              <a:gd name="connsiteY133" fmla="*/ 10482 h 304127"/>
              <a:gd name="connsiteX134" fmla="*/ 102987 w 306028"/>
              <a:gd name="connsiteY134" fmla="*/ 7243 h 304127"/>
              <a:gd name="connsiteX135" fmla="*/ 120271 w 306028"/>
              <a:gd name="connsiteY135" fmla="*/ 25956 h 304127"/>
              <a:gd name="connsiteX136" fmla="*/ 120271 w 306028"/>
              <a:gd name="connsiteY136" fmla="*/ 29914 h 304127"/>
              <a:gd name="connsiteX137" fmla="*/ 130354 w 306028"/>
              <a:gd name="connsiteY137" fmla="*/ 27395 h 304127"/>
              <a:gd name="connsiteX138" fmla="*/ 147278 w 306028"/>
              <a:gd name="connsiteY138" fmla="*/ 46468 h 304127"/>
              <a:gd name="connsiteX139" fmla="*/ 147278 w 306028"/>
              <a:gd name="connsiteY139" fmla="*/ 90370 h 304127"/>
              <a:gd name="connsiteX140" fmla="*/ 137556 w 306028"/>
              <a:gd name="connsiteY140" fmla="*/ 156225 h 304127"/>
              <a:gd name="connsiteX141" fmla="*/ 128553 w 306028"/>
              <a:gd name="connsiteY141" fmla="*/ 214881 h 304127"/>
              <a:gd name="connsiteX142" fmla="*/ 130354 w 306028"/>
              <a:gd name="connsiteY142" fmla="*/ 214881 h 304127"/>
              <a:gd name="connsiteX143" fmla="*/ 139356 w 306028"/>
              <a:gd name="connsiteY143" fmla="*/ 224238 h 304127"/>
              <a:gd name="connsiteX144" fmla="*/ 139356 w 306028"/>
              <a:gd name="connsiteY144" fmla="*/ 299448 h 304127"/>
              <a:gd name="connsiteX145" fmla="*/ 134675 w 306028"/>
              <a:gd name="connsiteY145" fmla="*/ 304126 h 304127"/>
              <a:gd name="connsiteX146" fmla="*/ 130354 w 306028"/>
              <a:gd name="connsiteY146" fmla="*/ 299448 h 304127"/>
              <a:gd name="connsiteX147" fmla="*/ 130354 w 306028"/>
              <a:gd name="connsiteY147" fmla="*/ 269580 h 304127"/>
              <a:gd name="connsiteX148" fmla="*/ 28448 w 306028"/>
              <a:gd name="connsiteY148" fmla="*/ 269580 h 304127"/>
              <a:gd name="connsiteX149" fmla="*/ 28448 w 306028"/>
              <a:gd name="connsiteY149" fmla="*/ 299448 h 304127"/>
              <a:gd name="connsiteX150" fmla="*/ 23766 w 306028"/>
              <a:gd name="connsiteY150" fmla="*/ 304126 h 304127"/>
              <a:gd name="connsiteX151" fmla="*/ 19085 w 306028"/>
              <a:gd name="connsiteY151" fmla="*/ 299448 h 304127"/>
              <a:gd name="connsiteX152" fmla="*/ 19085 w 306028"/>
              <a:gd name="connsiteY152" fmla="*/ 224238 h 304127"/>
              <a:gd name="connsiteX153" fmla="*/ 28448 w 306028"/>
              <a:gd name="connsiteY153" fmla="*/ 214881 h 304127"/>
              <a:gd name="connsiteX154" fmla="*/ 29888 w 306028"/>
              <a:gd name="connsiteY154" fmla="*/ 214881 h 304127"/>
              <a:gd name="connsiteX155" fmla="*/ 29888 w 306028"/>
              <a:gd name="connsiteY155" fmla="*/ 205525 h 304127"/>
              <a:gd name="connsiteX156" fmla="*/ 24487 w 306028"/>
              <a:gd name="connsiteY156" fmla="*/ 191850 h 304127"/>
              <a:gd name="connsiteX157" fmla="*/ 9003 w 306028"/>
              <a:gd name="connsiteY157" fmla="*/ 176377 h 304127"/>
              <a:gd name="connsiteX158" fmla="*/ 0 w 306028"/>
              <a:gd name="connsiteY158" fmla="*/ 152626 h 304127"/>
              <a:gd name="connsiteX159" fmla="*/ 0 w 306028"/>
              <a:gd name="connsiteY159" fmla="*/ 103325 h 304127"/>
              <a:gd name="connsiteX160" fmla="*/ 15484 w 306028"/>
              <a:gd name="connsiteY160" fmla="*/ 82094 h 304127"/>
              <a:gd name="connsiteX161" fmla="*/ 29888 w 306028"/>
              <a:gd name="connsiteY161" fmla="*/ 85332 h 304127"/>
              <a:gd name="connsiteX162" fmla="*/ 29888 w 306028"/>
              <a:gd name="connsiteY162" fmla="*/ 38911 h 304127"/>
              <a:gd name="connsiteX163" fmla="*/ 44652 w 306028"/>
              <a:gd name="connsiteY163" fmla="*/ 20558 h 304127"/>
              <a:gd name="connsiteX164" fmla="*/ 56895 w 306028"/>
              <a:gd name="connsiteY164" fmla="*/ 22717 h 304127"/>
              <a:gd name="connsiteX165" fmla="*/ 56895 w 306028"/>
              <a:gd name="connsiteY165" fmla="*/ 18039 h 304127"/>
              <a:gd name="connsiteX166" fmla="*/ 62656 w 306028"/>
              <a:gd name="connsiteY166" fmla="*/ 5084 h 304127"/>
              <a:gd name="connsiteX167" fmla="*/ 75980 w 306028"/>
              <a:gd name="connsiteY167" fmla="*/ 46 h 304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306028" h="304127">
                <a:moveTo>
                  <a:pt x="28448" y="224238"/>
                </a:moveTo>
                <a:lnTo>
                  <a:pt x="28448" y="260583"/>
                </a:lnTo>
                <a:lnTo>
                  <a:pt x="130354" y="260583"/>
                </a:lnTo>
                <a:lnTo>
                  <a:pt x="130354" y="224238"/>
                </a:lnTo>
                <a:close/>
                <a:moveTo>
                  <a:pt x="235090" y="63546"/>
                </a:moveTo>
                <a:cubicBezTo>
                  <a:pt x="241932" y="63905"/>
                  <a:pt x="247693" y="68221"/>
                  <a:pt x="250214" y="73974"/>
                </a:cubicBezTo>
                <a:cubicBezTo>
                  <a:pt x="253815" y="71817"/>
                  <a:pt x="257776" y="70378"/>
                  <a:pt x="262097" y="70378"/>
                </a:cubicBezTo>
                <a:cubicBezTo>
                  <a:pt x="271459" y="71098"/>
                  <a:pt x="279381" y="79369"/>
                  <a:pt x="279381" y="89438"/>
                </a:cubicBezTo>
                <a:lnTo>
                  <a:pt x="279381" y="93034"/>
                </a:lnTo>
                <a:cubicBezTo>
                  <a:pt x="282262" y="91236"/>
                  <a:pt x="285503" y="90517"/>
                  <a:pt x="289104" y="90876"/>
                </a:cubicBezTo>
                <a:cubicBezTo>
                  <a:pt x="298826" y="91236"/>
                  <a:pt x="306028" y="99867"/>
                  <a:pt x="306028" y="109576"/>
                </a:cubicBezTo>
                <a:lnTo>
                  <a:pt x="306028" y="153449"/>
                </a:lnTo>
                <a:cubicBezTo>
                  <a:pt x="306028" y="176104"/>
                  <a:pt x="303147" y="198041"/>
                  <a:pt x="296306" y="219618"/>
                </a:cubicBezTo>
                <a:cubicBezTo>
                  <a:pt x="290544" y="239396"/>
                  <a:pt x="287663" y="259535"/>
                  <a:pt x="287663" y="280032"/>
                </a:cubicBezTo>
                <a:lnTo>
                  <a:pt x="287663" y="299452"/>
                </a:lnTo>
                <a:cubicBezTo>
                  <a:pt x="287663" y="302328"/>
                  <a:pt x="285503" y="304127"/>
                  <a:pt x="282982" y="304127"/>
                </a:cubicBezTo>
                <a:cubicBezTo>
                  <a:pt x="280462" y="304127"/>
                  <a:pt x="278301" y="302328"/>
                  <a:pt x="278301" y="299452"/>
                </a:cubicBezTo>
                <a:lnTo>
                  <a:pt x="278301" y="280032"/>
                </a:lnTo>
                <a:cubicBezTo>
                  <a:pt x="278301" y="258815"/>
                  <a:pt x="281542" y="237239"/>
                  <a:pt x="287663" y="217100"/>
                </a:cubicBezTo>
                <a:cubicBezTo>
                  <a:pt x="293785" y="196243"/>
                  <a:pt x="297026" y="175026"/>
                  <a:pt x="297026" y="153449"/>
                </a:cubicBezTo>
                <a:lnTo>
                  <a:pt x="297026" y="109576"/>
                </a:lnTo>
                <a:cubicBezTo>
                  <a:pt x="297026" y="104542"/>
                  <a:pt x="293065" y="100226"/>
                  <a:pt x="288744" y="100226"/>
                </a:cubicBezTo>
                <a:cubicBezTo>
                  <a:pt x="285863" y="99867"/>
                  <a:pt x="283702" y="100945"/>
                  <a:pt x="281902" y="102384"/>
                </a:cubicBezTo>
                <a:cubicBezTo>
                  <a:pt x="280101" y="104182"/>
                  <a:pt x="279381" y="106340"/>
                  <a:pt x="279381" y="108857"/>
                </a:cubicBezTo>
                <a:lnTo>
                  <a:pt x="279381" y="159203"/>
                </a:lnTo>
                <a:cubicBezTo>
                  <a:pt x="279381" y="161720"/>
                  <a:pt x="277221" y="163518"/>
                  <a:pt x="274700" y="163518"/>
                </a:cubicBezTo>
                <a:cubicBezTo>
                  <a:pt x="272179" y="163518"/>
                  <a:pt x="270019" y="161720"/>
                  <a:pt x="270019" y="159203"/>
                </a:cubicBezTo>
                <a:lnTo>
                  <a:pt x="270019" y="108857"/>
                </a:lnTo>
                <a:lnTo>
                  <a:pt x="270019" y="89438"/>
                </a:lnTo>
                <a:cubicBezTo>
                  <a:pt x="270019" y="84403"/>
                  <a:pt x="266058" y="80088"/>
                  <a:pt x="261377" y="79728"/>
                </a:cubicBezTo>
                <a:cubicBezTo>
                  <a:pt x="258856" y="79728"/>
                  <a:pt x="256695" y="80447"/>
                  <a:pt x="254895" y="82246"/>
                </a:cubicBezTo>
                <a:cubicBezTo>
                  <a:pt x="253095" y="83684"/>
                  <a:pt x="252374" y="86201"/>
                  <a:pt x="252374" y="88719"/>
                </a:cubicBezTo>
                <a:lnTo>
                  <a:pt x="252374" y="154887"/>
                </a:lnTo>
                <a:cubicBezTo>
                  <a:pt x="252374" y="157405"/>
                  <a:pt x="250214" y="159562"/>
                  <a:pt x="247693" y="159562"/>
                </a:cubicBezTo>
                <a:cubicBezTo>
                  <a:pt x="245172" y="159562"/>
                  <a:pt x="243012" y="157405"/>
                  <a:pt x="243012" y="154887"/>
                </a:cubicBezTo>
                <a:lnTo>
                  <a:pt x="243012" y="88719"/>
                </a:lnTo>
                <a:lnTo>
                  <a:pt x="243012" y="82246"/>
                </a:lnTo>
                <a:cubicBezTo>
                  <a:pt x="243012" y="77211"/>
                  <a:pt x="239051" y="72896"/>
                  <a:pt x="234370" y="72536"/>
                </a:cubicBezTo>
                <a:cubicBezTo>
                  <a:pt x="232209" y="72536"/>
                  <a:pt x="229689" y="73255"/>
                  <a:pt x="227888" y="75053"/>
                </a:cubicBezTo>
                <a:cubicBezTo>
                  <a:pt x="226088" y="76492"/>
                  <a:pt x="225007" y="79009"/>
                  <a:pt x="225007" y="81526"/>
                </a:cubicBezTo>
                <a:lnTo>
                  <a:pt x="225007" y="101665"/>
                </a:lnTo>
                <a:lnTo>
                  <a:pt x="225007" y="150572"/>
                </a:lnTo>
                <a:cubicBezTo>
                  <a:pt x="225007" y="153089"/>
                  <a:pt x="222847" y="155247"/>
                  <a:pt x="220326" y="155247"/>
                </a:cubicBezTo>
                <a:cubicBezTo>
                  <a:pt x="217805" y="155247"/>
                  <a:pt x="216005" y="153089"/>
                  <a:pt x="216005" y="150572"/>
                </a:cubicBezTo>
                <a:lnTo>
                  <a:pt x="216005" y="101665"/>
                </a:lnTo>
                <a:lnTo>
                  <a:pt x="216005" y="101305"/>
                </a:lnTo>
                <a:cubicBezTo>
                  <a:pt x="216005" y="98788"/>
                  <a:pt x="214565" y="96630"/>
                  <a:pt x="212764" y="94832"/>
                </a:cubicBezTo>
                <a:cubicBezTo>
                  <a:pt x="210604" y="93034"/>
                  <a:pt x="208083" y="92674"/>
                  <a:pt x="205202" y="93034"/>
                </a:cubicBezTo>
                <a:cubicBezTo>
                  <a:pt x="201241" y="93753"/>
                  <a:pt x="198000" y="97709"/>
                  <a:pt x="198000" y="102024"/>
                </a:cubicBezTo>
                <a:lnTo>
                  <a:pt x="198000" y="166035"/>
                </a:lnTo>
                <a:lnTo>
                  <a:pt x="198000" y="193366"/>
                </a:lnTo>
                <a:cubicBezTo>
                  <a:pt x="198000" y="195883"/>
                  <a:pt x="199081" y="198041"/>
                  <a:pt x="200521" y="199839"/>
                </a:cubicBezTo>
                <a:lnTo>
                  <a:pt x="206643" y="206312"/>
                </a:lnTo>
                <a:cubicBezTo>
                  <a:pt x="208443" y="208110"/>
                  <a:pt x="208083" y="211346"/>
                  <a:pt x="206643" y="212785"/>
                </a:cubicBezTo>
                <a:cubicBezTo>
                  <a:pt x="205562" y="213864"/>
                  <a:pt x="204482" y="214223"/>
                  <a:pt x="203402" y="214223"/>
                </a:cubicBezTo>
                <a:cubicBezTo>
                  <a:pt x="201961" y="214223"/>
                  <a:pt x="200881" y="213504"/>
                  <a:pt x="200161" y="212785"/>
                </a:cubicBezTo>
                <a:lnTo>
                  <a:pt x="193679" y="206312"/>
                </a:lnTo>
                <a:cubicBezTo>
                  <a:pt x="190798" y="202716"/>
                  <a:pt x="188998" y="198041"/>
                  <a:pt x="188998" y="193366"/>
                </a:cubicBezTo>
                <a:lnTo>
                  <a:pt x="188998" y="166035"/>
                </a:lnTo>
                <a:cubicBezTo>
                  <a:pt x="188998" y="162439"/>
                  <a:pt x="187198" y="158843"/>
                  <a:pt x="184677" y="156326"/>
                </a:cubicBezTo>
                <a:cubicBezTo>
                  <a:pt x="182156" y="154528"/>
                  <a:pt x="179276" y="153808"/>
                  <a:pt x="176395" y="154528"/>
                </a:cubicBezTo>
                <a:cubicBezTo>
                  <a:pt x="171714" y="155607"/>
                  <a:pt x="168113" y="160641"/>
                  <a:pt x="168113" y="166755"/>
                </a:cubicBezTo>
                <a:lnTo>
                  <a:pt x="168113" y="216021"/>
                </a:lnTo>
                <a:cubicBezTo>
                  <a:pt x="168113" y="222135"/>
                  <a:pt x="170273" y="228608"/>
                  <a:pt x="174594" y="232923"/>
                </a:cubicBezTo>
                <a:lnTo>
                  <a:pt x="190078" y="248746"/>
                </a:lnTo>
                <a:cubicBezTo>
                  <a:pt x="195120" y="253781"/>
                  <a:pt x="198000" y="260973"/>
                  <a:pt x="198000" y="268525"/>
                </a:cubicBezTo>
                <a:lnTo>
                  <a:pt x="198000" y="299452"/>
                </a:lnTo>
                <a:cubicBezTo>
                  <a:pt x="198000" y="302328"/>
                  <a:pt x="196200" y="304127"/>
                  <a:pt x="193679" y="304127"/>
                </a:cubicBezTo>
                <a:cubicBezTo>
                  <a:pt x="190798" y="304127"/>
                  <a:pt x="188998" y="302328"/>
                  <a:pt x="188998" y="299452"/>
                </a:cubicBezTo>
                <a:lnTo>
                  <a:pt x="188998" y="268525"/>
                </a:lnTo>
                <a:cubicBezTo>
                  <a:pt x="188998" y="263490"/>
                  <a:pt x="186837" y="258815"/>
                  <a:pt x="183237" y="255219"/>
                </a:cubicBezTo>
                <a:lnTo>
                  <a:pt x="167753" y="239396"/>
                </a:lnTo>
                <a:cubicBezTo>
                  <a:pt x="161991" y="232923"/>
                  <a:pt x="158750" y="224652"/>
                  <a:pt x="158750" y="216021"/>
                </a:cubicBezTo>
                <a:lnTo>
                  <a:pt x="158750" y="166755"/>
                </a:lnTo>
                <a:cubicBezTo>
                  <a:pt x="158750" y="156326"/>
                  <a:pt x="165232" y="147695"/>
                  <a:pt x="174234" y="145537"/>
                </a:cubicBezTo>
                <a:cubicBezTo>
                  <a:pt x="179276" y="144458"/>
                  <a:pt x="184677" y="145537"/>
                  <a:pt x="188998" y="148414"/>
                </a:cubicBezTo>
                <a:lnTo>
                  <a:pt x="188998" y="102024"/>
                </a:lnTo>
                <a:cubicBezTo>
                  <a:pt x="188998" y="93034"/>
                  <a:pt x="195120" y="85482"/>
                  <a:pt x="203762" y="83684"/>
                </a:cubicBezTo>
                <a:cubicBezTo>
                  <a:pt x="207723" y="82965"/>
                  <a:pt x="212404" y="83684"/>
                  <a:pt x="216005" y="85842"/>
                </a:cubicBezTo>
                <a:lnTo>
                  <a:pt x="216005" y="81526"/>
                </a:lnTo>
                <a:cubicBezTo>
                  <a:pt x="216005" y="76492"/>
                  <a:pt x="217805" y="71817"/>
                  <a:pt x="221406" y="68580"/>
                </a:cubicBezTo>
                <a:cubicBezTo>
                  <a:pt x="225007" y="64984"/>
                  <a:pt x="230049" y="63186"/>
                  <a:pt x="235090" y="63546"/>
                </a:cubicBezTo>
                <a:close/>
                <a:moveTo>
                  <a:pt x="75620" y="9402"/>
                </a:moveTo>
                <a:cubicBezTo>
                  <a:pt x="73459" y="9042"/>
                  <a:pt x="70939" y="10122"/>
                  <a:pt x="69138" y="11561"/>
                </a:cubicBezTo>
                <a:cubicBezTo>
                  <a:pt x="67338" y="13361"/>
                  <a:pt x="66257" y="15520"/>
                  <a:pt x="66257" y="18039"/>
                </a:cubicBezTo>
                <a:lnTo>
                  <a:pt x="66257" y="38191"/>
                </a:lnTo>
                <a:lnTo>
                  <a:pt x="66257" y="87132"/>
                </a:lnTo>
                <a:cubicBezTo>
                  <a:pt x="66257" y="90011"/>
                  <a:pt x="64097" y="91810"/>
                  <a:pt x="61576" y="91810"/>
                </a:cubicBezTo>
                <a:cubicBezTo>
                  <a:pt x="59055" y="91810"/>
                  <a:pt x="56895" y="90011"/>
                  <a:pt x="56895" y="87132"/>
                </a:cubicBezTo>
                <a:lnTo>
                  <a:pt x="56895" y="38191"/>
                </a:lnTo>
                <a:cubicBezTo>
                  <a:pt x="56895" y="35672"/>
                  <a:pt x="55815" y="33153"/>
                  <a:pt x="54014" y="31354"/>
                </a:cubicBezTo>
                <a:cubicBezTo>
                  <a:pt x="51854" y="29914"/>
                  <a:pt x="49333" y="29194"/>
                  <a:pt x="46452" y="29554"/>
                </a:cubicBezTo>
                <a:cubicBezTo>
                  <a:pt x="42491" y="30634"/>
                  <a:pt x="39250" y="34592"/>
                  <a:pt x="39250" y="38911"/>
                </a:cubicBezTo>
                <a:lnTo>
                  <a:pt x="39250" y="102606"/>
                </a:lnTo>
                <a:lnTo>
                  <a:pt x="39250" y="129955"/>
                </a:lnTo>
                <a:cubicBezTo>
                  <a:pt x="39250" y="132474"/>
                  <a:pt x="39971" y="134993"/>
                  <a:pt x="41771" y="136432"/>
                </a:cubicBezTo>
                <a:lnTo>
                  <a:pt x="47893" y="143270"/>
                </a:lnTo>
                <a:cubicBezTo>
                  <a:pt x="49693" y="145069"/>
                  <a:pt x="49333" y="147948"/>
                  <a:pt x="47532" y="149747"/>
                </a:cubicBezTo>
                <a:cubicBezTo>
                  <a:pt x="46812" y="150467"/>
                  <a:pt x="45732" y="150827"/>
                  <a:pt x="44292" y="150827"/>
                </a:cubicBezTo>
                <a:cubicBezTo>
                  <a:pt x="43211" y="150827"/>
                  <a:pt x="42131" y="150107"/>
                  <a:pt x="41051" y="149387"/>
                </a:cubicBezTo>
                <a:lnTo>
                  <a:pt x="34929" y="142910"/>
                </a:lnTo>
                <a:cubicBezTo>
                  <a:pt x="32048" y="139311"/>
                  <a:pt x="29888" y="134993"/>
                  <a:pt x="29888" y="129955"/>
                </a:cubicBezTo>
                <a:lnTo>
                  <a:pt x="29888" y="102606"/>
                </a:lnTo>
                <a:cubicBezTo>
                  <a:pt x="29888" y="99007"/>
                  <a:pt x="28448" y="95408"/>
                  <a:pt x="25567" y="93249"/>
                </a:cubicBezTo>
                <a:cubicBezTo>
                  <a:pt x="23406" y="91090"/>
                  <a:pt x="20526" y="90730"/>
                  <a:pt x="17645" y="91090"/>
                </a:cubicBezTo>
                <a:cubicBezTo>
                  <a:pt x="12964" y="92530"/>
                  <a:pt x="9363" y="97568"/>
                  <a:pt x="9363" y="103325"/>
                </a:cubicBezTo>
                <a:lnTo>
                  <a:pt x="9363" y="152626"/>
                </a:lnTo>
                <a:cubicBezTo>
                  <a:pt x="9363" y="159103"/>
                  <a:pt x="11523" y="165221"/>
                  <a:pt x="15844" y="169899"/>
                </a:cubicBezTo>
                <a:lnTo>
                  <a:pt x="30968" y="185373"/>
                </a:lnTo>
                <a:cubicBezTo>
                  <a:pt x="36370" y="190771"/>
                  <a:pt x="39250" y="197968"/>
                  <a:pt x="39250" y="205525"/>
                </a:cubicBezTo>
                <a:lnTo>
                  <a:pt x="39250" y="214881"/>
                </a:lnTo>
                <a:lnTo>
                  <a:pt x="119551" y="214881"/>
                </a:lnTo>
                <a:cubicBezTo>
                  <a:pt x="119551" y="194369"/>
                  <a:pt x="122792" y="173498"/>
                  <a:pt x="128553" y="153705"/>
                </a:cubicBezTo>
                <a:cubicBezTo>
                  <a:pt x="135035" y="133194"/>
                  <a:pt x="137916" y="111962"/>
                  <a:pt x="137916" y="90370"/>
                </a:cubicBezTo>
                <a:lnTo>
                  <a:pt x="137916" y="46468"/>
                </a:lnTo>
                <a:cubicBezTo>
                  <a:pt x="137916" y="41070"/>
                  <a:pt x="134315" y="37111"/>
                  <a:pt x="129634" y="36751"/>
                </a:cubicBezTo>
                <a:cubicBezTo>
                  <a:pt x="127113" y="36392"/>
                  <a:pt x="124952" y="37471"/>
                  <a:pt x="123152" y="39270"/>
                </a:cubicBezTo>
                <a:cubicBezTo>
                  <a:pt x="121351" y="40710"/>
                  <a:pt x="120271" y="43229"/>
                  <a:pt x="120271" y="45748"/>
                </a:cubicBezTo>
                <a:lnTo>
                  <a:pt x="120271" y="95768"/>
                </a:lnTo>
                <a:cubicBezTo>
                  <a:pt x="120271" y="98287"/>
                  <a:pt x="118471" y="100446"/>
                  <a:pt x="115950" y="100446"/>
                </a:cubicBezTo>
                <a:cubicBezTo>
                  <a:pt x="113069" y="100446"/>
                  <a:pt x="111269" y="98287"/>
                  <a:pt x="111269" y="95768"/>
                </a:cubicBezTo>
                <a:lnTo>
                  <a:pt x="111269" y="45748"/>
                </a:lnTo>
                <a:lnTo>
                  <a:pt x="111269" y="25956"/>
                </a:lnTo>
                <a:cubicBezTo>
                  <a:pt x="111269" y="20918"/>
                  <a:pt x="107308" y="16599"/>
                  <a:pt x="102627" y="16599"/>
                </a:cubicBezTo>
                <a:cubicBezTo>
                  <a:pt x="100106" y="16240"/>
                  <a:pt x="97945" y="17319"/>
                  <a:pt x="96145" y="18759"/>
                </a:cubicBezTo>
                <a:cubicBezTo>
                  <a:pt x="94345" y="20558"/>
                  <a:pt x="93264" y="22717"/>
                  <a:pt x="93264" y="25236"/>
                </a:cubicBezTo>
                <a:lnTo>
                  <a:pt x="93264" y="91450"/>
                </a:lnTo>
                <a:cubicBezTo>
                  <a:pt x="93264" y="93969"/>
                  <a:pt x="91104" y="96128"/>
                  <a:pt x="88583" y="96128"/>
                </a:cubicBezTo>
                <a:cubicBezTo>
                  <a:pt x="86422" y="96128"/>
                  <a:pt x="83902" y="93969"/>
                  <a:pt x="83902" y="91450"/>
                </a:cubicBezTo>
                <a:lnTo>
                  <a:pt x="83902" y="25236"/>
                </a:lnTo>
                <a:lnTo>
                  <a:pt x="83902" y="18759"/>
                </a:lnTo>
                <a:cubicBezTo>
                  <a:pt x="83902" y="13721"/>
                  <a:pt x="80301" y="9402"/>
                  <a:pt x="75620" y="9402"/>
                </a:cubicBezTo>
                <a:close/>
                <a:moveTo>
                  <a:pt x="75980" y="46"/>
                </a:moveTo>
                <a:cubicBezTo>
                  <a:pt x="83182" y="406"/>
                  <a:pt x="88583" y="4724"/>
                  <a:pt x="91464" y="10482"/>
                </a:cubicBezTo>
                <a:cubicBezTo>
                  <a:pt x="94705" y="8323"/>
                  <a:pt x="99026" y="6883"/>
                  <a:pt x="102987" y="7243"/>
                </a:cubicBezTo>
                <a:cubicBezTo>
                  <a:pt x="112709" y="7603"/>
                  <a:pt x="120271" y="15880"/>
                  <a:pt x="120271" y="25956"/>
                </a:cubicBezTo>
                <a:lnTo>
                  <a:pt x="120271" y="29914"/>
                </a:lnTo>
                <a:cubicBezTo>
                  <a:pt x="123152" y="28115"/>
                  <a:pt x="126753" y="27395"/>
                  <a:pt x="130354" y="27395"/>
                </a:cubicBezTo>
                <a:cubicBezTo>
                  <a:pt x="140076" y="27755"/>
                  <a:pt x="147278" y="36032"/>
                  <a:pt x="147278" y="46468"/>
                </a:cubicBezTo>
                <a:lnTo>
                  <a:pt x="147278" y="90370"/>
                </a:lnTo>
                <a:cubicBezTo>
                  <a:pt x="147278" y="112682"/>
                  <a:pt x="144037" y="134993"/>
                  <a:pt x="137556" y="156225"/>
                </a:cubicBezTo>
                <a:cubicBezTo>
                  <a:pt x="131794" y="175297"/>
                  <a:pt x="128553" y="195089"/>
                  <a:pt x="128553" y="214881"/>
                </a:cubicBezTo>
                <a:lnTo>
                  <a:pt x="130354" y="214881"/>
                </a:lnTo>
                <a:cubicBezTo>
                  <a:pt x="135395" y="214881"/>
                  <a:pt x="139356" y="219200"/>
                  <a:pt x="139356" y="224238"/>
                </a:cubicBezTo>
                <a:lnTo>
                  <a:pt x="139356" y="299448"/>
                </a:lnTo>
                <a:cubicBezTo>
                  <a:pt x="139356" y="302327"/>
                  <a:pt x="137556" y="304126"/>
                  <a:pt x="134675" y="304126"/>
                </a:cubicBezTo>
                <a:cubicBezTo>
                  <a:pt x="132154" y="304126"/>
                  <a:pt x="130354" y="302327"/>
                  <a:pt x="130354" y="299448"/>
                </a:cubicBezTo>
                <a:lnTo>
                  <a:pt x="130354" y="269580"/>
                </a:lnTo>
                <a:lnTo>
                  <a:pt x="28448" y="269580"/>
                </a:lnTo>
                <a:lnTo>
                  <a:pt x="28448" y="299448"/>
                </a:lnTo>
                <a:cubicBezTo>
                  <a:pt x="28448" y="302327"/>
                  <a:pt x="26287" y="304126"/>
                  <a:pt x="23766" y="304126"/>
                </a:cubicBezTo>
                <a:cubicBezTo>
                  <a:pt x="21246" y="304126"/>
                  <a:pt x="19085" y="302327"/>
                  <a:pt x="19085" y="299448"/>
                </a:cubicBezTo>
                <a:lnTo>
                  <a:pt x="19085" y="224238"/>
                </a:lnTo>
                <a:cubicBezTo>
                  <a:pt x="19085" y="219200"/>
                  <a:pt x="23406" y="214881"/>
                  <a:pt x="28448" y="214881"/>
                </a:cubicBezTo>
                <a:lnTo>
                  <a:pt x="29888" y="214881"/>
                </a:lnTo>
                <a:lnTo>
                  <a:pt x="29888" y="205525"/>
                </a:lnTo>
                <a:cubicBezTo>
                  <a:pt x="29888" y="200487"/>
                  <a:pt x="28087" y="195449"/>
                  <a:pt x="24487" y="191850"/>
                </a:cubicBezTo>
                <a:lnTo>
                  <a:pt x="9003" y="176377"/>
                </a:lnTo>
                <a:cubicBezTo>
                  <a:pt x="3241" y="169899"/>
                  <a:pt x="0" y="161622"/>
                  <a:pt x="0" y="152626"/>
                </a:cubicBezTo>
                <a:lnTo>
                  <a:pt x="0" y="103325"/>
                </a:lnTo>
                <a:cubicBezTo>
                  <a:pt x="0" y="93249"/>
                  <a:pt x="6482" y="84253"/>
                  <a:pt x="15484" y="82094"/>
                </a:cubicBezTo>
                <a:cubicBezTo>
                  <a:pt x="20526" y="81014"/>
                  <a:pt x="25567" y="82094"/>
                  <a:pt x="29888" y="85332"/>
                </a:cubicBezTo>
                <a:lnTo>
                  <a:pt x="29888" y="38911"/>
                </a:lnTo>
                <a:cubicBezTo>
                  <a:pt x="29888" y="29914"/>
                  <a:pt x="36010" y="21997"/>
                  <a:pt x="44652" y="20558"/>
                </a:cubicBezTo>
                <a:cubicBezTo>
                  <a:pt x="48973" y="19838"/>
                  <a:pt x="53654" y="20558"/>
                  <a:pt x="56895" y="22717"/>
                </a:cubicBezTo>
                <a:lnTo>
                  <a:pt x="56895" y="18039"/>
                </a:lnTo>
                <a:cubicBezTo>
                  <a:pt x="56895" y="13001"/>
                  <a:pt x="59055" y="8323"/>
                  <a:pt x="62656" y="5084"/>
                </a:cubicBezTo>
                <a:cubicBezTo>
                  <a:pt x="66257" y="1485"/>
                  <a:pt x="71299" y="-314"/>
                  <a:pt x="75980" y="46"/>
                </a:cubicBezTo>
                <a:close/>
              </a:path>
            </a:pathLst>
          </a:custGeom>
          <a:solidFill>
            <a:schemeClr val="accent4"/>
          </a:solidFill>
          <a:ln>
            <a:noFill/>
          </a:ln>
          <a:effectLst/>
        </p:spPr>
        <p:txBody>
          <a:bodyPr wrap="square" anchor="ctr">
            <a:noAutofit/>
          </a:bodyPr>
          <a:lstStyle/>
          <a:p>
            <a:endParaRPr lang="en-US" dirty="0">
              <a:latin typeface="Source Sans Pro Light" panose="020B0403030403020204" pitchFamily="34" charset="0"/>
            </a:endParaRPr>
          </a:p>
        </p:txBody>
      </p:sp>
      <p:sp>
        <p:nvSpPr>
          <p:cNvPr id="27" name="Freeform 26">
            <a:extLst>
              <a:ext uri="{FF2B5EF4-FFF2-40B4-BE49-F238E27FC236}">
                <a16:creationId xmlns:a16="http://schemas.microsoft.com/office/drawing/2014/main" id="{82D4DD68-1FDE-C241-A6FE-9D60F17959B1}"/>
              </a:ext>
            </a:extLst>
          </p:cNvPr>
          <p:cNvSpPr>
            <a:spLocks noChangeArrowheads="1"/>
          </p:cNvSpPr>
          <p:nvPr/>
        </p:nvSpPr>
        <p:spPr bwMode="auto">
          <a:xfrm>
            <a:off x="9500065" y="9477625"/>
            <a:ext cx="1115354" cy="1115350"/>
          </a:xfrm>
          <a:custGeom>
            <a:avLst/>
            <a:gdLst>
              <a:gd name="connsiteX0" fmla="*/ 157776 w 315553"/>
              <a:gd name="connsiteY0" fmla="*/ 101432 h 315552"/>
              <a:gd name="connsiteX1" fmla="*/ 140463 w 315553"/>
              <a:gd name="connsiteY1" fmla="*/ 113307 h 315552"/>
              <a:gd name="connsiteX2" fmla="*/ 124954 w 315553"/>
              <a:gd name="connsiteY2" fmla="*/ 154692 h 315552"/>
              <a:gd name="connsiteX3" fmla="*/ 170761 w 315553"/>
              <a:gd name="connsiteY3" fmla="*/ 143896 h 315552"/>
              <a:gd name="connsiteX4" fmla="*/ 176532 w 315553"/>
              <a:gd name="connsiteY4" fmla="*/ 147135 h 315552"/>
              <a:gd name="connsiteX5" fmla="*/ 173286 w 315553"/>
              <a:gd name="connsiteY5" fmla="*/ 153252 h 315552"/>
              <a:gd name="connsiteX6" fmla="*/ 120986 w 315553"/>
              <a:gd name="connsiteY6" fmla="*/ 165488 h 315552"/>
              <a:gd name="connsiteX7" fmla="*/ 102591 w 315553"/>
              <a:gd name="connsiteY7" fmla="*/ 215509 h 315552"/>
              <a:gd name="connsiteX8" fmla="*/ 186992 w 315553"/>
              <a:gd name="connsiteY8" fmla="*/ 194997 h 315552"/>
              <a:gd name="connsiteX9" fmla="*/ 192763 w 315553"/>
              <a:gd name="connsiteY9" fmla="*/ 198596 h 315552"/>
              <a:gd name="connsiteX10" fmla="*/ 189156 w 315553"/>
              <a:gd name="connsiteY10" fmla="*/ 204353 h 315552"/>
              <a:gd name="connsiteX11" fmla="*/ 98623 w 315553"/>
              <a:gd name="connsiteY11" fmla="*/ 226305 h 315552"/>
              <a:gd name="connsiteX12" fmla="*/ 80228 w 315553"/>
              <a:gd name="connsiteY12" fmla="*/ 275967 h 315552"/>
              <a:gd name="connsiteX13" fmla="*/ 205388 w 315553"/>
              <a:gd name="connsiteY13" fmla="*/ 245738 h 315552"/>
              <a:gd name="connsiteX14" fmla="*/ 211159 w 315553"/>
              <a:gd name="connsiteY14" fmla="*/ 249337 h 315552"/>
              <a:gd name="connsiteX15" fmla="*/ 207912 w 315553"/>
              <a:gd name="connsiteY15" fmla="*/ 255095 h 315552"/>
              <a:gd name="connsiteX16" fmla="*/ 76260 w 315553"/>
              <a:gd name="connsiteY16" fmla="*/ 286763 h 315552"/>
              <a:gd name="connsiteX17" fmla="*/ 69047 w 315553"/>
              <a:gd name="connsiteY17" fmla="*/ 306196 h 315552"/>
              <a:gd name="connsiteX18" fmla="*/ 246867 w 315553"/>
              <a:gd name="connsiteY18" fmla="*/ 306196 h 315552"/>
              <a:gd name="connsiteX19" fmla="*/ 175090 w 315553"/>
              <a:gd name="connsiteY19" fmla="*/ 113307 h 315552"/>
              <a:gd name="connsiteX20" fmla="*/ 157776 w 315553"/>
              <a:gd name="connsiteY20" fmla="*/ 101432 h 315552"/>
              <a:gd name="connsiteX21" fmla="*/ 157776 w 315553"/>
              <a:gd name="connsiteY21" fmla="*/ 92075 h 315552"/>
              <a:gd name="connsiteX22" fmla="*/ 184107 w 315553"/>
              <a:gd name="connsiteY22" fmla="*/ 110068 h 315552"/>
              <a:gd name="connsiteX23" fmla="*/ 256966 w 315553"/>
              <a:gd name="connsiteY23" fmla="*/ 306196 h 315552"/>
              <a:gd name="connsiteX24" fmla="*/ 277526 w 315553"/>
              <a:gd name="connsiteY24" fmla="*/ 306196 h 315552"/>
              <a:gd name="connsiteX25" fmla="*/ 282215 w 315553"/>
              <a:gd name="connsiteY25" fmla="*/ 311234 h 315552"/>
              <a:gd name="connsiteX26" fmla="*/ 277526 w 315553"/>
              <a:gd name="connsiteY26" fmla="*/ 315552 h 315552"/>
              <a:gd name="connsiteX27" fmla="*/ 253359 w 315553"/>
              <a:gd name="connsiteY27" fmla="*/ 315552 h 315552"/>
              <a:gd name="connsiteX28" fmla="*/ 61833 w 315553"/>
              <a:gd name="connsiteY28" fmla="*/ 315552 h 315552"/>
              <a:gd name="connsiteX29" fmla="*/ 38027 w 315553"/>
              <a:gd name="connsiteY29" fmla="*/ 315552 h 315552"/>
              <a:gd name="connsiteX30" fmla="*/ 33338 w 315553"/>
              <a:gd name="connsiteY30" fmla="*/ 311234 h 315552"/>
              <a:gd name="connsiteX31" fmla="*/ 38027 w 315553"/>
              <a:gd name="connsiteY31" fmla="*/ 306196 h 315552"/>
              <a:gd name="connsiteX32" fmla="*/ 58947 w 315553"/>
              <a:gd name="connsiteY32" fmla="*/ 306196 h 315552"/>
              <a:gd name="connsiteX33" fmla="*/ 131807 w 315553"/>
              <a:gd name="connsiteY33" fmla="*/ 110068 h 315552"/>
              <a:gd name="connsiteX34" fmla="*/ 157776 w 315553"/>
              <a:gd name="connsiteY34" fmla="*/ 92075 h 315552"/>
              <a:gd name="connsiteX35" fmla="*/ 282399 w 315553"/>
              <a:gd name="connsiteY35" fmla="*/ 25728 h 315552"/>
              <a:gd name="connsiteX36" fmla="*/ 289102 w 315553"/>
              <a:gd name="connsiteY36" fmla="*/ 25728 h 315552"/>
              <a:gd name="connsiteX37" fmla="*/ 290160 w 315553"/>
              <a:gd name="connsiteY37" fmla="*/ 29560 h 315552"/>
              <a:gd name="connsiteX38" fmla="*/ 289102 w 315553"/>
              <a:gd name="connsiteY38" fmla="*/ 33009 h 315552"/>
              <a:gd name="connsiteX39" fmla="*/ 285574 w 315553"/>
              <a:gd name="connsiteY39" fmla="*/ 34542 h 315552"/>
              <a:gd name="connsiteX40" fmla="*/ 282399 w 315553"/>
              <a:gd name="connsiteY40" fmla="*/ 33009 h 315552"/>
              <a:gd name="connsiteX41" fmla="*/ 280988 w 315553"/>
              <a:gd name="connsiteY41" fmla="*/ 29560 h 315552"/>
              <a:gd name="connsiteX42" fmla="*/ 282399 w 315553"/>
              <a:gd name="connsiteY42" fmla="*/ 25728 h 315552"/>
              <a:gd name="connsiteX43" fmla="*/ 220436 w 315553"/>
              <a:gd name="connsiteY43" fmla="*/ 25728 h 315552"/>
              <a:gd name="connsiteX44" fmla="*/ 226899 w 315553"/>
              <a:gd name="connsiteY44" fmla="*/ 25728 h 315552"/>
              <a:gd name="connsiteX45" fmla="*/ 228260 w 315553"/>
              <a:gd name="connsiteY45" fmla="*/ 29560 h 315552"/>
              <a:gd name="connsiteX46" fmla="*/ 226899 w 315553"/>
              <a:gd name="connsiteY46" fmla="*/ 33009 h 315552"/>
              <a:gd name="connsiteX47" fmla="*/ 223498 w 315553"/>
              <a:gd name="connsiteY47" fmla="*/ 34542 h 315552"/>
              <a:gd name="connsiteX48" fmla="*/ 220436 w 315553"/>
              <a:gd name="connsiteY48" fmla="*/ 33009 h 315552"/>
              <a:gd name="connsiteX49" fmla="*/ 219075 w 315553"/>
              <a:gd name="connsiteY49" fmla="*/ 29560 h 315552"/>
              <a:gd name="connsiteX50" fmla="*/ 220436 w 315553"/>
              <a:gd name="connsiteY50" fmla="*/ 25728 h 315552"/>
              <a:gd name="connsiteX51" fmla="*/ 254001 w 315553"/>
              <a:gd name="connsiteY51" fmla="*/ 23812 h 315552"/>
              <a:gd name="connsiteX52" fmla="*/ 258423 w 315553"/>
              <a:gd name="connsiteY52" fmla="*/ 28574 h 315552"/>
              <a:gd name="connsiteX53" fmla="*/ 254001 w 315553"/>
              <a:gd name="connsiteY53" fmla="*/ 32997 h 315552"/>
              <a:gd name="connsiteX54" fmla="*/ 249238 w 315553"/>
              <a:gd name="connsiteY54" fmla="*/ 28574 h 315552"/>
              <a:gd name="connsiteX55" fmla="*/ 254001 w 315553"/>
              <a:gd name="connsiteY55" fmla="*/ 23812 h 315552"/>
              <a:gd name="connsiteX56" fmla="*/ 9726 w 315553"/>
              <a:gd name="connsiteY56" fmla="*/ 9376 h 315552"/>
              <a:gd name="connsiteX57" fmla="*/ 9726 w 315553"/>
              <a:gd name="connsiteY57" fmla="*/ 47603 h 315552"/>
              <a:gd name="connsiteX58" fmla="*/ 306187 w 315553"/>
              <a:gd name="connsiteY58" fmla="*/ 47603 h 315552"/>
              <a:gd name="connsiteX59" fmla="*/ 306187 w 315553"/>
              <a:gd name="connsiteY59" fmla="*/ 9376 h 315552"/>
              <a:gd name="connsiteX60" fmla="*/ 4683 w 315553"/>
              <a:gd name="connsiteY60" fmla="*/ 0 h 315552"/>
              <a:gd name="connsiteX61" fmla="*/ 310510 w 315553"/>
              <a:gd name="connsiteY61" fmla="*/ 0 h 315552"/>
              <a:gd name="connsiteX62" fmla="*/ 315553 w 315553"/>
              <a:gd name="connsiteY62" fmla="*/ 4688 h 315552"/>
              <a:gd name="connsiteX63" fmla="*/ 315553 w 315553"/>
              <a:gd name="connsiteY63" fmla="*/ 52652 h 315552"/>
              <a:gd name="connsiteX64" fmla="*/ 315553 w 315553"/>
              <a:gd name="connsiteY64" fmla="*/ 311224 h 315552"/>
              <a:gd name="connsiteX65" fmla="*/ 310510 w 315553"/>
              <a:gd name="connsiteY65" fmla="*/ 315552 h 315552"/>
              <a:gd name="connsiteX66" fmla="*/ 306187 w 315553"/>
              <a:gd name="connsiteY66" fmla="*/ 311224 h 315552"/>
              <a:gd name="connsiteX67" fmla="*/ 306187 w 315553"/>
              <a:gd name="connsiteY67" fmla="*/ 57340 h 315552"/>
              <a:gd name="connsiteX68" fmla="*/ 9726 w 315553"/>
              <a:gd name="connsiteY68" fmla="*/ 57340 h 315552"/>
              <a:gd name="connsiteX69" fmla="*/ 9726 w 315553"/>
              <a:gd name="connsiteY69" fmla="*/ 311224 h 315552"/>
              <a:gd name="connsiteX70" fmla="*/ 4683 w 315553"/>
              <a:gd name="connsiteY70" fmla="*/ 315552 h 315552"/>
              <a:gd name="connsiteX71" fmla="*/ 0 w 315553"/>
              <a:gd name="connsiteY71" fmla="*/ 311224 h 315552"/>
              <a:gd name="connsiteX72" fmla="*/ 0 w 315553"/>
              <a:gd name="connsiteY72" fmla="*/ 52652 h 315552"/>
              <a:gd name="connsiteX73" fmla="*/ 0 w 315553"/>
              <a:gd name="connsiteY73" fmla="*/ 4688 h 315552"/>
              <a:gd name="connsiteX74" fmla="*/ 4683 w 315553"/>
              <a:gd name="connsiteY74" fmla="*/ 0 h 315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15553" h="315552">
                <a:moveTo>
                  <a:pt x="157776" y="101432"/>
                </a:moveTo>
                <a:cubicBezTo>
                  <a:pt x="151645" y="101432"/>
                  <a:pt x="143709" y="104670"/>
                  <a:pt x="140463" y="113307"/>
                </a:cubicBezTo>
                <a:lnTo>
                  <a:pt x="124954" y="154692"/>
                </a:lnTo>
                <a:lnTo>
                  <a:pt x="170761" y="143896"/>
                </a:lnTo>
                <a:cubicBezTo>
                  <a:pt x="173286" y="143176"/>
                  <a:pt x="176172" y="144616"/>
                  <a:pt x="176532" y="147135"/>
                </a:cubicBezTo>
                <a:cubicBezTo>
                  <a:pt x="177254" y="150014"/>
                  <a:pt x="175811" y="152533"/>
                  <a:pt x="173286" y="153252"/>
                </a:cubicBezTo>
                <a:lnTo>
                  <a:pt x="120986" y="165488"/>
                </a:lnTo>
                <a:lnTo>
                  <a:pt x="102591" y="215509"/>
                </a:lnTo>
                <a:lnTo>
                  <a:pt x="186992" y="194997"/>
                </a:lnTo>
                <a:cubicBezTo>
                  <a:pt x="189517" y="194637"/>
                  <a:pt x="192042" y="196077"/>
                  <a:pt x="192763" y="198596"/>
                </a:cubicBezTo>
                <a:cubicBezTo>
                  <a:pt x="193485" y="201115"/>
                  <a:pt x="191681" y="203994"/>
                  <a:pt x="189156" y="204353"/>
                </a:cubicBezTo>
                <a:lnTo>
                  <a:pt x="98623" y="226305"/>
                </a:lnTo>
                <a:lnTo>
                  <a:pt x="80228" y="275967"/>
                </a:lnTo>
                <a:lnTo>
                  <a:pt x="205388" y="245738"/>
                </a:lnTo>
                <a:cubicBezTo>
                  <a:pt x="207912" y="245018"/>
                  <a:pt x="210798" y="246818"/>
                  <a:pt x="211159" y="249337"/>
                </a:cubicBezTo>
                <a:cubicBezTo>
                  <a:pt x="211880" y="251856"/>
                  <a:pt x="210437" y="254375"/>
                  <a:pt x="207912" y="255095"/>
                </a:cubicBezTo>
                <a:lnTo>
                  <a:pt x="76260" y="286763"/>
                </a:lnTo>
                <a:lnTo>
                  <a:pt x="69047" y="306196"/>
                </a:lnTo>
                <a:lnTo>
                  <a:pt x="246867" y="306196"/>
                </a:lnTo>
                <a:lnTo>
                  <a:pt x="175090" y="113307"/>
                </a:lnTo>
                <a:cubicBezTo>
                  <a:pt x="171843" y="104670"/>
                  <a:pt x="163908" y="101432"/>
                  <a:pt x="157776" y="101432"/>
                </a:cubicBezTo>
                <a:close/>
                <a:moveTo>
                  <a:pt x="157776" y="92075"/>
                </a:moveTo>
                <a:cubicBezTo>
                  <a:pt x="169679" y="92075"/>
                  <a:pt x="180139" y="98913"/>
                  <a:pt x="184107" y="110068"/>
                </a:cubicBezTo>
                <a:lnTo>
                  <a:pt x="256966" y="306196"/>
                </a:lnTo>
                <a:lnTo>
                  <a:pt x="277526" y="306196"/>
                </a:lnTo>
                <a:cubicBezTo>
                  <a:pt x="280050" y="306196"/>
                  <a:pt x="282215" y="308355"/>
                  <a:pt x="282215" y="311234"/>
                </a:cubicBezTo>
                <a:cubicBezTo>
                  <a:pt x="282215" y="313753"/>
                  <a:pt x="280050" y="315552"/>
                  <a:pt x="277526" y="315552"/>
                </a:cubicBezTo>
                <a:lnTo>
                  <a:pt x="253359" y="315552"/>
                </a:lnTo>
                <a:lnTo>
                  <a:pt x="61833" y="315552"/>
                </a:lnTo>
                <a:lnTo>
                  <a:pt x="38027" y="315552"/>
                </a:lnTo>
                <a:cubicBezTo>
                  <a:pt x="35502" y="315552"/>
                  <a:pt x="33338" y="313753"/>
                  <a:pt x="33338" y="311234"/>
                </a:cubicBezTo>
                <a:cubicBezTo>
                  <a:pt x="33338" y="308355"/>
                  <a:pt x="35502" y="306196"/>
                  <a:pt x="38027" y="306196"/>
                </a:cubicBezTo>
                <a:lnTo>
                  <a:pt x="58947" y="306196"/>
                </a:lnTo>
                <a:lnTo>
                  <a:pt x="131807" y="110068"/>
                </a:lnTo>
                <a:cubicBezTo>
                  <a:pt x="135774" y="98913"/>
                  <a:pt x="145874" y="92075"/>
                  <a:pt x="157776" y="92075"/>
                </a:cubicBezTo>
                <a:close/>
                <a:moveTo>
                  <a:pt x="282399" y="25728"/>
                </a:moveTo>
                <a:cubicBezTo>
                  <a:pt x="284163" y="23812"/>
                  <a:pt x="286985" y="23812"/>
                  <a:pt x="289102" y="25728"/>
                </a:cubicBezTo>
                <a:cubicBezTo>
                  <a:pt x="289808" y="26878"/>
                  <a:pt x="290160" y="28027"/>
                  <a:pt x="290160" y="29560"/>
                </a:cubicBezTo>
                <a:cubicBezTo>
                  <a:pt x="290160" y="30710"/>
                  <a:pt x="289808" y="31859"/>
                  <a:pt x="289102" y="33009"/>
                </a:cubicBezTo>
                <a:cubicBezTo>
                  <a:pt x="288044" y="33775"/>
                  <a:pt x="286985" y="34542"/>
                  <a:pt x="285574" y="34542"/>
                </a:cubicBezTo>
                <a:cubicBezTo>
                  <a:pt x="284516" y="34542"/>
                  <a:pt x="283105" y="33775"/>
                  <a:pt x="282399" y="33009"/>
                </a:cubicBezTo>
                <a:cubicBezTo>
                  <a:pt x="281341" y="31859"/>
                  <a:pt x="280988" y="30710"/>
                  <a:pt x="280988" y="29560"/>
                </a:cubicBezTo>
                <a:cubicBezTo>
                  <a:pt x="280988" y="28027"/>
                  <a:pt x="281341" y="26878"/>
                  <a:pt x="282399" y="25728"/>
                </a:cubicBezTo>
                <a:close/>
                <a:moveTo>
                  <a:pt x="220436" y="25728"/>
                </a:moveTo>
                <a:cubicBezTo>
                  <a:pt x="222137" y="23812"/>
                  <a:pt x="225198" y="23812"/>
                  <a:pt x="226899" y="25728"/>
                </a:cubicBezTo>
                <a:cubicBezTo>
                  <a:pt x="227580" y="26878"/>
                  <a:pt x="228260" y="28027"/>
                  <a:pt x="228260" y="29560"/>
                </a:cubicBezTo>
                <a:cubicBezTo>
                  <a:pt x="228260" y="30710"/>
                  <a:pt x="227580" y="31859"/>
                  <a:pt x="226899" y="33009"/>
                </a:cubicBezTo>
                <a:cubicBezTo>
                  <a:pt x="226219" y="33775"/>
                  <a:pt x="224858" y="34542"/>
                  <a:pt x="223498" y="34542"/>
                </a:cubicBezTo>
                <a:cubicBezTo>
                  <a:pt x="222477" y="34542"/>
                  <a:pt x="221456" y="33775"/>
                  <a:pt x="220436" y="33009"/>
                </a:cubicBezTo>
                <a:cubicBezTo>
                  <a:pt x="219756" y="31859"/>
                  <a:pt x="219075" y="30710"/>
                  <a:pt x="219075" y="29560"/>
                </a:cubicBezTo>
                <a:cubicBezTo>
                  <a:pt x="219075" y="28027"/>
                  <a:pt x="219756" y="26878"/>
                  <a:pt x="220436" y="25728"/>
                </a:cubicBezTo>
                <a:close/>
                <a:moveTo>
                  <a:pt x="254001" y="23812"/>
                </a:moveTo>
                <a:cubicBezTo>
                  <a:pt x="256382" y="23812"/>
                  <a:pt x="258423" y="25853"/>
                  <a:pt x="258423" y="28574"/>
                </a:cubicBezTo>
                <a:cubicBezTo>
                  <a:pt x="258423" y="30956"/>
                  <a:pt x="256382" y="32997"/>
                  <a:pt x="254001" y="32997"/>
                </a:cubicBezTo>
                <a:cubicBezTo>
                  <a:pt x="251279" y="32997"/>
                  <a:pt x="249238" y="30956"/>
                  <a:pt x="249238" y="28574"/>
                </a:cubicBezTo>
                <a:cubicBezTo>
                  <a:pt x="249238" y="25853"/>
                  <a:pt x="251279" y="23812"/>
                  <a:pt x="254001" y="23812"/>
                </a:cubicBezTo>
                <a:close/>
                <a:moveTo>
                  <a:pt x="9726" y="9376"/>
                </a:moveTo>
                <a:lnTo>
                  <a:pt x="9726" y="47603"/>
                </a:lnTo>
                <a:lnTo>
                  <a:pt x="306187" y="47603"/>
                </a:lnTo>
                <a:lnTo>
                  <a:pt x="306187" y="9376"/>
                </a:lnTo>
                <a:close/>
                <a:moveTo>
                  <a:pt x="4683" y="0"/>
                </a:moveTo>
                <a:lnTo>
                  <a:pt x="310510" y="0"/>
                </a:lnTo>
                <a:cubicBezTo>
                  <a:pt x="313392" y="0"/>
                  <a:pt x="315553" y="2164"/>
                  <a:pt x="315553" y="4688"/>
                </a:cubicBezTo>
                <a:lnTo>
                  <a:pt x="315553" y="52652"/>
                </a:lnTo>
                <a:lnTo>
                  <a:pt x="315553" y="311224"/>
                </a:lnTo>
                <a:cubicBezTo>
                  <a:pt x="315553" y="313748"/>
                  <a:pt x="313392" y="315552"/>
                  <a:pt x="310510" y="315552"/>
                </a:cubicBezTo>
                <a:cubicBezTo>
                  <a:pt x="308349" y="315552"/>
                  <a:pt x="306187" y="313748"/>
                  <a:pt x="306187" y="311224"/>
                </a:cubicBezTo>
                <a:lnTo>
                  <a:pt x="306187" y="57340"/>
                </a:lnTo>
                <a:lnTo>
                  <a:pt x="9726" y="57340"/>
                </a:lnTo>
                <a:lnTo>
                  <a:pt x="9726" y="311224"/>
                </a:lnTo>
                <a:cubicBezTo>
                  <a:pt x="9726" y="313748"/>
                  <a:pt x="7564" y="315552"/>
                  <a:pt x="4683" y="315552"/>
                </a:cubicBezTo>
                <a:cubicBezTo>
                  <a:pt x="2161" y="315552"/>
                  <a:pt x="0" y="313748"/>
                  <a:pt x="0" y="311224"/>
                </a:cubicBezTo>
                <a:lnTo>
                  <a:pt x="0" y="52652"/>
                </a:lnTo>
                <a:lnTo>
                  <a:pt x="0" y="4688"/>
                </a:lnTo>
                <a:cubicBezTo>
                  <a:pt x="0" y="2164"/>
                  <a:pt x="2161" y="0"/>
                  <a:pt x="4683" y="0"/>
                </a:cubicBezTo>
                <a:close/>
              </a:path>
            </a:pathLst>
          </a:custGeom>
          <a:solidFill>
            <a:schemeClr val="accent3"/>
          </a:solidFill>
          <a:ln>
            <a:noFill/>
          </a:ln>
          <a:effectLst/>
        </p:spPr>
        <p:txBody>
          <a:bodyPr wrap="square" anchor="ctr">
            <a:noAutofit/>
          </a:bodyPr>
          <a:lstStyle/>
          <a:p>
            <a:endParaRPr lang="en-US" dirty="0">
              <a:latin typeface="Source Sans Pro Light" panose="020B0403030403020204" pitchFamily="34" charset="0"/>
            </a:endParaRPr>
          </a:p>
        </p:txBody>
      </p:sp>
      <p:sp>
        <p:nvSpPr>
          <p:cNvPr id="28" name="Freeform 27">
            <a:extLst>
              <a:ext uri="{FF2B5EF4-FFF2-40B4-BE49-F238E27FC236}">
                <a16:creationId xmlns:a16="http://schemas.microsoft.com/office/drawing/2014/main" id="{AC1A7AA0-85B4-0F4D-9654-FB813A93BB65}"/>
              </a:ext>
            </a:extLst>
          </p:cNvPr>
          <p:cNvSpPr>
            <a:spLocks noChangeArrowheads="1"/>
          </p:cNvSpPr>
          <p:nvPr/>
        </p:nvSpPr>
        <p:spPr bwMode="auto">
          <a:xfrm>
            <a:off x="13772455" y="5034049"/>
            <a:ext cx="1115343" cy="1505937"/>
          </a:xfrm>
          <a:custGeom>
            <a:avLst/>
            <a:gdLst>
              <a:gd name="connsiteX0" fmla="*/ 171273 w 226653"/>
              <a:gd name="connsiteY0" fmla="*/ 260350 h 306027"/>
              <a:gd name="connsiteX1" fmla="*/ 175859 w 226653"/>
              <a:gd name="connsiteY1" fmla="*/ 264936 h 306027"/>
              <a:gd name="connsiteX2" fmla="*/ 171273 w 226653"/>
              <a:gd name="connsiteY2" fmla="*/ 269522 h 306027"/>
              <a:gd name="connsiteX3" fmla="*/ 166687 w 226653"/>
              <a:gd name="connsiteY3" fmla="*/ 264936 h 306027"/>
              <a:gd name="connsiteX4" fmla="*/ 171273 w 226653"/>
              <a:gd name="connsiteY4" fmla="*/ 260350 h 306027"/>
              <a:gd name="connsiteX5" fmla="*/ 185371 w 226653"/>
              <a:gd name="connsiteY5" fmla="*/ 228600 h 306027"/>
              <a:gd name="connsiteX6" fmla="*/ 190134 w 226653"/>
              <a:gd name="connsiteY6" fmla="*/ 233186 h 306027"/>
              <a:gd name="connsiteX7" fmla="*/ 185371 w 226653"/>
              <a:gd name="connsiteY7" fmla="*/ 237772 h 306027"/>
              <a:gd name="connsiteX8" fmla="*/ 180975 w 226653"/>
              <a:gd name="connsiteY8" fmla="*/ 233186 h 306027"/>
              <a:gd name="connsiteX9" fmla="*/ 185371 w 226653"/>
              <a:gd name="connsiteY9" fmla="*/ 228600 h 306027"/>
              <a:gd name="connsiteX10" fmla="*/ 166511 w 226653"/>
              <a:gd name="connsiteY10" fmla="*/ 195263 h 306027"/>
              <a:gd name="connsiteX11" fmla="*/ 171097 w 226653"/>
              <a:gd name="connsiteY11" fmla="*/ 199849 h 306027"/>
              <a:gd name="connsiteX12" fmla="*/ 166511 w 226653"/>
              <a:gd name="connsiteY12" fmla="*/ 204435 h 306027"/>
              <a:gd name="connsiteX13" fmla="*/ 161925 w 226653"/>
              <a:gd name="connsiteY13" fmla="*/ 199849 h 306027"/>
              <a:gd name="connsiteX14" fmla="*/ 166511 w 226653"/>
              <a:gd name="connsiteY14" fmla="*/ 195263 h 306027"/>
              <a:gd name="connsiteX15" fmla="*/ 195086 w 226653"/>
              <a:gd name="connsiteY15" fmla="*/ 168275 h 306027"/>
              <a:gd name="connsiteX16" fmla="*/ 199672 w 226653"/>
              <a:gd name="connsiteY16" fmla="*/ 172861 h 306027"/>
              <a:gd name="connsiteX17" fmla="*/ 195086 w 226653"/>
              <a:gd name="connsiteY17" fmla="*/ 177447 h 306027"/>
              <a:gd name="connsiteX18" fmla="*/ 190500 w 226653"/>
              <a:gd name="connsiteY18" fmla="*/ 172861 h 306027"/>
              <a:gd name="connsiteX19" fmla="*/ 195086 w 226653"/>
              <a:gd name="connsiteY19" fmla="*/ 168275 h 306027"/>
              <a:gd name="connsiteX20" fmla="*/ 166511 w 226653"/>
              <a:gd name="connsiteY20" fmla="*/ 146050 h 306027"/>
              <a:gd name="connsiteX21" fmla="*/ 171097 w 226653"/>
              <a:gd name="connsiteY21" fmla="*/ 150446 h 306027"/>
              <a:gd name="connsiteX22" fmla="*/ 166511 w 226653"/>
              <a:gd name="connsiteY22" fmla="*/ 155209 h 306027"/>
              <a:gd name="connsiteX23" fmla="*/ 161925 w 226653"/>
              <a:gd name="connsiteY23" fmla="*/ 150446 h 306027"/>
              <a:gd name="connsiteX24" fmla="*/ 166511 w 226653"/>
              <a:gd name="connsiteY24" fmla="*/ 146050 h 306027"/>
              <a:gd name="connsiteX25" fmla="*/ 96063 w 226653"/>
              <a:gd name="connsiteY25" fmla="*/ 142378 h 306027"/>
              <a:gd name="connsiteX26" fmla="*/ 102085 w 226653"/>
              <a:gd name="connsiteY26" fmla="*/ 143831 h 306027"/>
              <a:gd name="connsiteX27" fmla="*/ 112358 w 226653"/>
              <a:gd name="connsiteY27" fmla="*/ 175076 h 306027"/>
              <a:gd name="connsiteX28" fmla="*/ 74455 w 226653"/>
              <a:gd name="connsiteY28" fmla="*/ 213950 h 306027"/>
              <a:gd name="connsiteX29" fmla="*/ 69850 w 226653"/>
              <a:gd name="connsiteY29" fmla="*/ 209227 h 306027"/>
              <a:gd name="connsiteX30" fmla="*/ 74455 w 226653"/>
              <a:gd name="connsiteY30" fmla="*/ 204504 h 306027"/>
              <a:gd name="connsiteX31" fmla="*/ 103148 w 226653"/>
              <a:gd name="connsiteY31" fmla="*/ 175076 h 306027"/>
              <a:gd name="connsiteX32" fmla="*/ 94646 w 226653"/>
              <a:gd name="connsiteY32" fmla="*/ 148918 h 306027"/>
              <a:gd name="connsiteX33" fmla="*/ 96063 w 226653"/>
              <a:gd name="connsiteY33" fmla="*/ 142378 h 306027"/>
              <a:gd name="connsiteX34" fmla="*/ 180975 w 226653"/>
              <a:gd name="connsiteY34" fmla="*/ 117475 h 306027"/>
              <a:gd name="connsiteX35" fmla="*/ 185371 w 226653"/>
              <a:gd name="connsiteY35" fmla="*/ 122237 h 306027"/>
              <a:gd name="connsiteX36" fmla="*/ 180975 w 226653"/>
              <a:gd name="connsiteY36" fmla="*/ 126634 h 306027"/>
              <a:gd name="connsiteX37" fmla="*/ 176212 w 226653"/>
              <a:gd name="connsiteY37" fmla="*/ 122237 h 306027"/>
              <a:gd name="connsiteX38" fmla="*/ 180975 w 226653"/>
              <a:gd name="connsiteY38" fmla="*/ 117475 h 306027"/>
              <a:gd name="connsiteX39" fmla="*/ 156986 w 226653"/>
              <a:gd name="connsiteY39" fmla="*/ 93663 h 306027"/>
              <a:gd name="connsiteX40" fmla="*/ 161572 w 226653"/>
              <a:gd name="connsiteY40" fmla="*/ 98602 h 306027"/>
              <a:gd name="connsiteX41" fmla="*/ 156986 w 226653"/>
              <a:gd name="connsiteY41" fmla="*/ 102835 h 306027"/>
              <a:gd name="connsiteX42" fmla="*/ 152400 w 226653"/>
              <a:gd name="connsiteY42" fmla="*/ 98602 h 306027"/>
              <a:gd name="connsiteX43" fmla="*/ 156986 w 226653"/>
              <a:gd name="connsiteY43" fmla="*/ 93663 h 306027"/>
              <a:gd name="connsiteX44" fmla="*/ 73460 w 226653"/>
              <a:gd name="connsiteY44" fmla="*/ 61115 h 306027"/>
              <a:gd name="connsiteX45" fmla="*/ 9317 w 226653"/>
              <a:gd name="connsiteY45" fmla="*/ 176167 h 306027"/>
              <a:gd name="connsiteX46" fmla="*/ 73460 w 226653"/>
              <a:gd name="connsiteY46" fmla="*/ 241087 h 306027"/>
              <a:gd name="connsiteX47" fmla="*/ 137962 w 226653"/>
              <a:gd name="connsiteY47" fmla="*/ 176167 h 306027"/>
              <a:gd name="connsiteX48" fmla="*/ 73460 w 226653"/>
              <a:gd name="connsiteY48" fmla="*/ 61115 h 306027"/>
              <a:gd name="connsiteX49" fmla="*/ 70594 w 226653"/>
              <a:gd name="connsiteY49" fmla="*/ 51016 h 306027"/>
              <a:gd name="connsiteX50" fmla="*/ 76685 w 226653"/>
              <a:gd name="connsiteY50" fmla="*/ 51016 h 306027"/>
              <a:gd name="connsiteX51" fmla="*/ 147279 w 226653"/>
              <a:gd name="connsiteY51" fmla="*/ 176167 h 306027"/>
              <a:gd name="connsiteX52" fmla="*/ 73460 w 226653"/>
              <a:gd name="connsiteY52" fmla="*/ 250464 h 306027"/>
              <a:gd name="connsiteX53" fmla="*/ 0 w 226653"/>
              <a:gd name="connsiteY53" fmla="*/ 176167 h 306027"/>
              <a:gd name="connsiteX54" fmla="*/ 70594 w 226653"/>
              <a:gd name="connsiteY54" fmla="*/ 51016 h 306027"/>
              <a:gd name="connsiteX55" fmla="*/ 134228 w 226653"/>
              <a:gd name="connsiteY55" fmla="*/ 9383 h 306027"/>
              <a:gd name="connsiteX56" fmla="*/ 134228 w 226653"/>
              <a:gd name="connsiteY56" fmla="*/ 59545 h 306027"/>
              <a:gd name="connsiteX57" fmla="*/ 169112 w 226653"/>
              <a:gd name="connsiteY57" fmla="*/ 58463 h 306027"/>
              <a:gd name="connsiteX58" fmla="*/ 208312 w 226653"/>
              <a:gd name="connsiteY58" fmla="*/ 55576 h 306027"/>
              <a:gd name="connsiteX59" fmla="*/ 208312 w 226653"/>
              <a:gd name="connsiteY59" fmla="*/ 9383 h 306027"/>
              <a:gd name="connsiteX60" fmla="*/ 120562 w 226653"/>
              <a:gd name="connsiteY60" fmla="*/ 0 h 306027"/>
              <a:gd name="connsiteX61" fmla="*/ 129913 w 226653"/>
              <a:gd name="connsiteY61" fmla="*/ 0 h 306027"/>
              <a:gd name="connsiteX62" fmla="*/ 212987 w 226653"/>
              <a:gd name="connsiteY62" fmla="*/ 0 h 306027"/>
              <a:gd name="connsiteX63" fmla="*/ 221977 w 226653"/>
              <a:gd name="connsiteY63" fmla="*/ 0 h 306027"/>
              <a:gd name="connsiteX64" fmla="*/ 226653 w 226653"/>
              <a:gd name="connsiteY64" fmla="*/ 4691 h 306027"/>
              <a:gd name="connsiteX65" fmla="*/ 221977 w 226653"/>
              <a:gd name="connsiteY65" fmla="*/ 9383 h 306027"/>
              <a:gd name="connsiteX66" fmla="*/ 217302 w 226653"/>
              <a:gd name="connsiteY66" fmla="*/ 9383 h 306027"/>
              <a:gd name="connsiteX67" fmla="*/ 217302 w 226653"/>
              <a:gd name="connsiteY67" fmla="*/ 259474 h 306027"/>
              <a:gd name="connsiteX68" fmla="*/ 171270 w 226653"/>
              <a:gd name="connsiteY68" fmla="*/ 306027 h 306027"/>
              <a:gd name="connsiteX69" fmla="*/ 125237 w 226653"/>
              <a:gd name="connsiteY69" fmla="*/ 259474 h 306027"/>
              <a:gd name="connsiteX70" fmla="*/ 125237 w 226653"/>
              <a:gd name="connsiteY70" fmla="*/ 245399 h 306027"/>
              <a:gd name="connsiteX71" fmla="*/ 129913 w 226653"/>
              <a:gd name="connsiteY71" fmla="*/ 240708 h 306027"/>
              <a:gd name="connsiteX72" fmla="*/ 134228 w 226653"/>
              <a:gd name="connsiteY72" fmla="*/ 245399 h 306027"/>
              <a:gd name="connsiteX73" fmla="*/ 134228 w 226653"/>
              <a:gd name="connsiteY73" fmla="*/ 259474 h 306027"/>
              <a:gd name="connsiteX74" fmla="*/ 171270 w 226653"/>
              <a:gd name="connsiteY74" fmla="*/ 296644 h 306027"/>
              <a:gd name="connsiteX75" fmla="*/ 208312 w 226653"/>
              <a:gd name="connsiteY75" fmla="*/ 259474 h 306027"/>
              <a:gd name="connsiteX76" fmla="*/ 208312 w 226653"/>
              <a:gd name="connsiteY76" fmla="*/ 65319 h 306027"/>
              <a:gd name="connsiteX77" fmla="*/ 173428 w 226653"/>
              <a:gd name="connsiteY77" fmla="*/ 66402 h 306027"/>
              <a:gd name="connsiteX78" fmla="*/ 150411 w 226653"/>
              <a:gd name="connsiteY78" fmla="*/ 71815 h 306027"/>
              <a:gd name="connsiteX79" fmla="*/ 134228 w 226653"/>
              <a:gd name="connsiteY79" fmla="*/ 69289 h 306027"/>
              <a:gd name="connsiteX80" fmla="*/ 134228 w 226653"/>
              <a:gd name="connsiteY80" fmla="*/ 92746 h 306027"/>
              <a:gd name="connsiteX81" fmla="*/ 129913 w 226653"/>
              <a:gd name="connsiteY81" fmla="*/ 97438 h 306027"/>
              <a:gd name="connsiteX82" fmla="*/ 125237 w 226653"/>
              <a:gd name="connsiteY82" fmla="*/ 92746 h 306027"/>
              <a:gd name="connsiteX83" fmla="*/ 125237 w 226653"/>
              <a:gd name="connsiteY83" fmla="*/ 9383 h 306027"/>
              <a:gd name="connsiteX84" fmla="*/ 120562 w 226653"/>
              <a:gd name="connsiteY84" fmla="*/ 9383 h 306027"/>
              <a:gd name="connsiteX85" fmla="*/ 115887 w 226653"/>
              <a:gd name="connsiteY85" fmla="*/ 4691 h 306027"/>
              <a:gd name="connsiteX86" fmla="*/ 120562 w 226653"/>
              <a:gd name="connsiteY86" fmla="*/ 0 h 306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26653" h="306027">
                <a:moveTo>
                  <a:pt x="171273" y="260350"/>
                </a:moveTo>
                <a:cubicBezTo>
                  <a:pt x="173743" y="260350"/>
                  <a:pt x="175859" y="262467"/>
                  <a:pt x="175859" y="264936"/>
                </a:cubicBezTo>
                <a:cubicBezTo>
                  <a:pt x="175859" y="267406"/>
                  <a:pt x="173743" y="269522"/>
                  <a:pt x="171273" y="269522"/>
                </a:cubicBezTo>
                <a:cubicBezTo>
                  <a:pt x="168804" y="269522"/>
                  <a:pt x="166687" y="267406"/>
                  <a:pt x="166687" y="264936"/>
                </a:cubicBezTo>
                <a:cubicBezTo>
                  <a:pt x="166687" y="262467"/>
                  <a:pt x="168804" y="260350"/>
                  <a:pt x="171273" y="260350"/>
                </a:cubicBezTo>
                <a:close/>
                <a:moveTo>
                  <a:pt x="185371" y="228600"/>
                </a:moveTo>
                <a:cubicBezTo>
                  <a:pt x="188302" y="228600"/>
                  <a:pt x="190134" y="230717"/>
                  <a:pt x="190134" y="233186"/>
                </a:cubicBezTo>
                <a:cubicBezTo>
                  <a:pt x="190134" y="235656"/>
                  <a:pt x="188302" y="237772"/>
                  <a:pt x="185371" y="237772"/>
                </a:cubicBezTo>
                <a:cubicBezTo>
                  <a:pt x="182807" y="237772"/>
                  <a:pt x="180975" y="235656"/>
                  <a:pt x="180975" y="233186"/>
                </a:cubicBezTo>
                <a:cubicBezTo>
                  <a:pt x="180975" y="230717"/>
                  <a:pt x="182807" y="228600"/>
                  <a:pt x="185371" y="228600"/>
                </a:cubicBezTo>
                <a:close/>
                <a:moveTo>
                  <a:pt x="166511" y="195263"/>
                </a:moveTo>
                <a:cubicBezTo>
                  <a:pt x="168981" y="195263"/>
                  <a:pt x="171097" y="197380"/>
                  <a:pt x="171097" y="199849"/>
                </a:cubicBezTo>
                <a:cubicBezTo>
                  <a:pt x="171097" y="202319"/>
                  <a:pt x="168981" y="204435"/>
                  <a:pt x="166511" y="204435"/>
                </a:cubicBezTo>
                <a:cubicBezTo>
                  <a:pt x="164042" y="204435"/>
                  <a:pt x="161925" y="202319"/>
                  <a:pt x="161925" y="199849"/>
                </a:cubicBezTo>
                <a:cubicBezTo>
                  <a:pt x="161925" y="197380"/>
                  <a:pt x="164042" y="195263"/>
                  <a:pt x="166511" y="195263"/>
                </a:cubicBezTo>
                <a:close/>
                <a:moveTo>
                  <a:pt x="195086" y="168275"/>
                </a:moveTo>
                <a:cubicBezTo>
                  <a:pt x="197556" y="168275"/>
                  <a:pt x="199672" y="170392"/>
                  <a:pt x="199672" y="172861"/>
                </a:cubicBezTo>
                <a:cubicBezTo>
                  <a:pt x="199672" y="175331"/>
                  <a:pt x="197556" y="177447"/>
                  <a:pt x="195086" y="177447"/>
                </a:cubicBezTo>
                <a:cubicBezTo>
                  <a:pt x="192617" y="177447"/>
                  <a:pt x="190500" y="175331"/>
                  <a:pt x="190500" y="172861"/>
                </a:cubicBezTo>
                <a:cubicBezTo>
                  <a:pt x="190500" y="170392"/>
                  <a:pt x="192617" y="168275"/>
                  <a:pt x="195086" y="168275"/>
                </a:cubicBezTo>
                <a:close/>
                <a:moveTo>
                  <a:pt x="166511" y="146050"/>
                </a:moveTo>
                <a:cubicBezTo>
                  <a:pt x="168981" y="146050"/>
                  <a:pt x="171097" y="147882"/>
                  <a:pt x="171097" y="150446"/>
                </a:cubicBezTo>
                <a:cubicBezTo>
                  <a:pt x="171097" y="153011"/>
                  <a:pt x="168981" y="155209"/>
                  <a:pt x="166511" y="155209"/>
                </a:cubicBezTo>
                <a:cubicBezTo>
                  <a:pt x="164042" y="155209"/>
                  <a:pt x="161925" y="153011"/>
                  <a:pt x="161925" y="150446"/>
                </a:cubicBezTo>
                <a:cubicBezTo>
                  <a:pt x="161925" y="147882"/>
                  <a:pt x="164042" y="146050"/>
                  <a:pt x="166511" y="146050"/>
                </a:cubicBezTo>
                <a:close/>
                <a:moveTo>
                  <a:pt x="96063" y="142378"/>
                </a:moveTo>
                <a:cubicBezTo>
                  <a:pt x="98189" y="141288"/>
                  <a:pt x="101022" y="141651"/>
                  <a:pt x="102085" y="143831"/>
                </a:cubicBezTo>
                <a:cubicBezTo>
                  <a:pt x="108816" y="155457"/>
                  <a:pt x="112358" y="166356"/>
                  <a:pt x="112358" y="175076"/>
                </a:cubicBezTo>
                <a:cubicBezTo>
                  <a:pt x="112358" y="196511"/>
                  <a:pt x="95355" y="213950"/>
                  <a:pt x="74455" y="213950"/>
                </a:cubicBezTo>
                <a:cubicBezTo>
                  <a:pt x="71976" y="213950"/>
                  <a:pt x="69850" y="211770"/>
                  <a:pt x="69850" y="209227"/>
                </a:cubicBezTo>
                <a:cubicBezTo>
                  <a:pt x="69850" y="206684"/>
                  <a:pt x="71976" y="204504"/>
                  <a:pt x="74455" y="204504"/>
                </a:cubicBezTo>
                <a:cubicBezTo>
                  <a:pt x="90396" y="204504"/>
                  <a:pt x="103148" y="191425"/>
                  <a:pt x="103148" y="175076"/>
                </a:cubicBezTo>
                <a:cubicBezTo>
                  <a:pt x="103148" y="167446"/>
                  <a:pt x="100314" y="159090"/>
                  <a:pt x="94646" y="148918"/>
                </a:cubicBezTo>
                <a:cubicBezTo>
                  <a:pt x="93229" y="146374"/>
                  <a:pt x="93938" y="143831"/>
                  <a:pt x="96063" y="142378"/>
                </a:cubicBezTo>
                <a:close/>
                <a:moveTo>
                  <a:pt x="180975" y="117475"/>
                </a:moveTo>
                <a:cubicBezTo>
                  <a:pt x="183539" y="117475"/>
                  <a:pt x="185371" y="119307"/>
                  <a:pt x="185371" y="122237"/>
                </a:cubicBezTo>
                <a:cubicBezTo>
                  <a:pt x="185371" y="124802"/>
                  <a:pt x="183539" y="126634"/>
                  <a:pt x="180975" y="126634"/>
                </a:cubicBezTo>
                <a:cubicBezTo>
                  <a:pt x="178044" y="126634"/>
                  <a:pt x="176212" y="124802"/>
                  <a:pt x="176212" y="122237"/>
                </a:cubicBezTo>
                <a:cubicBezTo>
                  <a:pt x="176212" y="119307"/>
                  <a:pt x="178044" y="117475"/>
                  <a:pt x="180975" y="117475"/>
                </a:cubicBezTo>
                <a:close/>
                <a:moveTo>
                  <a:pt x="156986" y="93663"/>
                </a:moveTo>
                <a:cubicBezTo>
                  <a:pt x="159456" y="93663"/>
                  <a:pt x="161572" y="95780"/>
                  <a:pt x="161572" y="98602"/>
                </a:cubicBezTo>
                <a:cubicBezTo>
                  <a:pt x="161572" y="100718"/>
                  <a:pt x="159456" y="102835"/>
                  <a:pt x="156986" y="102835"/>
                </a:cubicBezTo>
                <a:cubicBezTo>
                  <a:pt x="154517" y="102835"/>
                  <a:pt x="152400" y="100718"/>
                  <a:pt x="152400" y="98602"/>
                </a:cubicBezTo>
                <a:cubicBezTo>
                  <a:pt x="152400" y="95780"/>
                  <a:pt x="154517" y="93663"/>
                  <a:pt x="156986" y="93663"/>
                </a:cubicBezTo>
                <a:close/>
                <a:moveTo>
                  <a:pt x="73460" y="61115"/>
                </a:moveTo>
                <a:cubicBezTo>
                  <a:pt x="60201" y="74820"/>
                  <a:pt x="9317" y="130363"/>
                  <a:pt x="9317" y="176167"/>
                </a:cubicBezTo>
                <a:cubicBezTo>
                  <a:pt x="9317" y="212234"/>
                  <a:pt x="37984" y="241087"/>
                  <a:pt x="73460" y="241087"/>
                </a:cubicBezTo>
                <a:cubicBezTo>
                  <a:pt x="108936" y="241087"/>
                  <a:pt x="137962" y="212234"/>
                  <a:pt x="137962" y="176167"/>
                </a:cubicBezTo>
                <a:cubicBezTo>
                  <a:pt x="137962" y="130363"/>
                  <a:pt x="87077" y="74820"/>
                  <a:pt x="73460" y="61115"/>
                </a:cubicBezTo>
                <a:close/>
                <a:moveTo>
                  <a:pt x="70594" y="51016"/>
                </a:moveTo>
                <a:cubicBezTo>
                  <a:pt x="72027" y="49213"/>
                  <a:pt x="74894" y="49213"/>
                  <a:pt x="76685" y="51016"/>
                </a:cubicBezTo>
                <a:cubicBezTo>
                  <a:pt x="79552" y="53902"/>
                  <a:pt x="147279" y="119543"/>
                  <a:pt x="147279" y="176167"/>
                </a:cubicBezTo>
                <a:cubicBezTo>
                  <a:pt x="147279" y="217283"/>
                  <a:pt x="114311" y="250464"/>
                  <a:pt x="73460" y="250464"/>
                </a:cubicBezTo>
                <a:cubicBezTo>
                  <a:pt x="32967" y="250464"/>
                  <a:pt x="0" y="217283"/>
                  <a:pt x="0" y="176167"/>
                </a:cubicBezTo>
                <a:cubicBezTo>
                  <a:pt x="0" y="119543"/>
                  <a:pt x="67368" y="53902"/>
                  <a:pt x="70594" y="51016"/>
                </a:cubicBezTo>
                <a:close/>
                <a:moveTo>
                  <a:pt x="134228" y="9383"/>
                </a:moveTo>
                <a:lnTo>
                  <a:pt x="134228" y="59545"/>
                </a:lnTo>
                <a:cubicBezTo>
                  <a:pt x="144657" y="63876"/>
                  <a:pt x="159762" y="63515"/>
                  <a:pt x="169112" y="58463"/>
                </a:cubicBezTo>
                <a:cubicBezTo>
                  <a:pt x="179901" y="52689"/>
                  <a:pt x="195725" y="51606"/>
                  <a:pt x="208312" y="55576"/>
                </a:cubicBezTo>
                <a:lnTo>
                  <a:pt x="208312" y="9383"/>
                </a:lnTo>
                <a:close/>
                <a:moveTo>
                  <a:pt x="120562" y="0"/>
                </a:moveTo>
                <a:lnTo>
                  <a:pt x="129913" y="0"/>
                </a:lnTo>
                <a:lnTo>
                  <a:pt x="212987" y="0"/>
                </a:lnTo>
                <a:lnTo>
                  <a:pt x="221977" y="0"/>
                </a:lnTo>
                <a:cubicBezTo>
                  <a:pt x="224495" y="0"/>
                  <a:pt x="226653" y="2165"/>
                  <a:pt x="226653" y="4691"/>
                </a:cubicBezTo>
                <a:cubicBezTo>
                  <a:pt x="226653" y="7217"/>
                  <a:pt x="224495" y="9383"/>
                  <a:pt x="221977" y="9383"/>
                </a:cubicBezTo>
                <a:lnTo>
                  <a:pt x="217302" y="9383"/>
                </a:lnTo>
                <a:lnTo>
                  <a:pt x="217302" y="259474"/>
                </a:lnTo>
                <a:cubicBezTo>
                  <a:pt x="217302" y="285096"/>
                  <a:pt x="196804" y="306027"/>
                  <a:pt x="171270" y="306027"/>
                </a:cubicBezTo>
                <a:cubicBezTo>
                  <a:pt x="145736" y="306027"/>
                  <a:pt x="125237" y="285096"/>
                  <a:pt x="125237" y="259474"/>
                </a:cubicBezTo>
                <a:lnTo>
                  <a:pt x="125237" y="245399"/>
                </a:lnTo>
                <a:cubicBezTo>
                  <a:pt x="125237" y="242873"/>
                  <a:pt x="127036" y="240708"/>
                  <a:pt x="129913" y="240708"/>
                </a:cubicBezTo>
                <a:cubicBezTo>
                  <a:pt x="132430" y="240708"/>
                  <a:pt x="134228" y="242873"/>
                  <a:pt x="134228" y="245399"/>
                </a:cubicBezTo>
                <a:lnTo>
                  <a:pt x="134228" y="259474"/>
                </a:lnTo>
                <a:cubicBezTo>
                  <a:pt x="134228" y="280044"/>
                  <a:pt x="150771" y="296644"/>
                  <a:pt x="171270" y="296644"/>
                </a:cubicBezTo>
                <a:cubicBezTo>
                  <a:pt x="191769" y="296644"/>
                  <a:pt x="208312" y="280044"/>
                  <a:pt x="208312" y="259474"/>
                </a:cubicBezTo>
                <a:lnTo>
                  <a:pt x="208312" y="65319"/>
                </a:lnTo>
                <a:cubicBezTo>
                  <a:pt x="197882" y="61350"/>
                  <a:pt x="182778" y="61711"/>
                  <a:pt x="173428" y="66402"/>
                </a:cubicBezTo>
                <a:cubicBezTo>
                  <a:pt x="166954" y="70011"/>
                  <a:pt x="159042" y="71815"/>
                  <a:pt x="150411" y="71815"/>
                </a:cubicBezTo>
                <a:cubicBezTo>
                  <a:pt x="145017" y="71815"/>
                  <a:pt x="139623" y="71093"/>
                  <a:pt x="134228" y="69289"/>
                </a:cubicBezTo>
                <a:lnTo>
                  <a:pt x="134228" y="92746"/>
                </a:lnTo>
                <a:cubicBezTo>
                  <a:pt x="134228" y="95272"/>
                  <a:pt x="132430" y="97438"/>
                  <a:pt x="129913" y="97438"/>
                </a:cubicBezTo>
                <a:cubicBezTo>
                  <a:pt x="127036" y="97438"/>
                  <a:pt x="125237" y="95272"/>
                  <a:pt x="125237" y="92746"/>
                </a:cubicBezTo>
                <a:lnTo>
                  <a:pt x="125237" y="9383"/>
                </a:lnTo>
                <a:lnTo>
                  <a:pt x="120562" y="9383"/>
                </a:lnTo>
                <a:cubicBezTo>
                  <a:pt x="118045" y="9383"/>
                  <a:pt x="115887" y="7217"/>
                  <a:pt x="115887" y="4691"/>
                </a:cubicBezTo>
                <a:cubicBezTo>
                  <a:pt x="115887" y="2165"/>
                  <a:pt x="118045" y="0"/>
                  <a:pt x="120562" y="0"/>
                </a:cubicBezTo>
                <a:close/>
              </a:path>
            </a:pathLst>
          </a:custGeom>
          <a:solidFill>
            <a:schemeClr val="accent2"/>
          </a:solidFill>
          <a:ln>
            <a:noFill/>
          </a:ln>
          <a:effectLst/>
        </p:spPr>
        <p:txBody>
          <a:bodyPr wrap="square" anchor="ctr">
            <a:noAutofit/>
          </a:bodyPr>
          <a:lstStyle/>
          <a:p>
            <a:endParaRPr lang="en-US" dirty="0">
              <a:latin typeface="Source Sans Pro Light" panose="020B0403030403020204" pitchFamily="34" charset="0"/>
            </a:endParaRPr>
          </a:p>
        </p:txBody>
      </p:sp>
      <p:sp>
        <p:nvSpPr>
          <p:cNvPr id="29" name="TextBox 28">
            <a:extLst>
              <a:ext uri="{FF2B5EF4-FFF2-40B4-BE49-F238E27FC236}">
                <a16:creationId xmlns:a16="http://schemas.microsoft.com/office/drawing/2014/main" id="{C0F2B693-8A93-7B4E-8991-B74BCCDB242E}"/>
              </a:ext>
            </a:extLst>
          </p:cNvPr>
          <p:cNvSpPr txBox="1"/>
          <p:nvPr/>
        </p:nvSpPr>
        <p:spPr>
          <a:xfrm>
            <a:off x="13048364" y="6856730"/>
            <a:ext cx="2563522" cy="584775"/>
          </a:xfrm>
          <a:prstGeom prst="rect">
            <a:avLst/>
          </a:prstGeom>
          <a:noFill/>
        </p:spPr>
        <p:txBody>
          <a:bodyPr wrap="none" rtlCol="0" anchor="ctr" anchorCtr="0">
            <a:spAutoFit/>
          </a:bodyPr>
          <a:lstStyle/>
          <a:p>
            <a:pPr algn="ctr"/>
            <a:r>
              <a:rPr lang="en-US" sz="3200" spc="600" dirty="0">
                <a:solidFill>
                  <a:schemeClr val="accent2"/>
                </a:solidFill>
                <a:latin typeface="Oswald Medium" panose="02000603000000000000" pitchFamily="2" charset="77"/>
                <a:ea typeface="League Spartan" charset="0"/>
                <a:cs typeface="Poppins" pitchFamily="2" charset="77"/>
              </a:rPr>
              <a:t>WEAKNESS</a:t>
            </a:r>
          </a:p>
        </p:txBody>
      </p:sp>
      <p:sp>
        <p:nvSpPr>
          <p:cNvPr id="30" name="TextBox 29">
            <a:extLst>
              <a:ext uri="{FF2B5EF4-FFF2-40B4-BE49-F238E27FC236}">
                <a16:creationId xmlns:a16="http://schemas.microsoft.com/office/drawing/2014/main" id="{C91CF922-C047-154B-AE78-7B14C540E5A9}"/>
              </a:ext>
            </a:extLst>
          </p:cNvPr>
          <p:cNvSpPr txBox="1"/>
          <p:nvPr/>
        </p:nvSpPr>
        <p:spPr>
          <a:xfrm>
            <a:off x="12644608" y="10940369"/>
            <a:ext cx="3382657" cy="584775"/>
          </a:xfrm>
          <a:prstGeom prst="rect">
            <a:avLst/>
          </a:prstGeom>
          <a:noFill/>
        </p:spPr>
        <p:txBody>
          <a:bodyPr wrap="none" rtlCol="0" anchor="ctr" anchorCtr="0">
            <a:spAutoFit/>
          </a:bodyPr>
          <a:lstStyle/>
          <a:p>
            <a:pPr algn="ctr"/>
            <a:r>
              <a:rPr lang="en-US" sz="3200" spc="600" dirty="0">
                <a:solidFill>
                  <a:schemeClr val="accent4"/>
                </a:solidFill>
                <a:latin typeface="Oswald Medium" panose="02000603000000000000" pitchFamily="2" charset="77"/>
                <a:ea typeface="League Spartan" charset="0"/>
                <a:cs typeface="Poppins" pitchFamily="2" charset="77"/>
              </a:rPr>
              <a:t>OPPORTUNITY</a:t>
            </a:r>
          </a:p>
        </p:txBody>
      </p:sp>
      <p:sp>
        <p:nvSpPr>
          <p:cNvPr id="31" name="TextBox 30">
            <a:extLst>
              <a:ext uri="{FF2B5EF4-FFF2-40B4-BE49-F238E27FC236}">
                <a16:creationId xmlns:a16="http://schemas.microsoft.com/office/drawing/2014/main" id="{43C2E0F4-94F0-8D43-B4D3-CFCD111D1AD6}"/>
              </a:ext>
            </a:extLst>
          </p:cNvPr>
          <p:cNvSpPr txBox="1"/>
          <p:nvPr/>
        </p:nvSpPr>
        <p:spPr>
          <a:xfrm>
            <a:off x="9099788" y="10940369"/>
            <a:ext cx="1915909" cy="584775"/>
          </a:xfrm>
          <a:prstGeom prst="rect">
            <a:avLst/>
          </a:prstGeom>
          <a:noFill/>
        </p:spPr>
        <p:txBody>
          <a:bodyPr wrap="none" rtlCol="0" anchor="ctr" anchorCtr="0">
            <a:spAutoFit/>
          </a:bodyPr>
          <a:lstStyle/>
          <a:p>
            <a:pPr algn="ctr"/>
            <a:r>
              <a:rPr lang="en-US" sz="3200" spc="600" dirty="0">
                <a:solidFill>
                  <a:schemeClr val="accent3"/>
                </a:solidFill>
                <a:latin typeface="Oswald Medium" panose="02000603000000000000" pitchFamily="2" charset="77"/>
                <a:ea typeface="League Spartan" charset="0"/>
                <a:cs typeface="Poppins" pitchFamily="2" charset="77"/>
              </a:rPr>
              <a:t>THREAT</a:t>
            </a:r>
          </a:p>
        </p:txBody>
      </p:sp>
      <p:sp>
        <p:nvSpPr>
          <p:cNvPr id="32" name="TextBox 31">
            <a:extLst>
              <a:ext uri="{FF2B5EF4-FFF2-40B4-BE49-F238E27FC236}">
                <a16:creationId xmlns:a16="http://schemas.microsoft.com/office/drawing/2014/main" id="{C639215B-A3FC-D44D-B0D1-53A79B3C4290}"/>
              </a:ext>
            </a:extLst>
          </p:cNvPr>
          <p:cNvSpPr txBox="1"/>
          <p:nvPr/>
        </p:nvSpPr>
        <p:spPr>
          <a:xfrm>
            <a:off x="8801087" y="6856730"/>
            <a:ext cx="2523448" cy="584775"/>
          </a:xfrm>
          <a:prstGeom prst="rect">
            <a:avLst/>
          </a:prstGeom>
          <a:noFill/>
        </p:spPr>
        <p:txBody>
          <a:bodyPr wrap="none" rtlCol="0" anchor="ctr" anchorCtr="0">
            <a:spAutoFit/>
          </a:bodyPr>
          <a:lstStyle/>
          <a:p>
            <a:pPr algn="ctr"/>
            <a:r>
              <a:rPr lang="en-US" sz="3200" spc="600" dirty="0">
                <a:solidFill>
                  <a:schemeClr val="accent1"/>
                </a:solidFill>
                <a:latin typeface="Oswald Medium" panose="02000603000000000000" pitchFamily="2" charset="77"/>
                <a:ea typeface="League Spartan" charset="0"/>
                <a:cs typeface="Poppins" pitchFamily="2" charset="77"/>
              </a:rPr>
              <a:t>STRENGTH</a:t>
            </a:r>
          </a:p>
        </p:txBody>
      </p:sp>
      <p:sp>
        <p:nvSpPr>
          <p:cNvPr id="24" name="TextBox 23">
            <a:extLst>
              <a:ext uri="{FF2B5EF4-FFF2-40B4-BE49-F238E27FC236}">
                <a16:creationId xmlns:a16="http://schemas.microsoft.com/office/drawing/2014/main" id="{A081A97F-7A6E-904A-9FB2-FF661AE474F4}"/>
              </a:ext>
            </a:extLst>
          </p:cNvPr>
          <p:cNvSpPr txBox="1"/>
          <p:nvPr/>
        </p:nvSpPr>
        <p:spPr>
          <a:xfrm>
            <a:off x="8489204" y="1368903"/>
            <a:ext cx="7402989" cy="1200329"/>
          </a:xfrm>
          <a:prstGeom prst="rect">
            <a:avLst/>
          </a:prstGeom>
          <a:noFill/>
        </p:spPr>
        <p:txBody>
          <a:bodyPr wrap="none" rtlCol="0" anchor="t">
            <a:spAutoFit/>
          </a:bodyPr>
          <a:lstStyle/>
          <a:p>
            <a:pPr algn="ctr"/>
            <a:r>
              <a:rPr lang="en-US" sz="7200" spc="900" dirty="0">
                <a:solidFill>
                  <a:schemeClr val="tx2"/>
                </a:solidFill>
                <a:latin typeface="Oswald Medium" panose="02000603000000000000" pitchFamily="2" charset="77"/>
              </a:rPr>
              <a:t>SWOT ANALYSIS</a:t>
            </a:r>
          </a:p>
        </p:txBody>
      </p:sp>
      <p:sp>
        <p:nvSpPr>
          <p:cNvPr id="33" name="Subtitle 2">
            <a:extLst>
              <a:ext uri="{FF2B5EF4-FFF2-40B4-BE49-F238E27FC236}">
                <a16:creationId xmlns:a16="http://schemas.microsoft.com/office/drawing/2014/main" id="{394C456A-1DF4-C749-8365-9F450F4FA19E}"/>
              </a:ext>
            </a:extLst>
          </p:cNvPr>
          <p:cNvSpPr txBox="1">
            <a:spLocks/>
          </p:cNvSpPr>
          <p:nvPr/>
        </p:nvSpPr>
        <p:spPr>
          <a:xfrm>
            <a:off x="9393203" y="692988"/>
            <a:ext cx="5594801" cy="400110"/>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2000" spc="1500" dirty="0">
                <a:solidFill>
                  <a:schemeClr val="tx1"/>
                </a:solidFill>
                <a:latin typeface="Oswald Light" panose="02000303000000000000" pitchFamily="2" charset="77"/>
                <a:ea typeface="Source Sans Pro Light" panose="020B0403030403020204" pitchFamily="34" charset="0"/>
                <a:cs typeface="Mukta ExtraLight" panose="020B0000000000000000" pitchFamily="34" charset="77"/>
              </a:rPr>
              <a:t>YOUR SUBTITLE HERE</a:t>
            </a:r>
          </a:p>
        </p:txBody>
      </p:sp>
    </p:spTree>
    <p:extLst>
      <p:ext uri="{BB962C8B-B14F-4D97-AF65-F5344CB8AC3E}">
        <p14:creationId xmlns:p14="http://schemas.microsoft.com/office/powerpoint/2010/main" val="11389632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hape 7744">
            <a:extLst>
              <a:ext uri="{FF2B5EF4-FFF2-40B4-BE49-F238E27FC236}">
                <a16:creationId xmlns:a16="http://schemas.microsoft.com/office/drawing/2014/main" id="{F5CB03BA-B054-3540-BDB4-6B9649EB8EAE}"/>
              </a:ext>
            </a:extLst>
          </p:cNvPr>
          <p:cNvSpPr/>
          <p:nvPr/>
        </p:nvSpPr>
        <p:spPr>
          <a:xfrm>
            <a:off x="12905402" y="2949747"/>
            <a:ext cx="7069373" cy="1469713"/>
          </a:xfrm>
          <a:prstGeom prst="rightArrow">
            <a:avLst>
              <a:gd name="adj1" fmla="val 42953"/>
              <a:gd name="adj2" fmla="val 64000"/>
            </a:avLst>
          </a:prstGeom>
          <a:solidFill>
            <a:schemeClr val="accent1"/>
          </a:solidFill>
          <a:ln w="12700" cap="flat">
            <a:noFill/>
            <a:miter lim="400000"/>
          </a:ln>
          <a:effectLst/>
        </p:spPr>
        <p:txBody>
          <a:bodyPr wrap="square" lIns="0" tIns="0" rIns="0" bIns="0" numCol="1" anchor="t">
            <a:noAutofit/>
          </a:bodyPr>
          <a:lstStyle/>
          <a:p>
            <a:endParaRPr sz="5063" dirty="0">
              <a:latin typeface="Source Sans Pro Light" panose="020B0403030403020204" pitchFamily="34" charset="0"/>
            </a:endParaRPr>
          </a:p>
        </p:txBody>
      </p:sp>
      <p:sp>
        <p:nvSpPr>
          <p:cNvPr id="25" name="Shape 7745">
            <a:extLst>
              <a:ext uri="{FF2B5EF4-FFF2-40B4-BE49-F238E27FC236}">
                <a16:creationId xmlns:a16="http://schemas.microsoft.com/office/drawing/2014/main" id="{861C8C5D-F209-1D44-A7D2-D1B06ADD0E8C}"/>
              </a:ext>
            </a:extLst>
          </p:cNvPr>
          <p:cNvSpPr/>
          <p:nvPr/>
        </p:nvSpPr>
        <p:spPr>
          <a:xfrm>
            <a:off x="8886424" y="3370711"/>
            <a:ext cx="4445070" cy="2871402"/>
          </a:xfrm>
          <a:custGeom>
            <a:avLst/>
            <a:gdLst/>
            <a:ahLst/>
            <a:cxnLst>
              <a:cxn ang="0">
                <a:pos x="wd2" y="hd2"/>
              </a:cxn>
              <a:cxn ang="5400000">
                <a:pos x="wd2" y="hd2"/>
              </a:cxn>
              <a:cxn ang="10800000">
                <a:pos x="wd2" y="hd2"/>
              </a:cxn>
              <a:cxn ang="16200000">
                <a:pos x="wd2" y="hd2"/>
              </a:cxn>
            </a:cxnLst>
            <a:rect l="0" t="0" r="r" b="b"/>
            <a:pathLst>
              <a:path w="21600" h="21600" extrusionOk="0">
                <a:moveTo>
                  <a:pt x="3994" y="0"/>
                </a:moveTo>
                <a:cubicBezTo>
                  <a:pt x="2891" y="0"/>
                  <a:pt x="1893" y="692"/>
                  <a:pt x="1170" y="1811"/>
                </a:cubicBezTo>
                <a:cubicBezTo>
                  <a:pt x="447" y="2930"/>
                  <a:pt x="0" y="4476"/>
                  <a:pt x="0" y="6183"/>
                </a:cubicBezTo>
                <a:lnTo>
                  <a:pt x="0" y="15417"/>
                </a:lnTo>
                <a:cubicBezTo>
                  <a:pt x="0" y="17124"/>
                  <a:pt x="447" y="18670"/>
                  <a:pt x="1170" y="19789"/>
                </a:cubicBezTo>
                <a:cubicBezTo>
                  <a:pt x="1893" y="20908"/>
                  <a:pt x="2891" y="21600"/>
                  <a:pt x="3994" y="21600"/>
                </a:cubicBezTo>
                <a:lnTo>
                  <a:pt x="21600" y="21600"/>
                </a:lnTo>
                <a:lnTo>
                  <a:pt x="21600" y="16872"/>
                </a:lnTo>
                <a:lnTo>
                  <a:pt x="3843" y="16872"/>
                </a:lnTo>
                <a:cubicBezTo>
                  <a:pt x="3757" y="16872"/>
                  <a:pt x="3679" y="16818"/>
                  <a:pt x="3623" y="16730"/>
                </a:cubicBezTo>
                <a:cubicBezTo>
                  <a:pt x="3568" y="16643"/>
                  <a:pt x="3533" y="16522"/>
                  <a:pt x="3533" y="16388"/>
                </a:cubicBezTo>
                <a:lnTo>
                  <a:pt x="3533" y="5216"/>
                </a:lnTo>
                <a:cubicBezTo>
                  <a:pt x="3533" y="5082"/>
                  <a:pt x="3568" y="4961"/>
                  <a:pt x="3623" y="4874"/>
                </a:cubicBezTo>
                <a:cubicBezTo>
                  <a:pt x="3679" y="4786"/>
                  <a:pt x="3757" y="4732"/>
                  <a:pt x="3843" y="4732"/>
                </a:cubicBezTo>
                <a:lnTo>
                  <a:pt x="20850" y="4732"/>
                </a:lnTo>
                <a:lnTo>
                  <a:pt x="20850" y="0"/>
                </a:lnTo>
                <a:lnTo>
                  <a:pt x="3994" y="0"/>
                </a:lnTo>
                <a:close/>
              </a:path>
            </a:pathLst>
          </a:custGeom>
          <a:solidFill>
            <a:schemeClr val="accent1"/>
          </a:solidFill>
          <a:ln w="12700" cap="flat">
            <a:noFill/>
            <a:miter lim="400000"/>
          </a:ln>
          <a:effectLst/>
        </p:spPr>
        <p:txBody>
          <a:bodyPr wrap="square" lIns="0" tIns="0" rIns="0" bIns="0" numCol="1" anchor="t">
            <a:noAutofit/>
          </a:bodyPr>
          <a:lstStyle/>
          <a:p>
            <a:endParaRPr sz="5063" dirty="0">
              <a:latin typeface="Source Sans Pro Light" panose="020B0403030403020204" pitchFamily="34" charset="0"/>
            </a:endParaRPr>
          </a:p>
        </p:txBody>
      </p:sp>
      <p:sp>
        <p:nvSpPr>
          <p:cNvPr id="22" name="Shape 7747">
            <a:extLst>
              <a:ext uri="{FF2B5EF4-FFF2-40B4-BE49-F238E27FC236}">
                <a16:creationId xmlns:a16="http://schemas.microsoft.com/office/drawing/2014/main" id="{E92AA927-7EC1-294E-8D69-78AB8F23680B}"/>
              </a:ext>
            </a:extLst>
          </p:cNvPr>
          <p:cNvSpPr/>
          <p:nvPr/>
        </p:nvSpPr>
        <p:spPr>
          <a:xfrm flipH="1">
            <a:off x="11349152" y="5602889"/>
            <a:ext cx="5988588" cy="2871404"/>
          </a:xfrm>
          <a:custGeom>
            <a:avLst/>
            <a:gdLst/>
            <a:ahLst/>
            <a:cxnLst>
              <a:cxn ang="0">
                <a:pos x="wd2" y="hd2"/>
              </a:cxn>
              <a:cxn ang="5400000">
                <a:pos x="wd2" y="hd2"/>
              </a:cxn>
              <a:cxn ang="10800000">
                <a:pos x="wd2" y="hd2"/>
              </a:cxn>
              <a:cxn ang="16200000">
                <a:pos x="wd2" y="hd2"/>
              </a:cxn>
            </a:cxnLst>
            <a:rect l="0" t="0" r="r" b="b"/>
            <a:pathLst>
              <a:path w="21600" h="21600" extrusionOk="0">
                <a:moveTo>
                  <a:pt x="3479" y="0"/>
                </a:moveTo>
                <a:cubicBezTo>
                  <a:pt x="2518" y="0"/>
                  <a:pt x="1648" y="692"/>
                  <a:pt x="1019" y="1811"/>
                </a:cubicBezTo>
                <a:cubicBezTo>
                  <a:pt x="389" y="2930"/>
                  <a:pt x="0" y="4476"/>
                  <a:pt x="0" y="6183"/>
                </a:cubicBezTo>
                <a:lnTo>
                  <a:pt x="0" y="15417"/>
                </a:lnTo>
                <a:cubicBezTo>
                  <a:pt x="0" y="17124"/>
                  <a:pt x="389" y="18670"/>
                  <a:pt x="1019" y="19789"/>
                </a:cubicBezTo>
                <a:cubicBezTo>
                  <a:pt x="1648" y="20908"/>
                  <a:pt x="2518" y="21600"/>
                  <a:pt x="3479" y="21600"/>
                </a:cubicBezTo>
                <a:lnTo>
                  <a:pt x="21600" y="21600"/>
                </a:lnTo>
                <a:lnTo>
                  <a:pt x="21600" y="16872"/>
                </a:lnTo>
                <a:lnTo>
                  <a:pt x="3347" y="16872"/>
                </a:lnTo>
                <a:cubicBezTo>
                  <a:pt x="3272" y="16872"/>
                  <a:pt x="3205" y="16818"/>
                  <a:pt x="3156" y="16730"/>
                </a:cubicBezTo>
                <a:cubicBezTo>
                  <a:pt x="3107" y="16643"/>
                  <a:pt x="3077" y="16522"/>
                  <a:pt x="3077" y="16388"/>
                </a:cubicBezTo>
                <a:lnTo>
                  <a:pt x="3077" y="5216"/>
                </a:lnTo>
                <a:cubicBezTo>
                  <a:pt x="3077" y="5082"/>
                  <a:pt x="3107" y="4961"/>
                  <a:pt x="3156" y="4874"/>
                </a:cubicBezTo>
                <a:cubicBezTo>
                  <a:pt x="3205" y="4786"/>
                  <a:pt x="3272" y="4732"/>
                  <a:pt x="3347" y="4732"/>
                </a:cubicBezTo>
                <a:lnTo>
                  <a:pt x="12859" y="4732"/>
                </a:lnTo>
                <a:lnTo>
                  <a:pt x="12859" y="0"/>
                </a:lnTo>
                <a:lnTo>
                  <a:pt x="3479" y="0"/>
                </a:lnTo>
                <a:close/>
              </a:path>
            </a:pathLst>
          </a:custGeom>
          <a:solidFill>
            <a:schemeClr val="accent2"/>
          </a:solidFill>
          <a:ln w="12700" cap="flat">
            <a:noFill/>
            <a:miter lim="400000"/>
          </a:ln>
          <a:effectLst/>
        </p:spPr>
        <p:txBody>
          <a:bodyPr wrap="square" lIns="0" tIns="0" rIns="0" bIns="0" numCol="1" anchor="t">
            <a:noAutofit/>
          </a:bodyPr>
          <a:lstStyle/>
          <a:p>
            <a:endParaRPr sz="5063" dirty="0">
              <a:latin typeface="Source Sans Pro Light" panose="020B0403030403020204" pitchFamily="34" charset="0"/>
            </a:endParaRPr>
          </a:p>
        </p:txBody>
      </p:sp>
      <p:sp>
        <p:nvSpPr>
          <p:cNvPr id="23" name="Shape 7748">
            <a:extLst>
              <a:ext uri="{FF2B5EF4-FFF2-40B4-BE49-F238E27FC236}">
                <a16:creationId xmlns:a16="http://schemas.microsoft.com/office/drawing/2014/main" id="{56A50A9C-9B15-CC4C-8937-45FFFBC9CD5D}"/>
              </a:ext>
            </a:extLst>
          </p:cNvPr>
          <p:cNvSpPr/>
          <p:nvPr/>
        </p:nvSpPr>
        <p:spPr>
          <a:xfrm rot="10800000">
            <a:off x="12819671" y="5189067"/>
            <a:ext cx="2917869" cy="1469715"/>
          </a:xfrm>
          <a:prstGeom prst="rightArrow">
            <a:avLst>
              <a:gd name="adj1" fmla="val 42953"/>
              <a:gd name="adj2" fmla="val 64000"/>
            </a:avLst>
          </a:prstGeom>
          <a:solidFill>
            <a:schemeClr val="accent2"/>
          </a:solidFill>
          <a:ln w="12700" cap="flat">
            <a:noFill/>
            <a:miter lim="400000"/>
          </a:ln>
          <a:effectLst/>
        </p:spPr>
        <p:txBody>
          <a:bodyPr wrap="square" lIns="0" tIns="0" rIns="0" bIns="0" numCol="1" anchor="t">
            <a:noAutofit/>
          </a:bodyPr>
          <a:lstStyle/>
          <a:p>
            <a:endParaRPr sz="5063" dirty="0">
              <a:latin typeface="Source Sans Pro Light" panose="020B0403030403020204" pitchFamily="34" charset="0"/>
            </a:endParaRPr>
          </a:p>
        </p:txBody>
      </p:sp>
      <p:sp>
        <p:nvSpPr>
          <p:cNvPr id="20" name="Shape 7750">
            <a:extLst>
              <a:ext uri="{FF2B5EF4-FFF2-40B4-BE49-F238E27FC236}">
                <a16:creationId xmlns:a16="http://schemas.microsoft.com/office/drawing/2014/main" id="{99B6ED3E-9B1E-F94E-A005-B87D84CFB3ED}"/>
              </a:ext>
            </a:extLst>
          </p:cNvPr>
          <p:cNvSpPr/>
          <p:nvPr/>
        </p:nvSpPr>
        <p:spPr>
          <a:xfrm>
            <a:off x="7990198" y="7842211"/>
            <a:ext cx="5988588" cy="2871404"/>
          </a:xfrm>
          <a:custGeom>
            <a:avLst/>
            <a:gdLst/>
            <a:ahLst/>
            <a:cxnLst>
              <a:cxn ang="0">
                <a:pos x="wd2" y="hd2"/>
              </a:cxn>
              <a:cxn ang="5400000">
                <a:pos x="wd2" y="hd2"/>
              </a:cxn>
              <a:cxn ang="10800000">
                <a:pos x="wd2" y="hd2"/>
              </a:cxn>
              <a:cxn ang="16200000">
                <a:pos x="wd2" y="hd2"/>
              </a:cxn>
            </a:cxnLst>
            <a:rect l="0" t="0" r="r" b="b"/>
            <a:pathLst>
              <a:path w="21600" h="21600" extrusionOk="0">
                <a:moveTo>
                  <a:pt x="3479" y="0"/>
                </a:moveTo>
                <a:cubicBezTo>
                  <a:pt x="2518" y="0"/>
                  <a:pt x="1648" y="692"/>
                  <a:pt x="1019" y="1811"/>
                </a:cubicBezTo>
                <a:cubicBezTo>
                  <a:pt x="389" y="2930"/>
                  <a:pt x="0" y="4476"/>
                  <a:pt x="0" y="6183"/>
                </a:cubicBezTo>
                <a:lnTo>
                  <a:pt x="0" y="15417"/>
                </a:lnTo>
                <a:cubicBezTo>
                  <a:pt x="0" y="17124"/>
                  <a:pt x="389" y="18670"/>
                  <a:pt x="1019" y="19789"/>
                </a:cubicBezTo>
                <a:cubicBezTo>
                  <a:pt x="1648" y="20908"/>
                  <a:pt x="2518" y="21600"/>
                  <a:pt x="3479" y="21600"/>
                </a:cubicBezTo>
                <a:lnTo>
                  <a:pt x="21600" y="21600"/>
                </a:lnTo>
                <a:lnTo>
                  <a:pt x="21600" y="16872"/>
                </a:lnTo>
                <a:lnTo>
                  <a:pt x="3347" y="16872"/>
                </a:lnTo>
                <a:cubicBezTo>
                  <a:pt x="3272" y="16872"/>
                  <a:pt x="3205" y="16818"/>
                  <a:pt x="3156" y="16730"/>
                </a:cubicBezTo>
                <a:cubicBezTo>
                  <a:pt x="3107" y="16643"/>
                  <a:pt x="3077" y="16522"/>
                  <a:pt x="3077" y="16388"/>
                </a:cubicBezTo>
                <a:lnTo>
                  <a:pt x="3077" y="5216"/>
                </a:lnTo>
                <a:cubicBezTo>
                  <a:pt x="3077" y="5082"/>
                  <a:pt x="3107" y="4961"/>
                  <a:pt x="3156" y="4874"/>
                </a:cubicBezTo>
                <a:cubicBezTo>
                  <a:pt x="3205" y="4786"/>
                  <a:pt x="3272" y="4732"/>
                  <a:pt x="3347" y="4732"/>
                </a:cubicBezTo>
                <a:lnTo>
                  <a:pt x="9749" y="4732"/>
                </a:lnTo>
                <a:lnTo>
                  <a:pt x="9749" y="0"/>
                </a:lnTo>
                <a:lnTo>
                  <a:pt x="3479" y="0"/>
                </a:lnTo>
                <a:close/>
              </a:path>
            </a:pathLst>
          </a:custGeom>
          <a:solidFill>
            <a:schemeClr val="accent3"/>
          </a:solidFill>
          <a:ln w="12700" cap="flat">
            <a:noFill/>
            <a:miter lim="400000"/>
          </a:ln>
          <a:effectLst/>
        </p:spPr>
        <p:txBody>
          <a:bodyPr wrap="square" lIns="0" tIns="0" rIns="0" bIns="0" numCol="1" anchor="t">
            <a:noAutofit/>
          </a:bodyPr>
          <a:lstStyle/>
          <a:p>
            <a:endParaRPr sz="5063" dirty="0">
              <a:latin typeface="Source Sans Pro Light" panose="020B0403030403020204" pitchFamily="34" charset="0"/>
            </a:endParaRPr>
          </a:p>
        </p:txBody>
      </p:sp>
      <p:sp>
        <p:nvSpPr>
          <p:cNvPr id="21" name="Shape 7751">
            <a:extLst>
              <a:ext uri="{FF2B5EF4-FFF2-40B4-BE49-F238E27FC236}">
                <a16:creationId xmlns:a16="http://schemas.microsoft.com/office/drawing/2014/main" id="{8C859D98-2F00-DD45-A816-9782582E7661}"/>
              </a:ext>
            </a:extLst>
          </p:cNvPr>
          <p:cNvSpPr/>
          <p:nvPr/>
        </p:nvSpPr>
        <p:spPr>
          <a:xfrm rot="10800000" flipH="1">
            <a:off x="9590398" y="7428390"/>
            <a:ext cx="2914802" cy="1469714"/>
          </a:xfrm>
          <a:prstGeom prst="rightArrow">
            <a:avLst>
              <a:gd name="adj1" fmla="val 42953"/>
              <a:gd name="adj2" fmla="val 64000"/>
            </a:avLst>
          </a:prstGeom>
          <a:solidFill>
            <a:schemeClr val="accent3"/>
          </a:solidFill>
          <a:ln w="12700" cap="flat">
            <a:noFill/>
            <a:miter lim="400000"/>
          </a:ln>
          <a:effectLst/>
        </p:spPr>
        <p:txBody>
          <a:bodyPr wrap="square" lIns="0" tIns="0" rIns="0" bIns="0" numCol="1" anchor="t">
            <a:noAutofit/>
          </a:bodyPr>
          <a:lstStyle/>
          <a:p>
            <a:endParaRPr sz="5063" dirty="0">
              <a:latin typeface="Source Sans Pro Light" panose="020B0403030403020204" pitchFamily="34" charset="0"/>
            </a:endParaRPr>
          </a:p>
        </p:txBody>
      </p:sp>
      <p:sp>
        <p:nvSpPr>
          <p:cNvPr id="18" name="Shape 7753">
            <a:extLst>
              <a:ext uri="{FF2B5EF4-FFF2-40B4-BE49-F238E27FC236}">
                <a16:creationId xmlns:a16="http://schemas.microsoft.com/office/drawing/2014/main" id="{087CF5C9-DA28-A747-9BF3-D2E3D576F7AB}"/>
              </a:ext>
            </a:extLst>
          </p:cNvPr>
          <p:cNvSpPr/>
          <p:nvPr/>
        </p:nvSpPr>
        <p:spPr>
          <a:xfrm flipH="1">
            <a:off x="11349153" y="10077029"/>
            <a:ext cx="5103435" cy="2871403"/>
          </a:xfrm>
          <a:custGeom>
            <a:avLst/>
            <a:gdLst/>
            <a:ahLst/>
            <a:cxnLst>
              <a:cxn ang="0">
                <a:pos x="wd2" y="hd2"/>
              </a:cxn>
              <a:cxn ang="5400000">
                <a:pos x="wd2" y="hd2"/>
              </a:cxn>
              <a:cxn ang="10800000">
                <a:pos x="wd2" y="hd2"/>
              </a:cxn>
              <a:cxn ang="16200000">
                <a:pos x="wd2" y="hd2"/>
              </a:cxn>
            </a:cxnLst>
            <a:rect l="0" t="0" r="r" b="b"/>
            <a:pathLst>
              <a:path w="21600" h="21600" extrusionOk="0">
                <a:moveTo>
                  <a:pt x="3479" y="0"/>
                </a:moveTo>
                <a:cubicBezTo>
                  <a:pt x="2518" y="0"/>
                  <a:pt x="1648" y="692"/>
                  <a:pt x="1019" y="1811"/>
                </a:cubicBezTo>
                <a:cubicBezTo>
                  <a:pt x="389" y="2930"/>
                  <a:pt x="0" y="4476"/>
                  <a:pt x="0" y="6183"/>
                </a:cubicBezTo>
                <a:lnTo>
                  <a:pt x="0" y="15417"/>
                </a:lnTo>
                <a:cubicBezTo>
                  <a:pt x="0" y="17124"/>
                  <a:pt x="389" y="18670"/>
                  <a:pt x="1019" y="19789"/>
                </a:cubicBezTo>
                <a:cubicBezTo>
                  <a:pt x="1648" y="20908"/>
                  <a:pt x="2518" y="21600"/>
                  <a:pt x="3479" y="21600"/>
                </a:cubicBezTo>
                <a:lnTo>
                  <a:pt x="21600" y="21600"/>
                </a:lnTo>
                <a:lnTo>
                  <a:pt x="21600" y="16872"/>
                </a:lnTo>
                <a:lnTo>
                  <a:pt x="3347" y="16872"/>
                </a:lnTo>
                <a:cubicBezTo>
                  <a:pt x="3272" y="16872"/>
                  <a:pt x="3205" y="16818"/>
                  <a:pt x="3156" y="16730"/>
                </a:cubicBezTo>
                <a:cubicBezTo>
                  <a:pt x="3107" y="16643"/>
                  <a:pt x="3077" y="16522"/>
                  <a:pt x="3077" y="16388"/>
                </a:cubicBezTo>
                <a:lnTo>
                  <a:pt x="3077" y="5216"/>
                </a:lnTo>
                <a:cubicBezTo>
                  <a:pt x="3077" y="5082"/>
                  <a:pt x="3107" y="4961"/>
                  <a:pt x="3156" y="4874"/>
                </a:cubicBezTo>
                <a:cubicBezTo>
                  <a:pt x="3205" y="4786"/>
                  <a:pt x="3272" y="4732"/>
                  <a:pt x="3347" y="4732"/>
                </a:cubicBezTo>
                <a:lnTo>
                  <a:pt x="13149" y="4732"/>
                </a:lnTo>
                <a:lnTo>
                  <a:pt x="13149" y="0"/>
                </a:lnTo>
                <a:lnTo>
                  <a:pt x="3479" y="0"/>
                </a:lnTo>
                <a:close/>
              </a:path>
            </a:pathLst>
          </a:custGeom>
          <a:solidFill>
            <a:schemeClr val="accent4"/>
          </a:solidFill>
          <a:ln w="12700" cap="flat">
            <a:noFill/>
            <a:miter lim="400000"/>
          </a:ln>
          <a:effectLst/>
        </p:spPr>
        <p:txBody>
          <a:bodyPr wrap="square" lIns="0" tIns="0" rIns="0" bIns="0" numCol="1" anchor="t">
            <a:noAutofit/>
          </a:bodyPr>
          <a:lstStyle/>
          <a:p>
            <a:endParaRPr sz="5063" dirty="0">
              <a:latin typeface="Source Sans Pro Light" panose="020B0403030403020204" pitchFamily="34" charset="0"/>
            </a:endParaRPr>
          </a:p>
        </p:txBody>
      </p:sp>
      <p:sp>
        <p:nvSpPr>
          <p:cNvPr id="19" name="Shape 7754">
            <a:extLst>
              <a:ext uri="{FF2B5EF4-FFF2-40B4-BE49-F238E27FC236}">
                <a16:creationId xmlns:a16="http://schemas.microsoft.com/office/drawing/2014/main" id="{1E535826-96D9-8A41-9D70-2E4B150725DE}"/>
              </a:ext>
            </a:extLst>
          </p:cNvPr>
          <p:cNvSpPr/>
          <p:nvPr/>
        </p:nvSpPr>
        <p:spPr>
          <a:xfrm rot="10800000">
            <a:off x="12822738" y="9663207"/>
            <a:ext cx="2914802" cy="1469714"/>
          </a:xfrm>
          <a:prstGeom prst="rightArrow">
            <a:avLst>
              <a:gd name="adj1" fmla="val 42953"/>
              <a:gd name="adj2" fmla="val 64000"/>
            </a:avLst>
          </a:prstGeom>
          <a:solidFill>
            <a:schemeClr val="accent4"/>
          </a:solidFill>
          <a:ln w="12700" cap="flat">
            <a:noFill/>
            <a:miter lim="400000"/>
          </a:ln>
          <a:effectLst/>
        </p:spPr>
        <p:txBody>
          <a:bodyPr wrap="square" lIns="0" tIns="0" rIns="0" bIns="0" numCol="1" anchor="t">
            <a:noAutofit/>
          </a:bodyPr>
          <a:lstStyle/>
          <a:p>
            <a:endParaRPr sz="5063" dirty="0">
              <a:latin typeface="Source Sans Pro Light" panose="020B0403030403020204" pitchFamily="34" charset="0"/>
            </a:endParaRPr>
          </a:p>
        </p:txBody>
      </p:sp>
      <p:sp>
        <p:nvSpPr>
          <p:cNvPr id="17" name="Shape 7756">
            <a:extLst>
              <a:ext uri="{FF2B5EF4-FFF2-40B4-BE49-F238E27FC236}">
                <a16:creationId xmlns:a16="http://schemas.microsoft.com/office/drawing/2014/main" id="{BD9AD42B-7644-904B-BA2E-85B999A48031}"/>
              </a:ext>
            </a:extLst>
          </p:cNvPr>
          <p:cNvSpPr/>
          <p:nvPr/>
        </p:nvSpPr>
        <p:spPr>
          <a:xfrm>
            <a:off x="3884113" y="11902531"/>
            <a:ext cx="8601553" cy="1469714"/>
          </a:xfrm>
          <a:prstGeom prst="rightArrow">
            <a:avLst>
              <a:gd name="adj1" fmla="val 42953"/>
              <a:gd name="adj2" fmla="val 64000"/>
            </a:avLst>
          </a:prstGeom>
          <a:solidFill>
            <a:schemeClr val="accent5"/>
          </a:solidFill>
          <a:ln w="12700" cap="flat">
            <a:noFill/>
            <a:miter lim="400000"/>
          </a:ln>
          <a:effectLst/>
        </p:spPr>
        <p:txBody>
          <a:bodyPr wrap="square" lIns="0" tIns="0" rIns="0" bIns="0" numCol="1" anchor="t">
            <a:noAutofit/>
          </a:bodyPr>
          <a:lstStyle/>
          <a:p>
            <a:endParaRPr sz="5063" dirty="0">
              <a:latin typeface="Source Sans Pro Light" panose="020B0403030403020204" pitchFamily="34" charset="0"/>
            </a:endParaRPr>
          </a:p>
        </p:txBody>
      </p:sp>
      <p:sp>
        <p:nvSpPr>
          <p:cNvPr id="40" name="TextBox 39">
            <a:extLst>
              <a:ext uri="{FF2B5EF4-FFF2-40B4-BE49-F238E27FC236}">
                <a16:creationId xmlns:a16="http://schemas.microsoft.com/office/drawing/2014/main" id="{726BCD4A-77BE-9943-8332-E9196ADBC5A8}"/>
              </a:ext>
            </a:extLst>
          </p:cNvPr>
          <p:cNvSpPr txBox="1"/>
          <p:nvPr/>
        </p:nvSpPr>
        <p:spPr>
          <a:xfrm>
            <a:off x="9239835" y="12345000"/>
            <a:ext cx="2292615" cy="584775"/>
          </a:xfrm>
          <a:prstGeom prst="rect">
            <a:avLst/>
          </a:prstGeom>
          <a:noFill/>
        </p:spPr>
        <p:txBody>
          <a:bodyPr wrap="none" rtlCol="0" anchor="ctr" anchorCtr="0">
            <a:spAutoFit/>
          </a:bodyPr>
          <a:lstStyle/>
          <a:p>
            <a:pPr algn="r"/>
            <a:r>
              <a:rPr lang="en-US" sz="3200" spc="600" dirty="0">
                <a:solidFill>
                  <a:schemeClr val="bg1"/>
                </a:solidFill>
                <a:latin typeface="Oswald Medium" panose="02000603000000000000" pitchFamily="2" charset="77"/>
                <a:ea typeface="League Spartan" charset="0"/>
                <a:cs typeface="Poppins" pitchFamily="2" charset="77"/>
              </a:rPr>
              <a:t>STEP ONE</a:t>
            </a:r>
          </a:p>
        </p:txBody>
      </p:sp>
      <p:sp>
        <p:nvSpPr>
          <p:cNvPr id="41" name="TextBox 40">
            <a:extLst>
              <a:ext uri="{FF2B5EF4-FFF2-40B4-BE49-F238E27FC236}">
                <a16:creationId xmlns:a16="http://schemas.microsoft.com/office/drawing/2014/main" id="{64846965-429A-984B-9F39-F11346FEED04}"/>
              </a:ext>
            </a:extLst>
          </p:cNvPr>
          <p:cNvSpPr txBox="1"/>
          <p:nvPr/>
        </p:nvSpPr>
        <p:spPr>
          <a:xfrm>
            <a:off x="8725271" y="7870859"/>
            <a:ext cx="2807179" cy="584775"/>
          </a:xfrm>
          <a:prstGeom prst="rect">
            <a:avLst/>
          </a:prstGeom>
          <a:noFill/>
        </p:spPr>
        <p:txBody>
          <a:bodyPr wrap="none" rtlCol="0" anchor="ctr" anchorCtr="0">
            <a:spAutoFit/>
          </a:bodyPr>
          <a:lstStyle/>
          <a:p>
            <a:pPr algn="r"/>
            <a:r>
              <a:rPr lang="en-US" sz="3200" spc="600" dirty="0">
                <a:solidFill>
                  <a:schemeClr val="bg1"/>
                </a:solidFill>
                <a:latin typeface="Oswald Medium" panose="02000603000000000000" pitchFamily="2" charset="77"/>
                <a:ea typeface="League Spartan" charset="0"/>
                <a:cs typeface="Poppins" pitchFamily="2" charset="77"/>
              </a:rPr>
              <a:t>STEP THREE</a:t>
            </a:r>
          </a:p>
        </p:txBody>
      </p:sp>
      <p:sp>
        <p:nvSpPr>
          <p:cNvPr id="42" name="TextBox 41">
            <a:extLst>
              <a:ext uri="{FF2B5EF4-FFF2-40B4-BE49-F238E27FC236}">
                <a16:creationId xmlns:a16="http://schemas.microsoft.com/office/drawing/2014/main" id="{3BA19D81-A7FC-9546-A6F8-A72E37707BDB}"/>
              </a:ext>
            </a:extLst>
          </p:cNvPr>
          <p:cNvSpPr txBox="1"/>
          <p:nvPr/>
        </p:nvSpPr>
        <p:spPr>
          <a:xfrm>
            <a:off x="13764840" y="10114985"/>
            <a:ext cx="2363147" cy="584775"/>
          </a:xfrm>
          <a:prstGeom prst="rect">
            <a:avLst/>
          </a:prstGeom>
          <a:noFill/>
        </p:spPr>
        <p:txBody>
          <a:bodyPr wrap="none" rtlCol="0" anchor="ctr" anchorCtr="0">
            <a:spAutoFit/>
          </a:bodyPr>
          <a:lstStyle/>
          <a:p>
            <a:r>
              <a:rPr lang="en-US" sz="3200" spc="600" dirty="0">
                <a:solidFill>
                  <a:schemeClr val="bg1"/>
                </a:solidFill>
                <a:latin typeface="Oswald Medium" panose="02000603000000000000" pitchFamily="2" charset="77"/>
                <a:ea typeface="League Spartan" charset="0"/>
                <a:cs typeface="Poppins" pitchFamily="2" charset="77"/>
              </a:rPr>
              <a:t>STEP TWO</a:t>
            </a:r>
          </a:p>
        </p:txBody>
      </p:sp>
      <p:sp>
        <p:nvSpPr>
          <p:cNvPr id="43" name="TextBox 42">
            <a:extLst>
              <a:ext uri="{FF2B5EF4-FFF2-40B4-BE49-F238E27FC236}">
                <a16:creationId xmlns:a16="http://schemas.microsoft.com/office/drawing/2014/main" id="{74B1FF08-0EEF-1648-BB34-A26399C0C5A4}"/>
              </a:ext>
            </a:extLst>
          </p:cNvPr>
          <p:cNvSpPr txBox="1"/>
          <p:nvPr/>
        </p:nvSpPr>
        <p:spPr>
          <a:xfrm>
            <a:off x="13764840" y="5640844"/>
            <a:ext cx="2598788" cy="584775"/>
          </a:xfrm>
          <a:prstGeom prst="rect">
            <a:avLst/>
          </a:prstGeom>
          <a:noFill/>
        </p:spPr>
        <p:txBody>
          <a:bodyPr wrap="none" rtlCol="0" anchor="ctr" anchorCtr="0">
            <a:spAutoFit/>
          </a:bodyPr>
          <a:lstStyle/>
          <a:p>
            <a:r>
              <a:rPr lang="en-US" sz="3200" spc="600" dirty="0">
                <a:solidFill>
                  <a:schemeClr val="bg1"/>
                </a:solidFill>
                <a:latin typeface="Oswald Medium" panose="02000603000000000000" pitchFamily="2" charset="77"/>
                <a:ea typeface="League Spartan" charset="0"/>
                <a:cs typeface="Poppins" pitchFamily="2" charset="77"/>
              </a:rPr>
              <a:t>STEP FOUR</a:t>
            </a:r>
          </a:p>
        </p:txBody>
      </p:sp>
      <p:sp>
        <p:nvSpPr>
          <p:cNvPr id="44" name="TextBox 43">
            <a:extLst>
              <a:ext uri="{FF2B5EF4-FFF2-40B4-BE49-F238E27FC236}">
                <a16:creationId xmlns:a16="http://schemas.microsoft.com/office/drawing/2014/main" id="{F890049E-CEA9-124D-974D-F8EDBADFB47F}"/>
              </a:ext>
            </a:extLst>
          </p:cNvPr>
          <p:cNvSpPr txBox="1"/>
          <p:nvPr/>
        </p:nvSpPr>
        <p:spPr>
          <a:xfrm>
            <a:off x="16633581" y="3369946"/>
            <a:ext cx="2408032" cy="584775"/>
          </a:xfrm>
          <a:prstGeom prst="rect">
            <a:avLst/>
          </a:prstGeom>
          <a:noFill/>
        </p:spPr>
        <p:txBody>
          <a:bodyPr wrap="none" rtlCol="0" anchor="ctr" anchorCtr="0">
            <a:spAutoFit/>
          </a:bodyPr>
          <a:lstStyle/>
          <a:p>
            <a:pPr algn="r"/>
            <a:r>
              <a:rPr lang="en-US" sz="3200" spc="600" dirty="0">
                <a:solidFill>
                  <a:schemeClr val="bg1"/>
                </a:solidFill>
                <a:latin typeface="Oswald Medium" panose="02000603000000000000" pitchFamily="2" charset="77"/>
                <a:ea typeface="League Spartan" charset="0"/>
                <a:cs typeface="Poppins" pitchFamily="2" charset="77"/>
              </a:rPr>
              <a:t>STEP FIVE</a:t>
            </a:r>
          </a:p>
        </p:txBody>
      </p:sp>
      <p:sp>
        <p:nvSpPr>
          <p:cNvPr id="45" name="TextBox 44">
            <a:extLst>
              <a:ext uri="{FF2B5EF4-FFF2-40B4-BE49-F238E27FC236}">
                <a16:creationId xmlns:a16="http://schemas.microsoft.com/office/drawing/2014/main" id="{14975C0C-0A34-A041-9F93-2FFC7D585107}"/>
              </a:ext>
            </a:extLst>
          </p:cNvPr>
          <p:cNvSpPr txBox="1"/>
          <p:nvPr/>
        </p:nvSpPr>
        <p:spPr>
          <a:xfrm>
            <a:off x="16877273" y="10466550"/>
            <a:ext cx="2619628" cy="584775"/>
          </a:xfrm>
          <a:prstGeom prst="rect">
            <a:avLst/>
          </a:prstGeom>
          <a:noFill/>
        </p:spPr>
        <p:txBody>
          <a:bodyPr wrap="none" rtlCol="0" anchor="ctr" anchorCtr="0">
            <a:spAutoFit/>
          </a:bodyPr>
          <a:lstStyle/>
          <a:p>
            <a:r>
              <a:rPr lang="en-US" sz="3200" spc="600" dirty="0">
                <a:solidFill>
                  <a:schemeClr val="tx2"/>
                </a:solidFill>
                <a:latin typeface="Oswald Medium" panose="02000603000000000000" pitchFamily="2" charset="77"/>
                <a:ea typeface="League Spartan" charset="0"/>
                <a:cs typeface="Poppins" pitchFamily="2" charset="77"/>
              </a:rPr>
              <a:t>MILESTONE</a:t>
            </a:r>
          </a:p>
        </p:txBody>
      </p:sp>
      <p:sp>
        <p:nvSpPr>
          <p:cNvPr id="46" name="Subtitle 2">
            <a:extLst>
              <a:ext uri="{FF2B5EF4-FFF2-40B4-BE49-F238E27FC236}">
                <a16:creationId xmlns:a16="http://schemas.microsoft.com/office/drawing/2014/main" id="{F617266D-6A9F-2F4F-9680-10763EAE6F8D}"/>
              </a:ext>
            </a:extLst>
          </p:cNvPr>
          <p:cNvSpPr txBox="1">
            <a:spLocks/>
          </p:cNvSpPr>
          <p:nvPr/>
        </p:nvSpPr>
        <p:spPr>
          <a:xfrm>
            <a:off x="16877273" y="11152049"/>
            <a:ext cx="5483672" cy="1406860"/>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solidFill>
                  <a:schemeClr val="tx1"/>
                </a:solidFill>
                <a:latin typeface="Source Sans Pro Light" panose="020B0403030403020204" pitchFamily="34" charset="0"/>
                <a:ea typeface="Source Sans Pro Light" panose="020B0403030403020204" pitchFamily="34" charset="0"/>
                <a:cs typeface="Open Sans Light" panose="020B0306030504020204" pitchFamily="34" charset="0"/>
              </a:rPr>
              <a:t>Green marketing is a practice whereby companies seek to go above and beyond traditional.</a:t>
            </a:r>
          </a:p>
        </p:txBody>
      </p:sp>
      <p:sp>
        <p:nvSpPr>
          <p:cNvPr id="47" name="TextBox 46">
            <a:extLst>
              <a:ext uri="{FF2B5EF4-FFF2-40B4-BE49-F238E27FC236}">
                <a16:creationId xmlns:a16="http://schemas.microsoft.com/office/drawing/2014/main" id="{38C045BA-11B0-BB46-8B4D-DEA94D86210B}"/>
              </a:ext>
            </a:extLst>
          </p:cNvPr>
          <p:cNvSpPr txBox="1"/>
          <p:nvPr/>
        </p:nvSpPr>
        <p:spPr>
          <a:xfrm>
            <a:off x="17661045" y="5992411"/>
            <a:ext cx="2619628" cy="584775"/>
          </a:xfrm>
          <a:prstGeom prst="rect">
            <a:avLst/>
          </a:prstGeom>
          <a:noFill/>
        </p:spPr>
        <p:txBody>
          <a:bodyPr wrap="none" rtlCol="0" anchor="ctr" anchorCtr="0">
            <a:spAutoFit/>
          </a:bodyPr>
          <a:lstStyle/>
          <a:p>
            <a:r>
              <a:rPr lang="en-US" sz="3200" spc="600" dirty="0">
                <a:solidFill>
                  <a:schemeClr val="tx2"/>
                </a:solidFill>
                <a:latin typeface="Oswald Medium" panose="02000603000000000000" pitchFamily="2" charset="77"/>
                <a:ea typeface="League Spartan" charset="0"/>
                <a:cs typeface="Poppins" pitchFamily="2" charset="77"/>
              </a:rPr>
              <a:t>MILESTONE</a:t>
            </a:r>
          </a:p>
        </p:txBody>
      </p:sp>
      <p:sp>
        <p:nvSpPr>
          <p:cNvPr id="48" name="Subtitle 2">
            <a:extLst>
              <a:ext uri="{FF2B5EF4-FFF2-40B4-BE49-F238E27FC236}">
                <a16:creationId xmlns:a16="http://schemas.microsoft.com/office/drawing/2014/main" id="{3DFC2EA2-3664-DE49-BABB-9EF8F405D107}"/>
              </a:ext>
            </a:extLst>
          </p:cNvPr>
          <p:cNvSpPr txBox="1">
            <a:spLocks/>
          </p:cNvSpPr>
          <p:nvPr/>
        </p:nvSpPr>
        <p:spPr>
          <a:xfrm>
            <a:off x="17661045" y="6677910"/>
            <a:ext cx="5483672" cy="1406860"/>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solidFill>
                  <a:schemeClr val="tx1"/>
                </a:solidFill>
                <a:latin typeface="Source Sans Pro Light" panose="020B0403030403020204" pitchFamily="34" charset="0"/>
                <a:ea typeface="Source Sans Pro Light" panose="020B0403030403020204" pitchFamily="34" charset="0"/>
                <a:cs typeface="Open Sans Light" panose="020B0306030504020204" pitchFamily="34" charset="0"/>
              </a:rPr>
              <a:t>Green marketing is a practice whereby companies seek to go above and beyond traditional.</a:t>
            </a:r>
          </a:p>
        </p:txBody>
      </p:sp>
      <p:sp>
        <p:nvSpPr>
          <p:cNvPr id="49" name="TextBox 48">
            <a:extLst>
              <a:ext uri="{FF2B5EF4-FFF2-40B4-BE49-F238E27FC236}">
                <a16:creationId xmlns:a16="http://schemas.microsoft.com/office/drawing/2014/main" id="{46F9C515-D368-3341-A23C-7AB2866242D5}"/>
              </a:ext>
            </a:extLst>
          </p:cNvPr>
          <p:cNvSpPr txBox="1"/>
          <p:nvPr/>
        </p:nvSpPr>
        <p:spPr>
          <a:xfrm>
            <a:off x="5185788" y="8231733"/>
            <a:ext cx="2619628" cy="584775"/>
          </a:xfrm>
          <a:prstGeom prst="rect">
            <a:avLst/>
          </a:prstGeom>
          <a:noFill/>
        </p:spPr>
        <p:txBody>
          <a:bodyPr wrap="none" rtlCol="0" anchor="ctr" anchorCtr="0">
            <a:spAutoFit/>
          </a:bodyPr>
          <a:lstStyle/>
          <a:p>
            <a:r>
              <a:rPr lang="en-US" sz="3200" spc="600" dirty="0">
                <a:solidFill>
                  <a:schemeClr val="tx2"/>
                </a:solidFill>
                <a:latin typeface="Oswald Medium" panose="02000603000000000000" pitchFamily="2" charset="77"/>
                <a:ea typeface="League Spartan" charset="0"/>
                <a:cs typeface="Poppins" pitchFamily="2" charset="77"/>
              </a:rPr>
              <a:t>MILESTONE</a:t>
            </a:r>
          </a:p>
        </p:txBody>
      </p:sp>
      <p:sp>
        <p:nvSpPr>
          <p:cNvPr id="50" name="Subtitle 2">
            <a:extLst>
              <a:ext uri="{FF2B5EF4-FFF2-40B4-BE49-F238E27FC236}">
                <a16:creationId xmlns:a16="http://schemas.microsoft.com/office/drawing/2014/main" id="{049F9D78-0FF0-2E45-94B3-E1FC28A6A27D}"/>
              </a:ext>
            </a:extLst>
          </p:cNvPr>
          <p:cNvSpPr txBox="1">
            <a:spLocks/>
          </p:cNvSpPr>
          <p:nvPr/>
        </p:nvSpPr>
        <p:spPr>
          <a:xfrm>
            <a:off x="2150222" y="8917232"/>
            <a:ext cx="5483672" cy="1406860"/>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3500"/>
              </a:lnSpc>
            </a:pPr>
            <a:r>
              <a:rPr lang="en-US" dirty="0">
                <a:solidFill>
                  <a:schemeClr val="tx1"/>
                </a:solidFill>
                <a:latin typeface="Source Sans Pro Light" panose="020B0403030403020204" pitchFamily="34" charset="0"/>
                <a:ea typeface="Source Sans Pro Light" panose="020B0403030403020204" pitchFamily="34" charset="0"/>
                <a:cs typeface="Open Sans Light" panose="020B0306030504020204" pitchFamily="34" charset="0"/>
              </a:rPr>
              <a:t>Green marketing is a practice whereby companies seek to go above and beyond traditional.</a:t>
            </a:r>
          </a:p>
        </p:txBody>
      </p:sp>
      <p:sp>
        <p:nvSpPr>
          <p:cNvPr id="51" name="TextBox 50">
            <a:extLst>
              <a:ext uri="{FF2B5EF4-FFF2-40B4-BE49-F238E27FC236}">
                <a16:creationId xmlns:a16="http://schemas.microsoft.com/office/drawing/2014/main" id="{7285E4BD-903A-C24C-B50C-70B682CD963F}"/>
              </a:ext>
            </a:extLst>
          </p:cNvPr>
          <p:cNvSpPr txBox="1"/>
          <p:nvPr/>
        </p:nvSpPr>
        <p:spPr>
          <a:xfrm>
            <a:off x="6115013" y="3760232"/>
            <a:ext cx="2619628" cy="584775"/>
          </a:xfrm>
          <a:prstGeom prst="rect">
            <a:avLst/>
          </a:prstGeom>
          <a:noFill/>
        </p:spPr>
        <p:txBody>
          <a:bodyPr wrap="none" rtlCol="0" anchor="ctr" anchorCtr="0">
            <a:spAutoFit/>
          </a:bodyPr>
          <a:lstStyle/>
          <a:p>
            <a:r>
              <a:rPr lang="en-US" sz="3200" spc="600" dirty="0">
                <a:solidFill>
                  <a:schemeClr val="tx2"/>
                </a:solidFill>
                <a:latin typeface="Oswald Medium" panose="02000603000000000000" pitchFamily="2" charset="77"/>
                <a:ea typeface="League Spartan" charset="0"/>
                <a:cs typeface="Poppins" pitchFamily="2" charset="77"/>
              </a:rPr>
              <a:t>MILESTONE</a:t>
            </a:r>
          </a:p>
        </p:txBody>
      </p:sp>
      <p:sp>
        <p:nvSpPr>
          <p:cNvPr id="52" name="Subtitle 2">
            <a:extLst>
              <a:ext uri="{FF2B5EF4-FFF2-40B4-BE49-F238E27FC236}">
                <a16:creationId xmlns:a16="http://schemas.microsoft.com/office/drawing/2014/main" id="{BB48705D-3C6D-6E46-B7B2-91329537BFA3}"/>
              </a:ext>
            </a:extLst>
          </p:cNvPr>
          <p:cNvSpPr txBox="1">
            <a:spLocks/>
          </p:cNvSpPr>
          <p:nvPr/>
        </p:nvSpPr>
        <p:spPr>
          <a:xfrm>
            <a:off x="3079447" y="4445731"/>
            <a:ext cx="5483672" cy="1406860"/>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3500"/>
              </a:lnSpc>
            </a:pPr>
            <a:r>
              <a:rPr lang="en-US" dirty="0">
                <a:solidFill>
                  <a:schemeClr val="tx1"/>
                </a:solidFill>
                <a:latin typeface="Source Sans Pro Light" panose="020B0403030403020204" pitchFamily="34" charset="0"/>
                <a:ea typeface="Source Sans Pro Light" panose="020B0403030403020204" pitchFamily="34" charset="0"/>
                <a:cs typeface="Open Sans Light" panose="020B0306030504020204" pitchFamily="34" charset="0"/>
              </a:rPr>
              <a:t>Green marketing is a practice whereby companies seek to go above and beyond traditional.</a:t>
            </a:r>
          </a:p>
        </p:txBody>
      </p:sp>
      <p:sp>
        <p:nvSpPr>
          <p:cNvPr id="26" name="TextBox 25">
            <a:extLst>
              <a:ext uri="{FF2B5EF4-FFF2-40B4-BE49-F238E27FC236}">
                <a16:creationId xmlns:a16="http://schemas.microsoft.com/office/drawing/2014/main" id="{67984F42-4E2B-E145-9EAF-3F9D3A51E983}"/>
              </a:ext>
            </a:extLst>
          </p:cNvPr>
          <p:cNvSpPr txBox="1"/>
          <p:nvPr/>
        </p:nvSpPr>
        <p:spPr>
          <a:xfrm>
            <a:off x="7350276" y="1368903"/>
            <a:ext cx="9680856" cy="1200329"/>
          </a:xfrm>
          <a:prstGeom prst="rect">
            <a:avLst/>
          </a:prstGeom>
          <a:noFill/>
        </p:spPr>
        <p:txBody>
          <a:bodyPr wrap="none" rtlCol="0" anchor="t">
            <a:spAutoFit/>
          </a:bodyPr>
          <a:lstStyle/>
          <a:p>
            <a:pPr algn="ctr"/>
            <a:r>
              <a:rPr lang="en-US" sz="7200" spc="900" dirty="0">
                <a:solidFill>
                  <a:schemeClr val="tx2"/>
                </a:solidFill>
                <a:latin typeface="Oswald Medium" panose="02000603000000000000" pitchFamily="2" charset="77"/>
              </a:rPr>
              <a:t>MILESTONE DIAGRAM</a:t>
            </a:r>
          </a:p>
        </p:txBody>
      </p:sp>
      <p:sp>
        <p:nvSpPr>
          <p:cNvPr id="27" name="Subtitle 2">
            <a:extLst>
              <a:ext uri="{FF2B5EF4-FFF2-40B4-BE49-F238E27FC236}">
                <a16:creationId xmlns:a16="http://schemas.microsoft.com/office/drawing/2014/main" id="{46057DBA-F10F-E74E-B02D-81A4BD104D5D}"/>
              </a:ext>
            </a:extLst>
          </p:cNvPr>
          <p:cNvSpPr txBox="1">
            <a:spLocks/>
          </p:cNvSpPr>
          <p:nvPr/>
        </p:nvSpPr>
        <p:spPr>
          <a:xfrm>
            <a:off x="9393203" y="692988"/>
            <a:ext cx="5594801" cy="400110"/>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2000" spc="1500" dirty="0">
                <a:solidFill>
                  <a:schemeClr val="tx1"/>
                </a:solidFill>
                <a:latin typeface="Oswald Light" panose="02000303000000000000" pitchFamily="2" charset="77"/>
                <a:ea typeface="Source Sans Pro Light" panose="020B0403030403020204" pitchFamily="34" charset="0"/>
                <a:cs typeface="Mukta ExtraLight" panose="020B0000000000000000" pitchFamily="34" charset="77"/>
              </a:rPr>
              <a:t>YOUR SUBTITLE HERE</a:t>
            </a:r>
          </a:p>
        </p:txBody>
      </p:sp>
    </p:spTree>
    <p:extLst>
      <p:ext uri="{BB962C8B-B14F-4D97-AF65-F5344CB8AC3E}">
        <p14:creationId xmlns:p14="http://schemas.microsoft.com/office/powerpoint/2010/main" val="1566525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2B45A3F-B148-2549-8855-FD81C88CDDC3}"/>
              </a:ext>
            </a:extLst>
          </p:cNvPr>
          <p:cNvSpPr>
            <a:spLocks noGrp="1"/>
          </p:cNvSpPr>
          <p:nvPr>
            <p:ph type="pic" sz="quarter" idx="10"/>
          </p:nvPr>
        </p:nvSpPr>
        <p:spPr>
          <a:solidFill>
            <a:schemeClr val="bg1">
              <a:lumMod val="95000"/>
            </a:schemeClr>
          </a:solidFill>
        </p:spPr>
      </p:sp>
      <p:sp>
        <p:nvSpPr>
          <p:cNvPr id="13" name="Rectangle 12">
            <a:extLst>
              <a:ext uri="{FF2B5EF4-FFF2-40B4-BE49-F238E27FC236}">
                <a16:creationId xmlns:a16="http://schemas.microsoft.com/office/drawing/2014/main" id="{555B6435-591C-8F49-BA0B-0CC30C9182BB}"/>
              </a:ext>
            </a:extLst>
          </p:cNvPr>
          <p:cNvSpPr/>
          <p:nvPr/>
        </p:nvSpPr>
        <p:spPr>
          <a:xfrm>
            <a:off x="0" y="-1"/>
            <a:ext cx="24377650" cy="13716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Light" panose="020B0403030403020204" pitchFamily="34" charset="0"/>
            </a:endParaRPr>
          </a:p>
        </p:txBody>
      </p:sp>
      <p:sp>
        <p:nvSpPr>
          <p:cNvPr id="14" name="TextBox 13">
            <a:extLst>
              <a:ext uri="{FF2B5EF4-FFF2-40B4-BE49-F238E27FC236}">
                <a16:creationId xmlns:a16="http://schemas.microsoft.com/office/drawing/2014/main" id="{1AFE2C8F-F98B-1046-B2FC-D1A5E76CDD03}"/>
              </a:ext>
            </a:extLst>
          </p:cNvPr>
          <p:cNvSpPr txBox="1"/>
          <p:nvPr/>
        </p:nvSpPr>
        <p:spPr>
          <a:xfrm>
            <a:off x="4389253" y="6073170"/>
            <a:ext cx="15599142" cy="1569660"/>
          </a:xfrm>
          <a:prstGeom prst="rect">
            <a:avLst/>
          </a:prstGeom>
          <a:noFill/>
        </p:spPr>
        <p:txBody>
          <a:bodyPr wrap="none" rtlCol="0" anchor="ctr">
            <a:spAutoFit/>
          </a:bodyPr>
          <a:lstStyle/>
          <a:p>
            <a:pPr algn="ctr"/>
            <a:r>
              <a:rPr lang="en-US" sz="9600" spc="5000" dirty="0">
                <a:solidFill>
                  <a:schemeClr val="tx2"/>
                </a:solidFill>
                <a:latin typeface="Oswald Medium" panose="02000603000000000000" pitchFamily="2" charset="77"/>
              </a:rPr>
              <a:t>SECTION BREA</a:t>
            </a:r>
            <a:r>
              <a:rPr lang="en-US" sz="9600" dirty="0">
                <a:solidFill>
                  <a:schemeClr val="tx2"/>
                </a:solidFill>
                <a:latin typeface="Oswald Medium" panose="02000603000000000000" pitchFamily="2" charset="77"/>
              </a:rPr>
              <a:t>K</a:t>
            </a:r>
          </a:p>
        </p:txBody>
      </p:sp>
      <p:sp>
        <p:nvSpPr>
          <p:cNvPr id="10" name="Rectangle 9">
            <a:extLst>
              <a:ext uri="{FF2B5EF4-FFF2-40B4-BE49-F238E27FC236}">
                <a16:creationId xmlns:a16="http://schemas.microsoft.com/office/drawing/2014/main" id="{62EAE5BE-3D94-774A-80CD-0D71382B1495}"/>
              </a:ext>
            </a:extLst>
          </p:cNvPr>
          <p:cNvSpPr/>
          <p:nvPr/>
        </p:nvSpPr>
        <p:spPr>
          <a:xfrm>
            <a:off x="3719922" y="4901694"/>
            <a:ext cx="16937805" cy="3912611"/>
          </a:xfrm>
          <a:prstGeom prst="rect">
            <a:avLst/>
          </a:prstGeom>
          <a:no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Light" panose="020B0403030403020204" pitchFamily="34" charset="0"/>
            </a:endParaRPr>
          </a:p>
        </p:txBody>
      </p:sp>
    </p:spTree>
    <p:extLst>
      <p:ext uri="{BB962C8B-B14F-4D97-AF65-F5344CB8AC3E}">
        <p14:creationId xmlns:p14="http://schemas.microsoft.com/office/powerpoint/2010/main" val="14816426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02ECE22-9420-9C4E-920B-BE2C02955B67}"/>
              </a:ext>
            </a:extLst>
          </p:cNvPr>
          <p:cNvSpPr/>
          <p:nvPr/>
        </p:nvSpPr>
        <p:spPr>
          <a:xfrm>
            <a:off x="0" y="0"/>
            <a:ext cx="2286000"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Light" panose="020B0403030403020204" pitchFamily="34" charset="0"/>
            </a:endParaRPr>
          </a:p>
        </p:txBody>
      </p:sp>
      <p:sp>
        <p:nvSpPr>
          <p:cNvPr id="20" name="TextBox 19">
            <a:extLst>
              <a:ext uri="{FF2B5EF4-FFF2-40B4-BE49-F238E27FC236}">
                <a16:creationId xmlns:a16="http://schemas.microsoft.com/office/drawing/2014/main" id="{517525F7-84FC-0249-8ED8-9CA9B7AFB0BE}"/>
              </a:ext>
            </a:extLst>
          </p:cNvPr>
          <p:cNvSpPr txBox="1"/>
          <p:nvPr/>
        </p:nvSpPr>
        <p:spPr>
          <a:xfrm>
            <a:off x="15440123" y="1368903"/>
            <a:ext cx="6920484" cy="2308324"/>
          </a:xfrm>
          <a:prstGeom prst="rect">
            <a:avLst/>
          </a:prstGeom>
          <a:noFill/>
        </p:spPr>
        <p:txBody>
          <a:bodyPr wrap="none" rtlCol="0" anchor="t">
            <a:spAutoFit/>
          </a:bodyPr>
          <a:lstStyle/>
          <a:p>
            <a:pPr algn="ctr"/>
            <a:r>
              <a:rPr lang="en-US" sz="7200" spc="900" dirty="0">
                <a:solidFill>
                  <a:schemeClr val="tx2"/>
                </a:solidFill>
                <a:latin typeface="Oswald Medium" panose="02000603000000000000" pitchFamily="2" charset="77"/>
              </a:rPr>
              <a:t>SOCIAL MEDIA</a:t>
            </a:r>
          </a:p>
          <a:p>
            <a:pPr algn="ctr"/>
            <a:r>
              <a:rPr lang="en-US" sz="7200" spc="900" dirty="0">
                <a:solidFill>
                  <a:schemeClr val="tx2"/>
                </a:solidFill>
                <a:latin typeface="Oswald Medium" panose="02000603000000000000" pitchFamily="2" charset="77"/>
              </a:rPr>
              <a:t>STATS</a:t>
            </a:r>
          </a:p>
        </p:txBody>
      </p:sp>
      <p:sp>
        <p:nvSpPr>
          <p:cNvPr id="21" name="Subtitle 2">
            <a:extLst>
              <a:ext uri="{FF2B5EF4-FFF2-40B4-BE49-F238E27FC236}">
                <a16:creationId xmlns:a16="http://schemas.microsoft.com/office/drawing/2014/main" id="{92C6A14E-A245-0B4C-9CFB-D714555D7FBD}"/>
              </a:ext>
            </a:extLst>
          </p:cNvPr>
          <p:cNvSpPr txBox="1">
            <a:spLocks/>
          </p:cNvSpPr>
          <p:nvPr/>
        </p:nvSpPr>
        <p:spPr>
          <a:xfrm>
            <a:off x="16102959" y="692988"/>
            <a:ext cx="5594801" cy="400110"/>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2000" spc="1500" dirty="0">
                <a:solidFill>
                  <a:schemeClr val="tx1"/>
                </a:solidFill>
                <a:latin typeface="Oswald Light" panose="02000303000000000000" pitchFamily="2" charset="77"/>
                <a:ea typeface="Source Sans Pro Light" panose="020B0403030403020204" pitchFamily="34" charset="0"/>
                <a:cs typeface="Mukta ExtraLight" panose="020B0000000000000000" pitchFamily="34" charset="77"/>
              </a:rPr>
              <a:t>YOUR SUBTITLE HERE</a:t>
            </a:r>
          </a:p>
        </p:txBody>
      </p:sp>
      <p:sp>
        <p:nvSpPr>
          <p:cNvPr id="19" name="Shape 627">
            <a:extLst>
              <a:ext uri="{FF2B5EF4-FFF2-40B4-BE49-F238E27FC236}">
                <a16:creationId xmlns:a16="http://schemas.microsoft.com/office/drawing/2014/main" id="{AE7C00DE-A81F-5749-A381-9CEC6FF8AB7A}"/>
              </a:ext>
            </a:extLst>
          </p:cNvPr>
          <p:cNvSpPr/>
          <p:nvPr/>
        </p:nvSpPr>
        <p:spPr>
          <a:xfrm>
            <a:off x="18354777" y="5386483"/>
            <a:ext cx="1091161" cy="885476"/>
          </a:xfrm>
          <a:custGeom>
            <a:avLst/>
            <a:gdLst/>
            <a:ahLst/>
            <a:cxnLst>
              <a:cxn ang="0">
                <a:pos x="wd2" y="hd2"/>
              </a:cxn>
              <a:cxn ang="5400000">
                <a:pos x="wd2" y="hd2"/>
              </a:cxn>
              <a:cxn ang="10800000">
                <a:pos x="wd2" y="hd2"/>
              </a:cxn>
              <a:cxn ang="16200000">
                <a:pos x="wd2" y="hd2"/>
              </a:cxn>
            </a:cxnLst>
            <a:rect l="0" t="0" r="r" b="b"/>
            <a:pathLst>
              <a:path w="21600" h="21600" extrusionOk="0">
                <a:moveTo>
                  <a:pt x="19389" y="5379"/>
                </a:moveTo>
                <a:cubicBezTo>
                  <a:pt x="19396" y="5612"/>
                  <a:pt x="19400" y="5849"/>
                  <a:pt x="19400" y="6085"/>
                </a:cubicBezTo>
                <a:cubicBezTo>
                  <a:pt x="19400" y="13291"/>
                  <a:pt x="14945" y="21600"/>
                  <a:pt x="6793" y="21600"/>
                </a:cubicBezTo>
                <a:cubicBezTo>
                  <a:pt x="4290" y="21600"/>
                  <a:pt x="1961" y="20696"/>
                  <a:pt x="0" y="19150"/>
                </a:cubicBezTo>
                <a:cubicBezTo>
                  <a:pt x="345" y="19201"/>
                  <a:pt x="699" y="19225"/>
                  <a:pt x="1057" y="19225"/>
                </a:cubicBezTo>
                <a:cubicBezTo>
                  <a:pt x="3133" y="19225"/>
                  <a:pt x="5044" y="18353"/>
                  <a:pt x="6560" y="16891"/>
                </a:cubicBezTo>
                <a:cubicBezTo>
                  <a:pt x="4622" y="16849"/>
                  <a:pt x="2985" y="15271"/>
                  <a:pt x="2421" y="13106"/>
                </a:cubicBezTo>
                <a:cubicBezTo>
                  <a:pt x="2691" y="13170"/>
                  <a:pt x="2969" y="13202"/>
                  <a:pt x="3255" y="13202"/>
                </a:cubicBezTo>
                <a:cubicBezTo>
                  <a:pt x="3660" y="13202"/>
                  <a:pt x="4063" y="13138"/>
                  <a:pt x="4436" y="13010"/>
                </a:cubicBezTo>
                <a:cubicBezTo>
                  <a:pt x="2407" y="12510"/>
                  <a:pt x="894" y="10306"/>
                  <a:pt x="894" y="7664"/>
                </a:cubicBezTo>
                <a:lnTo>
                  <a:pt x="894" y="7597"/>
                </a:lnTo>
                <a:cubicBezTo>
                  <a:pt x="1404" y="8004"/>
                  <a:pt x="2162" y="8251"/>
                  <a:pt x="2889" y="8277"/>
                </a:cubicBezTo>
                <a:cubicBezTo>
                  <a:pt x="1700" y="7299"/>
                  <a:pt x="910" y="5630"/>
                  <a:pt x="910" y="3740"/>
                </a:cubicBezTo>
                <a:cubicBezTo>
                  <a:pt x="910" y="2741"/>
                  <a:pt x="1125" y="1803"/>
                  <a:pt x="1507" y="996"/>
                </a:cubicBezTo>
                <a:cubicBezTo>
                  <a:pt x="3694" y="4297"/>
                  <a:pt x="6956" y="6466"/>
                  <a:pt x="10639" y="6694"/>
                </a:cubicBezTo>
                <a:cubicBezTo>
                  <a:pt x="10563" y="6295"/>
                  <a:pt x="10525" y="5881"/>
                  <a:pt x="10525" y="5452"/>
                </a:cubicBezTo>
                <a:cubicBezTo>
                  <a:pt x="10525" y="2443"/>
                  <a:pt x="12507" y="0"/>
                  <a:pt x="14954" y="0"/>
                </a:cubicBezTo>
                <a:cubicBezTo>
                  <a:pt x="16229" y="0"/>
                  <a:pt x="17381" y="663"/>
                  <a:pt x="18188" y="1721"/>
                </a:cubicBezTo>
                <a:cubicBezTo>
                  <a:pt x="19199" y="1477"/>
                  <a:pt x="20145" y="1025"/>
                  <a:pt x="21002" y="401"/>
                </a:cubicBezTo>
                <a:cubicBezTo>
                  <a:pt x="20673" y="1672"/>
                  <a:pt x="19970" y="2741"/>
                  <a:pt x="19054" y="3416"/>
                </a:cubicBezTo>
                <a:cubicBezTo>
                  <a:pt x="19950" y="3283"/>
                  <a:pt x="20805" y="2991"/>
                  <a:pt x="21600" y="2557"/>
                </a:cubicBezTo>
                <a:cubicBezTo>
                  <a:pt x="21007" y="3650"/>
                  <a:pt x="20255" y="4611"/>
                  <a:pt x="19389" y="5379"/>
                </a:cubicBezTo>
                <a:close/>
              </a:path>
            </a:pathLst>
          </a:custGeom>
          <a:solidFill>
            <a:schemeClr val="accent2"/>
          </a:solidFill>
          <a:ln w="12700" cap="flat">
            <a:noFill/>
            <a:miter lim="400000"/>
          </a:ln>
          <a:effectLst/>
        </p:spPr>
        <p:txBody>
          <a:bodyPr wrap="square" lIns="0" tIns="0" rIns="0" bIns="0" numCol="1" anchor="ctr">
            <a:noAutofit/>
          </a:bodyPr>
          <a:lstStyle/>
          <a:p>
            <a:pPr marL="267900" marR="267900" defTabSz="821560">
              <a:defRPr sz="1600" spc="80">
                <a:solidFill>
                  <a:srgbClr val="FFFFFF"/>
                </a:solidFill>
                <a:latin typeface="Avenir Next"/>
                <a:ea typeface="Avenir Next"/>
                <a:cs typeface="Avenir Next"/>
                <a:sym typeface="Avenir Next"/>
              </a:defRPr>
            </a:pPr>
            <a:endParaRPr sz="2250" dirty="0">
              <a:latin typeface="Source Sans Pro Light" panose="020B0403030403020204" pitchFamily="34" charset="0"/>
              <a:cs typeface="Poppins ExtraLight" pitchFamily="2" charset="77"/>
            </a:endParaRPr>
          </a:p>
        </p:txBody>
      </p:sp>
      <p:sp>
        <p:nvSpPr>
          <p:cNvPr id="13" name="Shape 634">
            <a:extLst>
              <a:ext uri="{FF2B5EF4-FFF2-40B4-BE49-F238E27FC236}">
                <a16:creationId xmlns:a16="http://schemas.microsoft.com/office/drawing/2014/main" id="{E836F21E-93BD-E943-877C-0579BF1E2309}"/>
              </a:ext>
            </a:extLst>
          </p:cNvPr>
          <p:cNvSpPr/>
          <p:nvPr/>
        </p:nvSpPr>
        <p:spPr>
          <a:xfrm>
            <a:off x="18669317" y="9449625"/>
            <a:ext cx="462083" cy="945584"/>
          </a:xfrm>
          <a:custGeom>
            <a:avLst/>
            <a:gdLst/>
            <a:ahLst/>
            <a:cxnLst>
              <a:cxn ang="0">
                <a:pos x="wd2" y="hd2"/>
              </a:cxn>
              <a:cxn ang="5400000">
                <a:pos x="wd2" y="hd2"/>
              </a:cxn>
              <a:cxn ang="10800000">
                <a:pos x="wd2" y="hd2"/>
              </a:cxn>
              <a:cxn ang="16200000">
                <a:pos x="wd2" y="hd2"/>
              </a:cxn>
            </a:cxnLst>
            <a:rect l="0" t="0" r="r" b="b"/>
            <a:pathLst>
              <a:path w="21600" h="21600" extrusionOk="0">
                <a:moveTo>
                  <a:pt x="20657" y="6832"/>
                </a:moveTo>
                <a:lnTo>
                  <a:pt x="20152" y="10396"/>
                </a:lnTo>
                <a:lnTo>
                  <a:pt x="13549" y="10396"/>
                </a:lnTo>
                <a:lnTo>
                  <a:pt x="13549" y="21600"/>
                </a:lnTo>
                <a:lnTo>
                  <a:pt x="5211" y="21600"/>
                </a:lnTo>
                <a:lnTo>
                  <a:pt x="5211" y="10396"/>
                </a:lnTo>
                <a:lnTo>
                  <a:pt x="0" y="10396"/>
                </a:lnTo>
                <a:lnTo>
                  <a:pt x="0" y="6832"/>
                </a:lnTo>
                <a:lnTo>
                  <a:pt x="5211" y="6832"/>
                </a:lnTo>
                <a:lnTo>
                  <a:pt x="5211" y="4943"/>
                </a:lnTo>
                <a:cubicBezTo>
                  <a:pt x="5211" y="3993"/>
                  <a:pt x="5093" y="2526"/>
                  <a:pt x="6507" y="1617"/>
                </a:cubicBezTo>
                <a:cubicBezTo>
                  <a:pt x="8002" y="654"/>
                  <a:pt x="9965" y="0"/>
                  <a:pt x="13487" y="0"/>
                </a:cubicBezTo>
                <a:cubicBezTo>
                  <a:pt x="19224" y="0"/>
                  <a:pt x="21600" y="399"/>
                  <a:pt x="21600" y="399"/>
                </a:cubicBezTo>
                <a:lnTo>
                  <a:pt x="20444" y="3688"/>
                </a:lnTo>
                <a:cubicBezTo>
                  <a:pt x="20444" y="3688"/>
                  <a:pt x="18608" y="3420"/>
                  <a:pt x="16839" y="3420"/>
                </a:cubicBezTo>
                <a:cubicBezTo>
                  <a:pt x="15071" y="3420"/>
                  <a:pt x="13549" y="3729"/>
                  <a:pt x="13549" y="4592"/>
                </a:cubicBezTo>
                <a:lnTo>
                  <a:pt x="13549" y="6832"/>
                </a:lnTo>
                <a:cubicBezTo>
                  <a:pt x="13549" y="6832"/>
                  <a:pt x="20657" y="6832"/>
                  <a:pt x="20657" y="6832"/>
                </a:cubicBezTo>
                <a:close/>
              </a:path>
            </a:pathLst>
          </a:custGeom>
          <a:solidFill>
            <a:schemeClr val="accent3"/>
          </a:solidFill>
          <a:ln w="12700" cap="flat">
            <a:noFill/>
            <a:miter lim="400000"/>
          </a:ln>
          <a:effectLst/>
        </p:spPr>
        <p:txBody>
          <a:bodyPr wrap="square" lIns="0" tIns="0" rIns="0" bIns="0" numCol="1" anchor="ctr">
            <a:noAutofit/>
          </a:bodyPr>
          <a:lstStyle/>
          <a:p>
            <a:pPr marL="267900" marR="267900" defTabSz="821560">
              <a:defRPr sz="1600" spc="80">
                <a:solidFill>
                  <a:srgbClr val="FFFFFF"/>
                </a:solidFill>
                <a:latin typeface="Avenir Next"/>
                <a:ea typeface="Avenir Next"/>
                <a:cs typeface="Avenir Next"/>
                <a:sym typeface="Avenir Next"/>
              </a:defRPr>
            </a:pPr>
            <a:endParaRPr sz="2250" dirty="0">
              <a:latin typeface="Source Sans Pro Light" panose="020B0403030403020204" pitchFamily="34" charset="0"/>
              <a:cs typeface="Poppins ExtraLight" pitchFamily="2" charset="77"/>
            </a:endParaRPr>
          </a:p>
        </p:txBody>
      </p:sp>
      <p:sp>
        <p:nvSpPr>
          <p:cNvPr id="40" name="Subtitle 2">
            <a:extLst>
              <a:ext uri="{FF2B5EF4-FFF2-40B4-BE49-F238E27FC236}">
                <a16:creationId xmlns:a16="http://schemas.microsoft.com/office/drawing/2014/main" id="{ED4389CE-88D9-7947-AED2-8A2C51E7A534}"/>
              </a:ext>
            </a:extLst>
          </p:cNvPr>
          <p:cNvSpPr txBox="1">
            <a:spLocks/>
          </p:cNvSpPr>
          <p:nvPr/>
        </p:nvSpPr>
        <p:spPr>
          <a:xfrm>
            <a:off x="15440117" y="11299675"/>
            <a:ext cx="6920484" cy="1002903"/>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dirty="0">
                <a:solidFill>
                  <a:schemeClr val="tx1"/>
                </a:solidFill>
                <a:latin typeface="Source Sans Pro Light" panose="020B0403030403020204" pitchFamily="34" charset="0"/>
                <a:ea typeface="Open Sans Light" panose="020B0306030504020204" pitchFamily="34" charset="0"/>
                <a:cs typeface="Poppins ExtraLight" pitchFamily="2" charset="77"/>
              </a:rPr>
              <a:t>Green marketing is a practice whereby companies seek to go above and beyond traditional marketing.</a:t>
            </a:r>
          </a:p>
        </p:txBody>
      </p:sp>
      <p:sp>
        <p:nvSpPr>
          <p:cNvPr id="41" name="TextBox 40">
            <a:extLst>
              <a:ext uri="{FF2B5EF4-FFF2-40B4-BE49-F238E27FC236}">
                <a16:creationId xmlns:a16="http://schemas.microsoft.com/office/drawing/2014/main" id="{06EAC786-6779-9048-9438-1594A68F05EC}"/>
              </a:ext>
            </a:extLst>
          </p:cNvPr>
          <p:cNvSpPr txBox="1"/>
          <p:nvPr/>
        </p:nvSpPr>
        <p:spPr>
          <a:xfrm>
            <a:off x="17492762" y="10613768"/>
            <a:ext cx="2815194" cy="584775"/>
          </a:xfrm>
          <a:prstGeom prst="rect">
            <a:avLst/>
          </a:prstGeom>
          <a:noFill/>
        </p:spPr>
        <p:txBody>
          <a:bodyPr wrap="none" rtlCol="0" anchor="ctr" anchorCtr="0">
            <a:spAutoFit/>
          </a:bodyPr>
          <a:lstStyle/>
          <a:p>
            <a:pPr algn="ctr"/>
            <a:r>
              <a:rPr lang="en-US" sz="3200" spc="600" dirty="0">
                <a:solidFill>
                  <a:schemeClr val="tx2"/>
                </a:solidFill>
                <a:latin typeface="Oswald Medium" panose="02000603000000000000" pitchFamily="2" charset="77"/>
                <a:ea typeface="League Spartan" charset="0"/>
                <a:cs typeface="Poppins" pitchFamily="2" charset="77"/>
              </a:rPr>
              <a:t>1.1M LIKES</a:t>
            </a:r>
          </a:p>
        </p:txBody>
      </p:sp>
      <p:sp>
        <p:nvSpPr>
          <p:cNvPr id="22" name="Subtitle 2">
            <a:extLst>
              <a:ext uri="{FF2B5EF4-FFF2-40B4-BE49-F238E27FC236}">
                <a16:creationId xmlns:a16="http://schemas.microsoft.com/office/drawing/2014/main" id="{52552B59-4712-284A-B5AF-ED040BD82C99}"/>
              </a:ext>
            </a:extLst>
          </p:cNvPr>
          <p:cNvSpPr txBox="1">
            <a:spLocks/>
          </p:cNvSpPr>
          <p:nvPr/>
        </p:nvSpPr>
        <p:spPr>
          <a:xfrm>
            <a:off x="15440117" y="7176425"/>
            <a:ext cx="6920484" cy="1002903"/>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dirty="0">
                <a:solidFill>
                  <a:schemeClr val="tx1"/>
                </a:solidFill>
                <a:latin typeface="Source Sans Pro Light" panose="020B0403030403020204" pitchFamily="34" charset="0"/>
                <a:ea typeface="Open Sans Light" panose="020B0306030504020204" pitchFamily="34" charset="0"/>
                <a:cs typeface="Poppins ExtraLight" pitchFamily="2" charset="77"/>
              </a:rPr>
              <a:t>Green marketing is a practice whereby companies seek to go above and beyond traditional marketing.</a:t>
            </a:r>
          </a:p>
        </p:txBody>
      </p:sp>
      <p:sp>
        <p:nvSpPr>
          <p:cNvPr id="23" name="TextBox 22">
            <a:extLst>
              <a:ext uri="{FF2B5EF4-FFF2-40B4-BE49-F238E27FC236}">
                <a16:creationId xmlns:a16="http://schemas.microsoft.com/office/drawing/2014/main" id="{38591B77-380E-F542-BE7B-2C2603E673A6}"/>
              </a:ext>
            </a:extLst>
          </p:cNvPr>
          <p:cNvSpPr txBox="1"/>
          <p:nvPr/>
        </p:nvSpPr>
        <p:spPr>
          <a:xfrm>
            <a:off x="16830723" y="6490518"/>
            <a:ext cx="4139275" cy="584775"/>
          </a:xfrm>
          <a:prstGeom prst="rect">
            <a:avLst/>
          </a:prstGeom>
          <a:noFill/>
        </p:spPr>
        <p:txBody>
          <a:bodyPr wrap="none" rtlCol="0" anchor="ctr" anchorCtr="0">
            <a:spAutoFit/>
          </a:bodyPr>
          <a:lstStyle/>
          <a:p>
            <a:pPr algn="ctr"/>
            <a:r>
              <a:rPr lang="en-US" sz="3200" spc="600" dirty="0">
                <a:solidFill>
                  <a:schemeClr val="tx2"/>
                </a:solidFill>
                <a:latin typeface="Oswald Medium" panose="02000603000000000000" pitchFamily="2" charset="77"/>
                <a:ea typeface="League Spartan" charset="0"/>
                <a:cs typeface="Poppins" pitchFamily="2" charset="77"/>
              </a:rPr>
              <a:t>2.5M FOLLOWERS</a:t>
            </a:r>
          </a:p>
        </p:txBody>
      </p:sp>
      <p:sp>
        <p:nvSpPr>
          <p:cNvPr id="3" name="Picture Placeholder 2">
            <a:extLst>
              <a:ext uri="{FF2B5EF4-FFF2-40B4-BE49-F238E27FC236}">
                <a16:creationId xmlns:a16="http://schemas.microsoft.com/office/drawing/2014/main" id="{FFD851CF-CC23-AE44-B198-9A1D7065B366}"/>
              </a:ext>
            </a:extLst>
          </p:cNvPr>
          <p:cNvSpPr>
            <a:spLocks noGrp="1"/>
          </p:cNvSpPr>
          <p:nvPr>
            <p:ph type="pic" sz="quarter" idx="14"/>
          </p:nvPr>
        </p:nvSpPr>
        <p:spPr>
          <a:solidFill>
            <a:schemeClr val="bg1">
              <a:lumMod val="95000"/>
            </a:schemeClr>
          </a:solidFill>
        </p:spPr>
      </p:sp>
    </p:spTree>
    <p:extLst>
      <p:ext uri="{BB962C8B-B14F-4D97-AF65-F5344CB8AC3E}">
        <p14:creationId xmlns:p14="http://schemas.microsoft.com/office/powerpoint/2010/main" val="39870506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D3D1F6F-5288-D642-9ABB-C0A78AE85D50}"/>
              </a:ext>
            </a:extLst>
          </p:cNvPr>
          <p:cNvSpPr txBox="1"/>
          <p:nvPr/>
        </p:nvSpPr>
        <p:spPr>
          <a:xfrm>
            <a:off x="8509994" y="1368903"/>
            <a:ext cx="7361311" cy="1200329"/>
          </a:xfrm>
          <a:prstGeom prst="rect">
            <a:avLst/>
          </a:prstGeom>
          <a:noFill/>
        </p:spPr>
        <p:txBody>
          <a:bodyPr wrap="none" rtlCol="0" anchor="t">
            <a:spAutoFit/>
          </a:bodyPr>
          <a:lstStyle/>
          <a:p>
            <a:pPr algn="ctr"/>
            <a:r>
              <a:rPr lang="en-US" sz="7200" spc="900" dirty="0">
                <a:solidFill>
                  <a:schemeClr val="tx2"/>
                </a:solidFill>
                <a:latin typeface="Oswald Medium" panose="02000603000000000000" pitchFamily="2" charset="77"/>
              </a:rPr>
              <a:t>PHONE MOCKUP</a:t>
            </a:r>
          </a:p>
        </p:txBody>
      </p:sp>
      <p:sp>
        <p:nvSpPr>
          <p:cNvPr id="7" name="Subtitle 2">
            <a:extLst>
              <a:ext uri="{FF2B5EF4-FFF2-40B4-BE49-F238E27FC236}">
                <a16:creationId xmlns:a16="http://schemas.microsoft.com/office/drawing/2014/main" id="{25A8D493-1A05-8E4A-AE39-C866CD169A0B}"/>
              </a:ext>
            </a:extLst>
          </p:cNvPr>
          <p:cNvSpPr txBox="1">
            <a:spLocks/>
          </p:cNvSpPr>
          <p:nvPr/>
        </p:nvSpPr>
        <p:spPr>
          <a:xfrm>
            <a:off x="9393203" y="692988"/>
            <a:ext cx="5594801" cy="400110"/>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2000" spc="1500" dirty="0">
                <a:solidFill>
                  <a:schemeClr val="tx1"/>
                </a:solidFill>
                <a:latin typeface="Oswald Light" panose="02000303000000000000" pitchFamily="2" charset="77"/>
                <a:ea typeface="Source Sans Pro Light" panose="020B0403030403020204" pitchFamily="34" charset="0"/>
                <a:cs typeface="Mukta ExtraLight" panose="020B0000000000000000" pitchFamily="34" charset="77"/>
              </a:rPr>
              <a:t>YOUR SUBTITLE HERE</a:t>
            </a:r>
          </a:p>
        </p:txBody>
      </p:sp>
      <p:cxnSp>
        <p:nvCxnSpPr>
          <p:cNvPr id="28" name="Straight Connector 27">
            <a:extLst>
              <a:ext uri="{FF2B5EF4-FFF2-40B4-BE49-F238E27FC236}">
                <a16:creationId xmlns:a16="http://schemas.microsoft.com/office/drawing/2014/main" id="{605E5D4A-76C0-A64E-8809-FF57D4263E8A}"/>
              </a:ext>
            </a:extLst>
          </p:cNvPr>
          <p:cNvCxnSpPr>
            <a:cxnSpLocks/>
          </p:cNvCxnSpPr>
          <p:nvPr/>
        </p:nvCxnSpPr>
        <p:spPr>
          <a:xfrm>
            <a:off x="15712433" y="3070307"/>
            <a:ext cx="0" cy="9888339"/>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Freeform 970">
            <a:extLst>
              <a:ext uri="{FF2B5EF4-FFF2-40B4-BE49-F238E27FC236}">
                <a16:creationId xmlns:a16="http://schemas.microsoft.com/office/drawing/2014/main" id="{41DB8506-C575-404D-A6B7-FCA60895A350}"/>
              </a:ext>
            </a:extLst>
          </p:cNvPr>
          <p:cNvSpPr>
            <a:spLocks noChangeAspect="1" noChangeArrowheads="1"/>
          </p:cNvSpPr>
          <p:nvPr/>
        </p:nvSpPr>
        <p:spPr bwMode="auto">
          <a:xfrm>
            <a:off x="11097547" y="3523132"/>
            <a:ext cx="1390422" cy="1522193"/>
          </a:xfrm>
          <a:custGeom>
            <a:avLst/>
            <a:gdLst>
              <a:gd name="T0" fmla="*/ 1158266 w 267928"/>
              <a:gd name="T1" fmla="*/ 2974008 h 293327"/>
              <a:gd name="T2" fmla="*/ 1624466 w 267928"/>
              <a:gd name="T3" fmla="*/ 3099881 h 293327"/>
              <a:gd name="T4" fmla="*/ 1773329 w 267928"/>
              <a:gd name="T5" fmla="*/ 2938603 h 293327"/>
              <a:gd name="T6" fmla="*/ 1013307 w 267928"/>
              <a:gd name="T7" fmla="*/ 2619949 h 293327"/>
              <a:gd name="T8" fmla="*/ 1064247 w 267928"/>
              <a:gd name="T9" fmla="*/ 2840256 h 293327"/>
              <a:gd name="T10" fmla="*/ 1914355 w 267928"/>
              <a:gd name="T11" fmla="*/ 2793034 h 293327"/>
              <a:gd name="T12" fmla="*/ 1013307 w 267928"/>
              <a:gd name="T13" fmla="*/ 2619949 h 293327"/>
              <a:gd name="T14" fmla="*/ 2384480 w 267928"/>
              <a:gd name="T15" fmla="*/ 1161994 h 293327"/>
              <a:gd name="T16" fmla="*/ 1487955 w 267928"/>
              <a:gd name="T17" fmla="*/ 2126708 h 293327"/>
              <a:gd name="T18" fmla="*/ 1421404 w 267928"/>
              <a:gd name="T19" fmla="*/ 2126708 h 293327"/>
              <a:gd name="T20" fmla="*/ 1037735 w 267928"/>
              <a:gd name="T21" fmla="*/ 1679659 h 293327"/>
              <a:gd name="T22" fmla="*/ 1452729 w 267928"/>
              <a:gd name="T23" fmla="*/ 2024744 h 293327"/>
              <a:gd name="T24" fmla="*/ 1456540 w 267928"/>
              <a:gd name="T25" fmla="*/ 813516 h 293327"/>
              <a:gd name="T26" fmla="*/ 1456540 w 267928"/>
              <a:gd name="T27" fmla="*/ 911231 h 293327"/>
              <a:gd name="T28" fmla="*/ 868692 w 267928"/>
              <a:gd name="T29" fmla="*/ 1415440 h 293327"/>
              <a:gd name="T30" fmla="*/ 825882 w 267928"/>
              <a:gd name="T31" fmla="*/ 1364620 h 293327"/>
              <a:gd name="T32" fmla="*/ 1467745 w 267928"/>
              <a:gd name="T33" fmla="*/ 519278 h 293327"/>
              <a:gd name="T34" fmla="*/ 2219916 w 267928"/>
              <a:gd name="T35" fmla="*/ 967740 h 293327"/>
              <a:gd name="T36" fmla="*/ 1467745 w 267928"/>
              <a:gd name="T37" fmla="*/ 617619 h 293327"/>
              <a:gd name="T38" fmla="*/ 856612 w 267928"/>
              <a:gd name="T39" fmla="*/ 2061346 h 293327"/>
              <a:gd name="T40" fmla="*/ 1013307 w 267928"/>
              <a:gd name="T41" fmla="*/ 2521603 h 293327"/>
              <a:gd name="T42" fmla="*/ 1914355 w 267928"/>
              <a:gd name="T43" fmla="*/ 2435070 h 293327"/>
              <a:gd name="T44" fmla="*/ 2310028 w 267928"/>
              <a:gd name="T45" fmla="*/ 1605012 h 293327"/>
              <a:gd name="T46" fmla="*/ 2404039 w 267928"/>
              <a:gd name="T47" fmla="*/ 1616806 h 293327"/>
              <a:gd name="T48" fmla="*/ 2012280 w 267928"/>
              <a:gd name="T49" fmla="*/ 2435070 h 293327"/>
              <a:gd name="T50" fmla="*/ 1867355 w 267928"/>
              <a:gd name="T51" fmla="*/ 2938603 h 293327"/>
              <a:gd name="T52" fmla="*/ 1863426 w 267928"/>
              <a:gd name="T53" fmla="*/ 2974008 h 293327"/>
              <a:gd name="T54" fmla="*/ 1303219 w 267928"/>
              <a:gd name="T55" fmla="*/ 3198222 h 293327"/>
              <a:gd name="T56" fmla="*/ 1064247 w 267928"/>
              <a:gd name="T57" fmla="*/ 2938603 h 293327"/>
              <a:gd name="T58" fmla="*/ 915384 w 267928"/>
              <a:gd name="T59" fmla="*/ 2431118 h 293327"/>
              <a:gd name="T60" fmla="*/ 519707 w 267928"/>
              <a:gd name="T61" fmla="*/ 1467336 h 293327"/>
              <a:gd name="T62" fmla="*/ 1461881 w 267928"/>
              <a:gd name="T63" fmla="*/ 0 h 293327"/>
              <a:gd name="T64" fmla="*/ 2292760 w 267928"/>
              <a:gd name="T65" fmla="*/ 2658937 h 293327"/>
              <a:gd name="T66" fmla="*/ 2237885 w 267928"/>
              <a:gd name="T67" fmla="*/ 2584537 h 293327"/>
              <a:gd name="T68" fmla="*/ 1461881 w 267928"/>
              <a:gd name="T69" fmla="*/ 94008 h 293327"/>
              <a:gd name="T70" fmla="*/ 97977 w 267928"/>
              <a:gd name="T71" fmla="*/ 2823404 h 293327"/>
              <a:gd name="T72" fmla="*/ 689788 w 267928"/>
              <a:gd name="T73" fmla="*/ 2874305 h 293327"/>
              <a:gd name="T74" fmla="*/ 50937 w 267928"/>
              <a:gd name="T75" fmla="*/ 2921310 h 293327"/>
              <a:gd name="T76" fmla="*/ 0 w 267928"/>
              <a:gd name="T77" fmla="*/ 1460644 h 29332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67928" h="293327">
                <a:moveTo>
                  <a:pt x="106142" y="269515"/>
                </a:moveTo>
                <a:lnTo>
                  <a:pt x="106142" y="272762"/>
                </a:lnTo>
                <a:cubicBezTo>
                  <a:pt x="106142" y="279256"/>
                  <a:pt x="112245" y="284307"/>
                  <a:pt x="119425" y="284307"/>
                </a:cubicBezTo>
                <a:lnTo>
                  <a:pt x="148863" y="284307"/>
                </a:lnTo>
                <a:cubicBezTo>
                  <a:pt x="156402" y="284307"/>
                  <a:pt x="162505" y="279256"/>
                  <a:pt x="162505" y="272762"/>
                </a:cubicBezTo>
                <a:lnTo>
                  <a:pt x="162505" y="269515"/>
                </a:lnTo>
                <a:lnTo>
                  <a:pt x="106142" y="269515"/>
                </a:lnTo>
                <a:close/>
                <a:moveTo>
                  <a:pt x="92858" y="240290"/>
                </a:moveTo>
                <a:lnTo>
                  <a:pt x="92858" y="256165"/>
                </a:lnTo>
                <a:cubicBezTo>
                  <a:pt x="92858" y="258691"/>
                  <a:pt x="95013" y="260495"/>
                  <a:pt x="97526" y="260495"/>
                </a:cubicBezTo>
                <a:lnTo>
                  <a:pt x="171121" y="260495"/>
                </a:lnTo>
                <a:cubicBezTo>
                  <a:pt x="173634" y="260495"/>
                  <a:pt x="175429" y="258691"/>
                  <a:pt x="175429" y="256165"/>
                </a:cubicBezTo>
                <a:lnTo>
                  <a:pt x="175429" y="240290"/>
                </a:lnTo>
                <a:lnTo>
                  <a:pt x="92858" y="240290"/>
                </a:lnTo>
                <a:close/>
                <a:moveTo>
                  <a:pt x="212411" y="106573"/>
                </a:moveTo>
                <a:cubicBezTo>
                  <a:pt x="214205" y="104775"/>
                  <a:pt x="216716" y="104775"/>
                  <a:pt x="218510" y="106573"/>
                </a:cubicBezTo>
                <a:cubicBezTo>
                  <a:pt x="220303" y="108012"/>
                  <a:pt x="220303" y="110889"/>
                  <a:pt x="218510" y="113047"/>
                </a:cubicBezTo>
                <a:lnTo>
                  <a:pt x="136354" y="195052"/>
                </a:lnTo>
                <a:cubicBezTo>
                  <a:pt x="135278" y="196490"/>
                  <a:pt x="134202" y="196490"/>
                  <a:pt x="133126" y="196490"/>
                </a:cubicBezTo>
                <a:cubicBezTo>
                  <a:pt x="132049" y="196490"/>
                  <a:pt x="130973" y="196490"/>
                  <a:pt x="130255" y="195052"/>
                </a:cubicBezTo>
                <a:lnTo>
                  <a:pt x="95097" y="160524"/>
                </a:lnTo>
                <a:cubicBezTo>
                  <a:pt x="93662" y="158366"/>
                  <a:pt x="93662" y="155488"/>
                  <a:pt x="95097" y="154050"/>
                </a:cubicBezTo>
                <a:cubicBezTo>
                  <a:pt x="96891" y="152251"/>
                  <a:pt x="99761" y="152251"/>
                  <a:pt x="101196" y="154050"/>
                </a:cubicBezTo>
                <a:lnTo>
                  <a:pt x="133126" y="185700"/>
                </a:lnTo>
                <a:lnTo>
                  <a:pt x="212411" y="106573"/>
                </a:lnTo>
                <a:close/>
                <a:moveTo>
                  <a:pt x="133475" y="74613"/>
                </a:moveTo>
                <a:cubicBezTo>
                  <a:pt x="135972" y="74613"/>
                  <a:pt x="137756" y="76764"/>
                  <a:pt x="137756" y="79273"/>
                </a:cubicBezTo>
                <a:cubicBezTo>
                  <a:pt x="137756" y="81782"/>
                  <a:pt x="135972" y="83575"/>
                  <a:pt x="133475" y="83575"/>
                </a:cubicBezTo>
                <a:cubicBezTo>
                  <a:pt x="108503" y="83575"/>
                  <a:pt x="87811" y="101498"/>
                  <a:pt x="83887" y="126232"/>
                </a:cubicBezTo>
                <a:cubicBezTo>
                  <a:pt x="83530" y="128383"/>
                  <a:pt x="81747" y="129817"/>
                  <a:pt x="79606" y="129817"/>
                </a:cubicBezTo>
                <a:cubicBezTo>
                  <a:pt x="79606" y="129817"/>
                  <a:pt x="79249" y="129817"/>
                  <a:pt x="78893" y="129817"/>
                </a:cubicBezTo>
                <a:cubicBezTo>
                  <a:pt x="76395" y="129458"/>
                  <a:pt x="74612" y="127666"/>
                  <a:pt x="75682" y="125157"/>
                </a:cubicBezTo>
                <a:cubicBezTo>
                  <a:pt x="79963" y="95762"/>
                  <a:pt x="104222" y="74613"/>
                  <a:pt x="133475" y="74613"/>
                </a:cubicBezTo>
                <a:close/>
                <a:moveTo>
                  <a:pt x="134503" y="47625"/>
                </a:moveTo>
                <a:cubicBezTo>
                  <a:pt x="162505" y="47625"/>
                  <a:pt x="187634" y="60253"/>
                  <a:pt x="204148" y="82622"/>
                </a:cubicBezTo>
                <a:cubicBezTo>
                  <a:pt x="205584" y="84065"/>
                  <a:pt x="204866" y="86952"/>
                  <a:pt x="203430" y="88756"/>
                </a:cubicBezTo>
                <a:cubicBezTo>
                  <a:pt x="201276" y="89838"/>
                  <a:pt x="198404" y="89477"/>
                  <a:pt x="196968" y="88034"/>
                </a:cubicBezTo>
                <a:cubicBezTo>
                  <a:pt x="182249" y="67469"/>
                  <a:pt x="159274" y="56645"/>
                  <a:pt x="134503" y="56645"/>
                </a:cubicBezTo>
                <a:cubicBezTo>
                  <a:pt x="91781" y="56645"/>
                  <a:pt x="56241" y="91281"/>
                  <a:pt x="56241" y="134577"/>
                </a:cubicBezTo>
                <a:cubicBezTo>
                  <a:pt x="56241" y="155142"/>
                  <a:pt x="64498" y="174625"/>
                  <a:pt x="78499" y="189057"/>
                </a:cubicBezTo>
                <a:cubicBezTo>
                  <a:pt x="87474" y="198438"/>
                  <a:pt x="92858" y="210705"/>
                  <a:pt x="92858" y="222972"/>
                </a:cubicBezTo>
                <a:lnTo>
                  <a:pt x="92858" y="231270"/>
                </a:lnTo>
                <a:lnTo>
                  <a:pt x="175429" y="231270"/>
                </a:lnTo>
                <a:lnTo>
                  <a:pt x="175429" y="223333"/>
                </a:lnTo>
                <a:cubicBezTo>
                  <a:pt x="175429" y="211066"/>
                  <a:pt x="180813" y="199520"/>
                  <a:pt x="190147" y="189418"/>
                </a:cubicBezTo>
                <a:cubicBezTo>
                  <a:pt x="201276" y="177872"/>
                  <a:pt x="209174" y="163080"/>
                  <a:pt x="211687" y="147205"/>
                </a:cubicBezTo>
                <a:cubicBezTo>
                  <a:pt x="212046" y="144679"/>
                  <a:pt x="213841" y="142875"/>
                  <a:pt x="216354" y="143597"/>
                </a:cubicBezTo>
                <a:cubicBezTo>
                  <a:pt x="218867" y="143597"/>
                  <a:pt x="220303" y="145762"/>
                  <a:pt x="220303" y="148287"/>
                </a:cubicBezTo>
                <a:cubicBezTo>
                  <a:pt x="217431" y="166327"/>
                  <a:pt x="209174" y="182563"/>
                  <a:pt x="196250" y="195551"/>
                </a:cubicBezTo>
                <a:cubicBezTo>
                  <a:pt x="188711" y="203850"/>
                  <a:pt x="184403" y="213591"/>
                  <a:pt x="184403" y="223333"/>
                </a:cubicBezTo>
                <a:lnTo>
                  <a:pt x="184403" y="256165"/>
                </a:lnTo>
                <a:cubicBezTo>
                  <a:pt x="184403" y="263381"/>
                  <a:pt x="178300" y="269515"/>
                  <a:pt x="171121" y="269515"/>
                </a:cubicBezTo>
                <a:lnTo>
                  <a:pt x="170762" y="269515"/>
                </a:lnTo>
                <a:lnTo>
                  <a:pt x="170762" y="272762"/>
                </a:lnTo>
                <a:cubicBezTo>
                  <a:pt x="170762" y="284307"/>
                  <a:pt x="161069" y="293327"/>
                  <a:pt x="148863" y="293327"/>
                </a:cubicBezTo>
                <a:lnTo>
                  <a:pt x="119425" y="293327"/>
                </a:lnTo>
                <a:cubicBezTo>
                  <a:pt x="107219" y="293327"/>
                  <a:pt x="97526" y="284307"/>
                  <a:pt x="97526" y="272762"/>
                </a:cubicBezTo>
                <a:lnTo>
                  <a:pt x="97526" y="269515"/>
                </a:lnTo>
                <a:cubicBezTo>
                  <a:pt x="89628" y="269515"/>
                  <a:pt x="83884" y="263381"/>
                  <a:pt x="83884" y="256165"/>
                </a:cubicBezTo>
                <a:lnTo>
                  <a:pt x="83884" y="222972"/>
                </a:lnTo>
                <a:cubicBezTo>
                  <a:pt x="83884" y="212870"/>
                  <a:pt x="79935" y="203489"/>
                  <a:pt x="72037" y="195191"/>
                </a:cubicBezTo>
                <a:cubicBezTo>
                  <a:pt x="56241" y="178955"/>
                  <a:pt x="47625" y="157307"/>
                  <a:pt x="47625" y="134577"/>
                </a:cubicBezTo>
                <a:cubicBezTo>
                  <a:pt x="47625" y="86591"/>
                  <a:pt x="86756" y="47625"/>
                  <a:pt x="134503" y="47625"/>
                </a:cubicBezTo>
                <a:close/>
                <a:moveTo>
                  <a:pt x="133964" y="0"/>
                </a:moveTo>
                <a:cubicBezTo>
                  <a:pt x="207950" y="0"/>
                  <a:pt x="267928" y="60338"/>
                  <a:pt x="267928" y="133964"/>
                </a:cubicBezTo>
                <a:cubicBezTo>
                  <a:pt x="267928" y="177781"/>
                  <a:pt x="246020" y="218725"/>
                  <a:pt x="210105" y="243866"/>
                </a:cubicBezTo>
                <a:cubicBezTo>
                  <a:pt x="208309" y="245661"/>
                  <a:pt x="205436" y="244943"/>
                  <a:pt x="203999" y="243147"/>
                </a:cubicBezTo>
                <a:cubicBezTo>
                  <a:pt x="202562" y="240992"/>
                  <a:pt x="202921" y="238478"/>
                  <a:pt x="205076" y="237042"/>
                </a:cubicBezTo>
                <a:cubicBezTo>
                  <a:pt x="238837" y="212978"/>
                  <a:pt x="258949" y="174908"/>
                  <a:pt x="258949" y="133964"/>
                </a:cubicBezTo>
                <a:cubicBezTo>
                  <a:pt x="258949" y="65366"/>
                  <a:pt x="202921" y="8620"/>
                  <a:pt x="133964" y="8620"/>
                </a:cubicBezTo>
                <a:cubicBezTo>
                  <a:pt x="65006" y="8620"/>
                  <a:pt x="8979" y="65366"/>
                  <a:pt x="8979" y="133964"/>
                </a:cubicBezTo>
                <a:lnTo>
                  <a:pt x="8979" y="258950"/>
                </a:lnTo>
                <a:lnTo>
                  <a:pt x="58542" y="258950"/>
                </a:lnTo>
                <a:cubicBezTo>
                  <a:pt x="61056" y="258950"/>
                  <a:pt x="63211" y="261105"/>
                  <a:pt x="63211" y="263619"/>
                </a:cubicBezTo>
                <a:cubicBezTo>
                  <a:pt x="63211" y="266133"/>
                  <a:pt x="61056" y="267929"/>
                  <a:pt x="58542" y="267929"/>
                </a:cubicBezTo>
                <a:lnTo>
                  <a:pt x="4669" y="267929"/>
                </a:lnTo>
                <a:cubicBezTo>
                  <a:pt x="2155" y="267929"/>
                  <a:pt x="0" y="266133"/>
                  <a:pt x="0" y="263619"/>
                </a:cubicBezTo>
                <a:lnTo>
                  <a:pt x="0" y="133964"/>
                </a:lnTo>
                <a:cubicBezTo>
                  <a:pt x="0" y="60338"/>
                  <a:pt x="59978" y="0"/>
                  <a:pt x="133964" y="0"/>
                </a:cubicBezTo>
                <a:close/>
              </a:path>
            </a:pathLst>
          </a:custGeom>
          <a:solidFill>
            <a:schemeClr val="accent1"/>
          </a:solidFill>
          <a:ln>
            <a:noFill/>
          </a:ln>
          <a:effectLst/>
        </p:spPr>
        <p:txBody>
          <a:bodyPr anchor="ctr"/>
          <a:lstStyle/>
          <a:p>
            <a:endParaRPr lang="en-US"/>
          </a:p>
        </p:txBody>
      </p:sp>
      <p:sp>
        <p:nvSpPr>
          <p:cNvPr id="31" name="Freeform 255">
            <a:extLst>
              <a:ext uri="{FF2B5EF4-FFF2-40B4-BE49-F238E27FC236}">
                <a16:creationId xmlns:a16="http://schemas.microsoft.com/office/drawing/2014/main" id="{28F9BE51-26C3-3747-924C-C79CC5811BEB}"/>
              </a:ext>
            </a:extLst>
          </p:cNvPr>
          <p:cNvSpPr>
            <a:spLocks noChangeAspect="1" noChangeArrowheads="1"/>
          </p:cNvSpPr>
          <p:nvPr/>
        </p:nvSpPr>
        <p:spPr bwMode="auto">
          <a:xfrm>
            <a:off x="18869740" y="3523132"/>
            <a:ext cx="1535825" cy="1526737"/>
          </a:xfrm>
          <a:custGeom>
            <a:avLst/>
            <a:gdLst>
              <a:gd name="T0" fmla="*/ 2147483646 w 820"/>
              <a:gd name="T1" fmla="*/ 2147483646 h 817"/>
              <a:gd name="T2" fmla="*/ 2147483646 w 820"/>
              <a:gd name="T3" fmla="*/ 2147483646 h 817"/>
              <a:gd name="T4" fmla="*/ 2147483646 w 820"/>
              <a:gd name="T5" fmla="*/ 2147483646 h 817"/>
              <a:gd name="T6" fmla="*/ 2147483646 w 820"/>
              <a:gd name="T7" fmla="*/ 2147483646 h 817"/>
              <a:gd name="T8" fmla="*/ 2147483646 w 820"/>
              <a:gd name="T9" fmla="*/ 2147483646 h 817"/>
              <a:gd name="T10" fmla="*/ 2147483646 w 820"/>
              <a:gd name="T11" fmla="*/ 2147483646 h 817"/>
              <a:gd name="T12" fmla="*/ 2147483646 w 820"/>
              <a:gd name="T13" fmla="*/ 2147483646 h 817"/>
              <a:gd name="T14" fmla="*/ 2147483646 w 820"/>
              <a:gd name="T15" fmla="*/ 2147483646 h 817"/>
              <a:gd name="T16" fmla="*/ 2147483646 w 820"/>
              <a:gd name="T17" fmla="*/ 2147483646 h 817"/>
              <a:gd name="T18" fmla="*/ 2147483646 w 820"/>
              <a:gd name="T19" fmla="*/ 2147483646 h 817"/>
              <a:gd name="T20" fmla="*/ 2147483646 w 820"/>
              <a:gd name="T21" fmla="*/ 2147483646 h 817"/>
              <a:gd name="T22" fmla="*/ 2147483646 w 820"/>
              <a:gd name="T23" fmla="*/ 2147483646 h 817"/>
              <a:gd name="T24" fmla="*/ 2147483646 w 820"/>
              <a:gd name="T25" fmla="*/ 2147483646 h 817"/>
              <a:gd name="T26" fmla="*/ 2147483646 w 820"/>
              <a:gd name="T27" fmla="*/ 2147483646 h 817"/>
              <a:gd name="T28" fmla="*/ 2147483646 w 820"/>
              <a:gd name="T29" fmla="*/ 2147483646 h 817"/>
              <a:gd name="T30" fmla="*/ 2147483646 w 820"/>
              <a:gd name="T31" fmla="*/ 2147483646 h 817"/>
              <a:gd name="T32" fmla="*/ 2147483646 w 820"/>
              <a:gd name="T33" fmla="*/ 2147483646 h 817"/>
              <a:gd name="T34" fmla="*/ 2147483646 w 820"/>
              <a:gd name="T35" fmla="*/ 2147483646 h 817"/>
              <a:gd name="T36" fmla="*/ 2147483646 w 820"/>
              <a:gd name="T37" fmla="*/ 2147483646 h 817"/>
              <a:gd name="T38" fmla="*/ 2147483646 w 820"/>
              <a:gd name="T39" fmla="*/ 2147483646 h 817"/>
              <a:gd name="T40" fmla="*/ 2147483646 w 820"/>
              <a:gd name="T41" fmla="*/ 2147483646 h 817"/>
              <a:gd name="T42" fmla="*/ 2147483646 w 820"/>
              <a:gd name="T43" fmla="*/ 2147483646 h 817"/>
              <a:gd name="T44" fmla="*/ 2147483646 w 820"/>
              <a:gd name="T45" fmla="*/ 2147483646 h 817"/>
              <a:gd name="T46" fmla="*/ 2147483646 w 820"/>
              <a:gd name="T47" fmla="*/ 2147483646 h 817"/>
              <a:gd name="T48" fmla="*/ 2147483646 w 820"/>
              <a:gd name="T49" fmla="*/ 2147483646 h 817"/>
              <a:gd name="T50" fmla="*/ 2147483646 w 820"/>
              <a:gd name="T51" fmla="*/ 2147483646 h 817"/>
              <a:gd name="T52" fmla="*/ 2147483646 w 820"/>
              <a:gd name="T53" fmla="*/ 2147483646 h 817"/>
              <a:gd name="T54" fmla="*/ 2147483646 w 820"/>
              <a:gd name="T55" fmla="*/ 2147483646 h 817"/>
              <a:gd name="T56" fmla="*/ 2147483646 w 820"/>
              <a:gd name="T57" fmla="*/ 2147483646 h 817"/>
              <a:gd name="T58" fmla="*/ 2147483646 w 820"/>
              <a:gd name="T59" fmla="*/ 2147483646 h 817"/>
              <a:gd name="T60" fmla="*/ 2147483646 w 820"/>
              <a:gd name="T61" fmla="*/ 2147483646 h 817"/>
              <a:gd name="T62" fmla="*/ 2147483646 w 820"/>
              <a:gd name="T63" fmla="*/ 2147483646 h 817"/>
              <a:gd name="T64" fmla="*/ 2147483646 w 820"/>
              <a:gd name="T65" fmla="*/ 2147483646 h 817"/>
              <a:gd name="T66" fmla="*/ 2147483646 w 820"/>
              <a:gd name="T67" fmla="*/ 2147483646 h 817"/>
              <a:gd name="T68" fmla="*/ 2147483646 w 820"/>
              <a:gd name="T69" fmla="*/ 2147483646 h 817"/>
              <a:gd name="T70" fmla="*/ 2147483646 w 820"/>
              <a:gd name="T71" fmla="*/ 2147483646 h 817"/>
              <a:gd name="T72" fmla="*/ 2147483646 w 820"/>
              <a:gd name="T73" fmla="*/ 2147483646 h 817"/>
              <a:gd name="T74" fmla="*/ 2147483646 w 820"/>
              <a:gd name="T75" fmla="*/ 2147483646 h 817"/>
              <a:gd name="T76" fmla="*/ 2147483646 w 820"/>
              <a:gd name="T77" fmla="*/ 2147483646 h 817"/>
              <a:gd name="T78" fmla="*/ 2147483646 w 820"/>
              <a:gd name="T79" fmla="*/ 2147483646 h 817"/>
              <a:gd name="T80" fmla="*/ 2147483646 w 820"/>
              <a:gd name="T81" fmla="*/ 2147483646 h 817"/>
              <a:gd name="T82" fmla="*/ 2147483646 w 820"/>
              <a:gd name="T83" fmla="*/ 2147483646 h 817"/>
              <a:gd name="T84" fmla="*/ 2147483646 w 820"/>
              <a:gd name="T85" fmla="*/ 2147483646 h 817"/>
              <a:gd name="T86" fmla="*/ 2147483646 w 820"/>
              <a:gd name="T87" fmla="*/ 2147483646 h 817"/>
              <a:gd name="T88" fmla="*/ 2147483646 w 820"/>
              <a:gd name="T89" fmla="*/ 2147483646 h 817"/>
              <a:gd name="T90" fmla="*/ 2147483646 w 820"/>
              <a:gd name="T91" fmla="*/ 2147483646 h 817"/>
              <a:gd name="T92" fmla="*/ 2147483646 w 820"/>
              <a:gd name="T93" fmla="*/ 2147483646 h 817"/>
              <a:gd name="T94" fmla="*/ 2147483646 w 820"/>
              <a:gd name="T95" fmla="*/ 2147483646 h 81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20" h="817">
                <a:moveTo>
                  <a:pt x="734" y="367"/>
                </a:moveTo>
                <a:lnTo>
                  <a:pt x="679" y="314"/>
                </a:lnTo>
                <a:lnTo>
                  <a:pt x="734" y="258"/>
                </a:lnTo>
                <a:lnTo>
                  <a:pt x="788" y="314"/>
                </a:lnTo>
                <a:lnTo>
                  <a:pt x="734" y="367"/>
                </a:lnTo>
                <a:close/>
                <a:moveTo>
                  <a:pt x="543" y="404"/>
                </a:moveTo>
                <a:lnTo>
                  <a:pt x="452" y="445"/>
                </a:lnTo>
                <a:cubicBezTo>
                  <a:pt x="450" y="446"/>
                  <a:pt x="448" y="449"/>
                  <a:pt x="447" y="452"/>
                </a:cubicBezTo>
                <a:lnTo>
                  <a:pt x="406" y="542"/>
                </a:lnTo>
                <a:lnTo>
                  <a:pt x="335" y="333"/>
                </a:lnTo>
                <a:lnTo>
                  <a:pt x="543" y="404"/>
                </a:lnTo>
                <a:close/>
                <a:moveTo>
                  <a:pt x="278" y="332"/>
                </a:moveTo>
                <a:lnTo>
                  <a:pt x="225" y="278"/>
                </a:lnTo>
                <a:lnTo>
                  <a:pt x="278" y="223"/>
                </a:lnTo>
                <a:lnTo>
                  <a:pt x="334" y="278"/>
                </a:lnTo>
                <a:lnTo>
                  <a:pt x="278" y="332"/>
                </a:lnTo>
                <a:close/>
                <a:moveTo>
                  <a:pt x="314" y="678"/>
                </a:moveTo>
                <a:lnTo>
                  <a:pt x="369" y="733"/>
                </a:lnTo>
                <a:lnTo>
                  <a:pt x="314" y="787"/>
                </a:lnTo>
                <a:lnTo>
                  <a:pt x="260" y="733"/>
                </a:lnTo>
                <a:lnTo>
                  <a:pt x="314" y="678"/>
                </a:lnTo>
                <a:close/>
                <a:moveTo>
                  <a:pt x="96" y="514"/>
                </a:moveTo>
                <a:lnTo>
                  <a:pt x="96" y="514"/>
                </a:lnTo>
                <a:cubicBezTo>
                  <a:pt x="81" y="529"/>
                  <a:pt x="56" y="529"/>
                  <a:pt x="42" y="514"/>
                </a:cubicBezTo>
                <a:cubicBezTo>
                  <a:pt x="27" y="499"/>
                  <a:pt x="27" y="475"/>
                  <a:pt x="42" y="461"/>
                </a:cubicBezTo>
                <a:cubicBezTo>
                  <a:pt x="50" y="453"/>
                  <a:pt x="59" y="450"/>
                  <a:pt x="69" y="450"/>
                </a:cubicBezTo>
                <a:cubicBezTo>
                  <a:pt x="79" y="450"/>
                  <a:pt x="89" y="453"/>
                  <a:pt x="96" y="461"/>
                </a:cubicBezTo>
                <a:cubicBezTo>
                  <a:pt x="112" y="475"/>
                  <a:pt x="112" y="499"/>
                  <a:pt x="96" y="514"/>
                </a:cubicBezTo>
                <a:close/>
                <a:moveTo>
                  <a:pt x="461" y="41"/>
                </a:moveTo>
                <a:lnTo>
                  <a:pt x="461" y="41"/>
                </a:lnTo>
                <a:cubicBezTo>
                  <a:pt x="468" y="33"/>
                  <a:pt x="478" y="30"/>
                  <a:pt x="489" y="30"/>
                </a:cubicBezTo>
                <a:cubicBezTo>
                  <a:pt x="499" y="30"/>
                  <a:pt x="509" y="33"/>
                  <a:pt x="516" y="41"/>
                </a:cubicBezTo>
                <a:cubicBezTo>
                  <a:pt x="530" y="56"/>
                  <a:pt x="530" y="81"/>
                  <a:pt x="516" y="96"/>
                </a:cubicBezTo>
                <a:cubicBezTo>
                  <a:pt x="501" y="109"/>
                  <a:pt x="476" y="109"/>
                  <a:pt x="461" y="96"/>
                </a:cubicBezTo>
                <a:cubicBezTo>
                  <a:pt x="455" y="88"/>
                  <a:pt x="450" y="79"/>
                  <a:pt x="450" y="67"/>
                </a:cubicBezTo>
                <a:cubicBezTo>
                  <a:pt x="450" y="58"/>
                  <a:pt x="455" y="48"/>
                  <a:pt x="461" y="41"/>
                </a:cubicBezTo>
                <a:close/>
                <a:moveTo>
                  <a:pt x="814" y="305"/>
                </a:moveTo>
                <a:lnTo>
                  <a:pt x="742" y="234"/>
                </a:lnTo>
                <a:cubicBezTo>
                  <a:pt x="738" y="229"/>
                  <a:pt x="730" y="229"/>
                  <a:pt x="725" y="234"/>
                </a:cubicBezTo>
                <a:lnTo>
                  <a:pt x="698" y="261"/>
                </a:lnTo>
                <a:cubicBezTo>
                  <a:pt x="607" y="177"/>
                  <a:pt x="481" y="158"/>
                  <a:pt x="373" y="201"/>
                </a:cubicBezTo>
                <a:lnTo>
                  <a:pt x="454" y="120"/>
                </a:lnTo>
                <a:cubicBezTo>
                  <a:pt x="464" y="127"/>
                  <a:pt x="476" y="131"/>
                  <a:pt x="489" y="131"/>
                </a:cubicBezTo>
                <a:cubicBezTo>
                  <a:pt x="506" y="131"/>
                  <a:pt x="521" y="124"/>
                  <a:pt x="533" y="112"/>
                </a:cubicBezTo>
                <a:cubicBezTo>
                  <a:pt x="558" y="88"/>
                  <a:pt x="558" y="48"/>
                  <a:pt x="533" y="23"/>
                </a:cubicBezTo>
                <a:cubicBezTo>
                  <a:pt x="509" y="0"/>
                  <a:pt x="468" y="0"/>
                  <a:pt x="444" y="23"/>
                </a:cubicBezTo>
                <a:cubicBezTo>
                  <a:pt x="432" y="36"/>
                  <a:pt x="425" y="51"/>
                  <a:pt x="425" y="67"/>
                </a:cubicBezTo>
                <a:cubicBezTo>
                  <a:pt x="425" y="81"/>
                  <a:pt x="430" y="93"/>
                  <a:pt x="437" y="103"/>
                </a:cubicBezTo>
                <a:lnTo>
                  <a:pt x="314" y="225"/>
                </a:lnTo>
                <a:lnTo>
                  <a:pt x="287" y="197"/>
                </a:lnTo>
                <a:cubicBezTo>
                  <a:pt x="283" y="193"/>
                  <a:pt x="275" y="193"/>
                  <a:pt x="270" y="197"/>
                </a:cubicBezTo>
                <a:lnTo>
                  <a:pt x="199" y="269"/>
                </a:lnTo>
                <a:cubicBezTo>
                  <a:pt x="193" y="273"/>
                  <a:pt x="193" y="281"/>
                  <a:pt x="199" y="287"/>
                </a:cubicBezTo>
                <a:lnTo>
                  <a:pt x="226" y="314"/>
                </a:lnTo>
                <a:lnTo>
                  <a:pt x="104" y="435"/>
                </a:lnTo>
                <a:cubicBezTo>
                  <a:pt x="80" y="419"/>
                  <a:pt x="45" y="421"/>
                  <a:pt x="25" y="443"/>
                </a:cubicBezTo>
                <a:cubicBezTo>
                  <a:pt x="0" y="467"/>
                  <a:pt x="0" y="507"/>
                  <a:pt x="25" y="531"/>
                </a:cubicBezTo>
                <a:cubicBezTo>
                  <a:pt x="37" y="544"/>
                  <a:pt x="53" y="550"/>
                  <a:pt x="69" y="550"/>
                </a:cubicBezTo>
                <a:cubicBezTo>
                  <a:pt x="86" y="550"/>
                  <a:pt x="102" y="544"/>
                  <a:pt x="114" y="531"/>
                </a:cubicBezTo>
                <a:cubicBezTo>
                  <a:pt x="136" y="511"/>
                  <a:pt x="138" y="477"/>
                  <a:pt x="122" y="452"/>
                </a:cubicBezTo>
                <a:lnTo>
                  <a:pt x="202" y="372"/>
                </a:lnTo>
                <a:cubicBezTo>
                  <a:pt x="159" y="479"/>
                  <a:pt x="179" y="607"/>
                  <a:pt x="262" y="696"/>
                </a:cubicBezTo>
                <a:lnTo>
                  <a:pt x="234" y="725"/>
                </a:lnTo>
                <a:cubicBezTo>
                  <a:pt x="229" y="729"/>
                  <a:pt x="229" y="736"/>
                  <a:pt x="234" y="742"/>
                </a:cubicBezTo>
                <a:lnTo>
                  <a:pt x="306" y="813"/>
                </a:lnTo>
                <a:cubicBezTo>
                  <a:pt x="309" y="815"/>
                  <a:pt x="311" y="816"/>
                  <a:pt x="314" y="816"/>
                </a:cubicBezTo>
                <a:cubicBezTo>
                  <a:pt x="318" y="816"/>
                  <a:pt x="321" y="815"/>
                  <a:pt x="323" y="813"/>
                </a:cubicBezTo>
                <a:lnTo>
                  <a:pt x="395" y="742"/>
                </a:lnTo>
                <a:cubicBezTo>
                  <a:pt x="399" y="736"/>
                  <a:pt x="399" y="729"/>
                  <a:pt x="395" y="725"/>
                </a:cubicBezTo>
                <a:lnTo>
                  <a:pt x="323" y="652"/>
                </a:lnTo>
                <a:cubicBezTo>
                  <a:pt x="319" y="648"/>
                  <a:pt x="311" y="648"/>
                  <a:pt x="306" y="652"/>
                </a:cubicBezTo>
                <a:lnTo>
                  <a:pt x="279" y="679"/>
                </a:lnTo>
                <a:cubicBezTo>
                  <a:pt x="231" y="626"/>
                  <a:pt x="205" y="558"/>
                  <a:pt x="205" y="487"/>
                </a:cubicBezTo>
                <a:cubicBezTo>
                  <a:pt x="205" y="433"/>
                  <a:pt x="220" y="381"/>
                  <a:pt x="249" y="337"/>
                </a:cubicBezTo>
                <a:lnTo>
                  <a:pt x="270" y="358"/>
                </a:lnTo>
                <a:cubicBezTo>
                  <a:pt x="272" y="360"/>
                  <a:pt x="276" y="361"/>
                  <a:pt x="278" y="361"/>
                </a:cubicBezTo>
                <a:cubicBezTo>
                  <a:pt x="282" y="361"/>
                  <a:pt x="285" y="360"/>
                  <a:pt x="287" y="358"/>
                </a:cubicBezTo>
                <a:lnTo>
                  <a:pt x="309" y="337"/>
                </a:lnTo>
                <a:lnTo>
                  <a:pt x="392" y="580"/>
                </a:lnTo>
                <a:cubicBezTo>
                  <a:pt x="395" y="584"/>
                  <a:pt x="399" y="588"/>
                  <a:pt x="404" y="588"/>
                </a:cubicBezTo>
                <a:cubicBezTo>
                  <a:pt x="404" y="588"/>
                  <a:pt x="404" y="588"/>
                  <a:pt x="405" y="588"/>
                </a:cubicBezTo>
                <a:cubicBezTo>
                  <a:pt x="409" y="588"/>
                  <a:pt x="414" y="585"/>
                  <a:pt x="416" y="581"/>
                </a:cubicBezTo>
                <a:lnTo>
                  <a:pt x="467" y="466"/>
                </a:lnTo>
                <a:lnTo>
                  <a:pt x="581" y="415"/>
                </a:lnTo>
                <a:cubicBezTo>
                  <a:pt x="586" y="412"/>
                  <a:pt x="589" y="408"/>
                  <a:pt x="589" y="403"/>
                </a:cubicBezTo>
                <a:cubicBezTo>
                  <a:pt x="589" y="398"/>
                  <a:pt x="586" y="393"/>
                  <a:pt x="581" y="392"/>
                </a:cubicBezTo>
                <a:lnTo>
                  <a:pt x="337" y="308"/>
                </a:lnTo>
                <a:lnTo>
                  <a:pt x="358" y="287"/>
                </a:lnTo>
                <a:cubicBezTo>
                  <a:pt x="364" y="281"/>
                  <a:pt x="364" y="273"/>
                  <a:pt x="358" y="269"/>
                </a:cubicBezTo>
                <a:lnTo>
                  <a:pt x="337" y="247"/>
                </a:lnTo>
                <a:cubicBezTo>
                  <a:pt x="382" y="219"/>
                  <a:pt x="434" y="203"/>
                  <a:pt x="489" y="203"/>
                </a:cubicBezTo>
                <a:cubicBezTo>
                  <a:pt x="560" y="203"/>
                  <a:pt x="628" y="230"/>
                  <a:pt x="680" y="278"/>
                </a:cubicBezTo>
                <a:lnTo>
                  <a:pt x="654" y="305"/>
                </a:lnTo>
                <a:cubicBezTo>
                  <a:pt x="649" y="309"/>
                  <a:pt x="649" y="317"/>
                  <a:pt x="654" y="322"/>
                </a:cubicBezTo>
                <a:lnTo>
                  <a:pt x="725" y="393"/>
                </a:lnTo>
                <a:cubicBezTo>
                  <a:pt x="728" y="395"/>
                  <a:pt x="731" y="398"/>
                  <a:pt x="734" y="398"/>
                </a:cubicBezTo>
                <a:cubicBezTo>
                  <a:pt x="738" y="398"/>
                  <a:pt x="740" y="395"/>
                  <a:pt x="742" y="393"/>
                </a:cubicBezTo>
                <a:lnTo>
                  <a:pt x="814" y="322"/>
                </a:lnTo>
                <a:cubicBezTo>
                  <a:pt x="819" y="317"/>
                  <a:pt x="819" y="309"/>
                  <a:pt x="814" y="305"/>
                </a:cubicBezTo>
                <a:close/>
              </a:path>
            </a:pathLst>
          </a:custGeom>
          <a:solidFill>
            <a:schemeClr val="accent2"/>
          </a:solidFill>
          <a:ln>
            <a:noFill/>
          </a:ln>
          <a:effectLst/>
        </p:spPr>
        <p:txBody>
          <a:bodyPr wrap="none" anchor="ctr"/>
          <a:lstStyle/>
          <a:p>
            <a:endParaRPr lang="en-US"/>
          </a:p>
        </p:txBody>
      </p:sp>
      <p:sp>
        <p:nvSpPr>
          <p:cNvPr id="32" name="Freeform 988">
            <a:extLst>
              <a:ext uri="{FF2B5EF4-FFF2-40B4-BE49-F238E27FC236}">
                <a16:creationId xmlns:a16="http://schemas.microsoft.com/office/drawing/2014/main" id="{2D94146A-1692-0C46-9EF8-0F759A524808}"/>
              </a:ext>
            </a:extLst>
          </p:cNvPr>
          <p:cNvSpPr>
            <a:spLocks noChangeAspect="1" noChangeArrowheads="1"/>
          </p:cNvSpPr>
          <p:nvPr/>
        </p:nvSpPr>
        <p:spPr bwMode="auto">
          <a:xfrm>
            <a:off x="11076909" y="8543552"/>
            <a:ext cx="1517650" cy="1517650"/>
          </a:xfrm>
          <a:custGeom>
            <a:avLst/>
            <a:gdLst>
              <a:gd name="T0" fmla="*/ 1796594 w 291741"/>
              <a:gd name="T1" fmla="*/ 3012299 h 291740"/>
              <a:gd name="T2" fmla="*/ 90860 w 291741"/>
              <a:gd name="T3" fmla="*/ 2817119 h 291740"/>
              <a:gd name="T4" fmla="*/ 3105453 w 291741"/>
              <a:gd name="T5" fmla="*/ 2963326 h 291740"/>
              <a:gd name="T6" fmla="*/ 122491 w 291741"/>
              <a:gd name="T7" fmla="*/ 2718358 h 291740"/>
              <a:gd name="T8" fmla="*/ 623328 w 291741"/>
              <a:gd name="T9" fmla="*/ 1743634 h 291740"/>
              <a:gd name="T10" fmla="*/ 623328 w 291741"/>
              <a:gd name="T11" fmla="*/ 1844058 h 291740"/>
              <a:gd name="T12" fmla="*/ 1639804 w 291741"/>
              <a:gd name="T13" fmla="*/ 1429785 h 291740"/>
              <a:gd name="T14" fmla="*/ 871788 w 291741"/>
              <a:gd name="T15" fmla="*/ 1478058 h 291740"/>
              <a:gd name="T16" fmla="*/ 745704 w 291741"/>
              <a:gd name="T17" fmla="*/ 1478058 h 291740"/>
              <a:gd name="T18" fmla="*/ 624033 w 291741"/>
              <a:gd name="T19" fmla="*/ 1429785 h 291740"/>
              <a:gd name="T20" fmla="*/ 1545032 w 291741"/>
              <a:gd name="T21" fmla="*/ 1199084 h 291740"/>
              <a:gd name="T22" fmla="*/ 624033 w 291741"/>
              <a:gd name="T23" fmla="*/ 1098486 h 291740"/>
              <a:gd name="T24" fmla="*/ 624033 w 291741"/>
              <a:gd name="T25" fmla="*/ 1199084 h 291740"/>
              <a:gd name="T26" fmla="*/ 2347976 w 291741"/>
              <a:gd name="T27" fmla="*/ 1161501 h 291740"/>
              <a:gd name="T28" fmla="*/ 2498090 w 291741"/>
              <a:gd name="T29" fmla="*/ 906679 h 291740"/>
              <a:gd name="T30" fmla="*/ 2498090 w 291741"/>
              <a:gd name="T31" fmla="*/ 906679 h 291740"/>
              <a:gd name="T32" fmla="*/ 1640095 w 291741"/>
              <a:gd name="T33" fmla="*/ 885234 h 291740"/>
              <a:gd name="T34" fmla="*/ 623159 w 291741"/>
              <a:gd name="T35" fmla="*/ 784624 h 291740"/>
              <a:gd name="T36" fmla="*/ 623159 w 291741"/>
              <a:gd name="T37" fmla="*/ 885234 h 291740"/>
              <a:gd name="T38" fmla="*/ 2417902 w 291741"/>
              <a:gd name="T39" fmla="*/ 744936 h 291740"/>
              <a:gd name="T40" fmla="*/ 2129435 w 291741"/>
              <a:gd name="T41" fmla="*/ 689770 h 291740"/>
              <a:gd name="T42" fmla="*/ 2133371 w 291741"/>
              <a:gd name="T43" fmla="*/ 1028654 h 291740"/>
              <a:gd name="T44" fmla="*/ 1912098 w 291741"/>
              <a:gd name="T45" fmla="*/ 1217782 h 291740"/>
              <a:gd name="T46" fmla="*/ 2153142 w 291741"/>
              <a:gd name="T47" fmla="*/ 1375399 h 291740"/>
              <a:gd name="T48" fmla="*/ 2330959 w 291741"/>
              <a:gd name="T49" fmla="*/ 1501514 h 291740"/>
              <a:gd name="T50" fmla="*/ 2568040 w 291741"/>
              <a:gd name="T51" fmla="*/ 1745795 h 291740"/>
              <a:gd name="T52" fmla="*/ 2733999 w 291741"/>
              <a:gd name="T53" fmla="*/ 1509382 h 291740"/>
              <a:gd name="T54" fmla="*/ 2860439 w 291741"/>
              <a:gd name="T55" fmla="*/ 1328118 h 291740"/>
              <a:gd name="T56" fmla="*/ 3105439 w 291741"/>
              <a:gd name="T57" fmla="*/ 1154742 h 291740"/>
              <a:gd name="T58" fmla="*/ 2860439 w 291741"/>
              <a:gd name="T59" fmla="*/ 973488 h 291740"/>
              <a:gd name="T60" fmla="*/ 2733999 w 291741"/>
              <a:gd name="T61" fmla="*/ 796168 h 291740"/>
              <a:gd name="T62" fmla="*/ 2568040 w 291741"/>
              <a:gd name="T63" fmla="*/ 555811 h 291740"/>
              <a:gd name="T64" fmla="*/ 2658936 w 291741"/>
              <a:gd name="T65" fmla="*/ 508494 h 291740"/>
              <a:gd name="T66" fmla="*/ 2911817 w 291741"/>
              <a:gd name="T67" fmla="*/ 587313 h 291740"/>
              <a:gd name="T68" fmla="*/ 2963187 w 291741"/>
              <a:gd name="T69" fmla="*/ 969534 h 291740"/>
              <a:gd name="T70" fmla="*/ 3196322 w 291741"/>
              <a:gd name="T71" fmla="*/ 1265065 h 291740"/>
              <a:gd name="T72" fmla="*/ 3069878 w 291741"/>
              <a:gd name="T73" fmla="*/ 1501514 h 291740"/>
              <a:gd name="T74" fmla="*/ 2698431 w 291741"/>
              <a:gd name="T75" fmla="*/ 1603941 h 291740"/>
              <a:gd name="T76" fmla="*/ 2504831 w 291741"/>
              <a:gd name="T77" fmla="*/ 1844298 h 291740"/>
              <a:gd name="T78" fmla="*/ 2315146 w 291741"/>
              <a:gd name="T79" fmla="*/ 1603941 h 291740"/>
              <a:gd name="T80" fmla="*/ 1943717 w 291741"/>
              <a:gd name="T81" fmla="*/ 1501514 h 291740"/>
              <a:gd name="T82" fmla="*/ 1821213 w 291741"/>
              <a:gd name="T83" fmla="*/ 1265065 h 291740"/>
              <a:gd name="T84" fmla="*/ 2050407 w 291741"/>
              <a:gd name="T85" fmla="*/ 969534 h 291740"/>
              <a:gd name="T86" fmla="*/ 2105721 w 291741"/>
              <a:gd name="T87" fmla="*/ 587313 h 291740"/>
              <a:gd name="T88" fmla="*/ 2354659 w 291741"/>
              <a:gd name="T89" fmla="*/ 508494 h 291740"/>
              <a:gd name="T90" fmla="*/ 1861584 w 291741"/>
              <a:gd name="T91" fmla="*/ 501627 h 291740"/>
              <a:gd name="T92" fmla="*/ 1565563 w 291741"/>
              <a:gd name="T93" fmla="*/ 453341 h 291740"/>
              <a:gd name="T94" fmla="*/ 1326867 w 291741"/>
              <a:gd name="T95" fmla="*/ 553939 h 291740"/>
              <a:gd name="T96" fmla="*/ 624033 w 291741"/>
              <a:gd name="T97" fmla="*/ 453341 h 291740"/>
              <a:gd name="T98" fmla="*/ 624033 w 291741"/>
              <a:gd name="T99" fmla="*/ 553939 h 291740"/>
              <a:gd name="T100" fmla="*/ 2698497 w 291741"/>
              <a:gd name="T101" fmla="*/ 0 h 291740"/>
              <a:gd name="T102" fmla="*/ 2848644 w 291741"/>
              <a:gd name="T103" fmla="*/ 430676 h 291740"/>
              <a:gd name="T104" fmla="*/ 351635 w 291741"/>
              <a:gd name="T105" fmla="*/ 241004 h 291740"/>
              <a:gd name="T106" fmla="*/ 2896050 w 291741"/>
              <a:gd name="T107" fmla="*/ 1809604 h 291740"/>
              <a:gd name="T108" fmla="*/ 3204230 w 291741"/>
              <a:gd name="T109" fmla="*/ 2765761 h 291740"/>
              <a:gd name="T110" fmla="*/ 0 w 291741"/>
              <a:gd name="T111" fmla="*/ 2963326 h 291740"/>
              <a:gd name="T112" fmla="*/ 256822 w 291741"/>
              <a:gd name="T113" fmla="*/ 241004 h 2917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91741" h="291740">
                <a:moveTo>
                  <a:pt x="128161" y="265112"/>
                </a:moveTo>
                <a:lnTo>
                  <a:pt x="163577" y="265112"/>
                </a:lnTo>
                <a:cubicBezTo>
                  <a:pt x="166106" y="265112"/>
                  <a:pt x="167913" y="267017"/>
                  <a:pt x="167913" y="270065"/>
                </a:cubicBezTo>
                <a:cubicBezTo>
                  <a:pt x="167913" y="272732"/>
                  <a:pt x="166106" y="274256"/>
                  <a:pt x="163577" y="274256"/>
                </a:cubicBezTo>
                <a:lnTo>
                  <a:pt x="128161" y="274256"/>
                </a:lnTo>
                <a:cubicBezTo>
                  <a:pt x="125632" y="274256"/>
                  <a:pt x="123825" y="272732"/>
                  <a:pt x="123825" y="270065"/>
                </a:cubicBezTo>
                <a:cubicBezTo>
                  <a:pt x="123825" y="267017"/>
                  <a:pt x="125632" y="265112"/>
                  <a:pt x="128161" y="265112"/>
                </a:cubicBezTo>
                <a:close/>
                <a:moveTo>
                  <a:pt x="8274" y="256487"/>
                </a:moveTo>
                <a:lnTo>
                  <a:pt x="8274" y="269797"/>
                </a:lnTo>
                <a:cubicBezTo>
                  <a:pt x="8274" y="276632"/>
                  <a:pt x="14389" y="282747"/>
                  <a:pt x="21943" y="282747"/>
                </a:cubicBezTo>
                <a:lnTo>
                  <a:pt x="269797" y="282747"/>
                </a:lnTo>
                <a:cubicBezTo>
                  <a:pt x="276632" y="282747"/>
                  <a:pt x="282747" y="276632"/>
                  <a:pt x="282747" y="269797"/>
                </a:cubicBezTo>
                <a:lnTo>
                  <a:pt x="282747" y="256487"/>
                </a:lnTo>
                <a:lnTo>
                  <a:pt x="8274" y="256487"/>
                </a:lnTo>
                <a:close/>
                <a:moveTo>
                  <a:pt x="30217" y="209003"/>
                </a:moveTo>
                <a:lnTo>
                  <a:pt x="11151" y="247494"/>
                </a:lnTo>
                <a:lnTo>
                  <a:pt x="280229" y="247494"/>
                </a:lnTo>
                <a:lnTo>
                  <a:pt x="261164" y="209003"/>
                </a:lnTo>
                <a:lnTo>
                  <a:pt x="30217" y="209003"/>
                </a:lnTo>
                <a:close/>
                <a:moveTo>
                  <a:pt x="56753" y="158750"/>
                </a:moveTo>
                <a:lnTo>
                  <a:pt x="117872" y="158750"/>
                </a:lnTo>
                <a:cubicBezTo>
                  <a:pt x="120055" y="158750"/>
                  <a:pt x="121874" y="161036"/>
                  <a:pt x="121874" y="163703"/>
                </a:cubicBezTo>
                <a:cubicBezTo>
                  <a:pt x="121874" y="166370"/>
                  <a:pt x="120055" y="167894"/>
                  <a:pt x="117872" y="167894"/>
                </a:cubicBezTo>
                <a:lnTo>
                  <a:pt x="56753" y="167894"/>
                </a:lnTo>
                <a:cubicBezTo>
                  <a:pt x="54207" y="167894"/>
                  <a:pt x="52388" y="166370"/>
                  <a:pt x="52388" y="163703"/>
                </a:cubicBezTo>
                <a:cubicBezTo>
                  <a:pt x="52388" y="161036"/>
                  <a:pt x="54207" y="158750"/>
                  <a:pt x="56753" y="158750"/>
                </a:cubicBezTo>
                <a:close/>
                <a:moveTo>
                  <a:pt x="83700" y="130175"/>
                </a:moveTo>
                <a:lnTo>
                  <a:pt x="149302" y="130175"/>
                </a:lnTo>
                <a:cubicBezTo>
                  <a:pt x="151825" y="130175"/>
                  <a:pt x="153627" y="132007"/>
                  <a:pt x="153627" y="134571"/>
                </a:cubicBezTo>
                <a:cubicBezTo>
                  <a:pt x="153627" y="137136"/>
                  <a:pt x="151825" y="139334"/>
                  <a:pt x="149302" y="139334"/>
                </a:cubicBezTo>
                <a:lnTo>
                  <a:pt x="83700" y="139334"/>
                </a:lnTo>
                <a:cubicBezTo>
                  <a:pt x="81537" y="139334"/>
                  <a:pt x="79375" y="137136"/>
                  <a:pt x="79375" y="134571"/>
                </a:cubicBezTo>
                <a:cubicBezTo>
                  <a:pt x="79375" y="132007"/>
                  <a:pt x="81537" y="130175"/>
                  <a:pt x="83700" y="130175"/>
                </a:cubicBezTo>
                <a:close/>
                <a:moveTo>
                  <a:pt x="56818" y="130175"/>
                </a:moveTo>
                <a:lnTo>
                  <a:pt x="63094" y="130175"/>
                </a:lnTo>
                <a:cubicBezTo>
                  <a:pt x="65678" y="130175"/>
                  <a:pt x="67894" y="132007"/>
                  <a:pt x="67894" y="134571"/>
                </a:cubicBezTo>
                <a:cubicBezTo>
                  <a:pt x="67894" y="137136"/>
                  <a:pt x="65678" y="139334"/>
                  <a:pt x="63094" y="139334"/>
                </a:cubicBezTo>
                <a:lnTo>
                  <a:pt x="56818" y="139334"/>
                </a:lnTo>
                <a:cubicBezTo>
                  <a:pt x="54234" y="139334"/>
                  <a:pt x="52388" y="137136"/>
                  <a:pt x="52388" y="134571"/>
                </a:cubicBezTo>
                <a:cubicBezTo>
                  <a:pt x="52388" y="132007"/>
                  <a:pt x="54234" y="130175"/>
                  <a:pt x="56818" y="130175"/>
                </a:cubicBezTo>
                <a:close/>
                <a:moveTo>
                  <a:pt x="83676" y="100012"/>
                </a:moveTo>
                <a:lnTo>
                  <a:pt x="140673" y="100012"/>
                </a:lnTo>
                <a:cubicBezTo>
                  <a:pt x="143182" y="100012"/>
                  <a:pt x="145691" y="102210"/>
                  <a:pt x="145691" y="104775"/>
                </a:cubicBezTo>
                <a:cubicBezTo>
                  <a:pt x="145691" y="106606"/>
                  <a:pt x="143182" y="109171"/>
                  <a:pt x="140673" y="109171"/>
                </a:cubicBezTo>
                <a:lnTo>
                  <a:pt x="83676" y="109171"/>
                </a:lnTo>
                <a:cubicBezTo>
                  <a:pt x="81526" y="109171"/>
                  <a:pt x="79375" y="106606"/>
                  <a:pt x="79375" y="104775"/>
                </a:cubicBezTo>
                <a:cubicBezTo>
                  <a:pt x="79375" y="102210"/>
                  <a:pt x="81526" y="100012"/>
                  <a:pt x="83676" y="100012"/>
                </a:cubicBezTo>
                <a:close/>
                <a:moveTo>
                  <a:pt x="56818" y="100012"/>
                </a:moveTo>
                <a:lnTo>
                  <a:pt x="63094" y="100012"/>
                </a:lnTo>
                <a:cubicBezTo>
                  <a:pt x="65678" y="100012"/>
                  <a:pt x="67894" y="102210"/>
                  <a:pt x="67894" y="104775"/>
                </a:cubicBezTo>
                <a:cubicBezTo>
                  <a:pt x="67894" y="106606"/>
                  <a:pt x="65678" y="109171"/>
                  <a:pt x="63094" y="109171"/>
                </a:cubicBezTo>
                <a:lnTo>
                  <a:pt x="56818" y="109171"/>
                </a:lnTo>
                <a:cubicBezTo>
                  <a:pt x="54234" y="109171"/>
                  <a:pt x="52388" y="106606"/>
                  <a:pt x="52388" y="104775"/>
                </a:cubicBezTo>
                <a:cubicBezTo>
                  <a:pt x="52388" y="102210"/>
                  <a:pt x="54234" y="100012"/>
                  <a:pt x="56818" y="100012"/>
                </a:cubicBezTo>
                <a:close/>
                <a:moveTo>
                  <a:pt x="227447" y="91250"/>
                </a:moveTo>
                <a:cubicBezTo>
                  <a:pt x="219894" y="91250"/>
                  <a:pt x="213780" y="97775"/>
                  <a:pt x="213780" y="105750"/>
                </a:cubicBezTo>
                <a:cubicBezTo>
                  <a:pt x="213780" y="113000"/>
                  <a:pt x="219894" y="119525"/>
                  <a:pt x="227447" y="119525"/>
                </a:cubicBezTo>
                <a:cubicBezTo>
                  <a:pt x="235360" y="119525"/>
                  <a:pt x="241474" y="113000"/>
                  <a:pt x="241474" y="105750"/>
                </a:cubicBezTo>
                <a:cubicBezTo>
                  <a:pt x="241474" y="97775"/>
                  <a:pt x="235360" y="91250"/>
                  <a:pt x="227447" y="91250"/>
                </a:cubicBezTo>
                <a:close/>
                <a:moveTo>
                  <a:pt x="227447" y="82550"/>
                </a:moveTo>
                <a:cubicBezTo>
                  <a:pt x="240035" y="82550"/>
                  <a:pt x="250466" y="93062"/>
                  <a:pt x="250466" y="105750"/>
                </a:cubicBezTo>
                <a:cubicBezTo>
                  <a:pt x="250466" y="118437"/>
                  <a:pt x="240035" y="128225"/>
                  <a:pt x="227447" y="128225"/>
                </a:cubicBezTo>
                <a:cubicBezTo>
                  <a:pt x="215219" y="128225"/>
                  <a:pt x="204788" y="118437"/>
                  <a:pt x="204788" y="105750"/>
                </a:cubicBezTo>
                <a:cubicBezTo>
                  <a:pt x="204788" y="93062"/>
                  <a:pt x="215219" y="82550"/>
                  <a:pt x="227447" y="82550"/>
                </a:cubicBezTo>
                <a:close/>
                <a:moveTo>
                  <a:pt x="114198" y="71437"/>
                </a:moveTo>
                <a:lnTo>
                  <a:pt x="149328" y="71437"/>
                </a:lnTo>
                <a:cubicBezTo>
                  <a:pt x="151837" y="71437"/>
                  <a:pt x="153629" y="73635"/>
                  <a:pt x="153629" y="75833"/>
                </a:cubicBezTo>
                <a:cubicBezTo>
                  <a:pt x="153629" y="78398"/>
                  <a:pt x="151837" y="80596"/>
                  <a:pt x="149328" y="80596"/>
                </a:cubicBezTo>
                <a:lnTo>
                  <a:pt x="114198" y="80596"/>
                </a:lnTo>
                <a:cubicBezTo>
                  <a:pt x="111689" y="80596"/>
                  <a:pt x="109538" y="78398"/>
                  <a:pt x="109538" y="75833"/>
                </a:cubicBezTo>
                <a:cubicBezTo>
                  <a:pt x="109538" y="73635"/>
                  <a:pt x="111689" y="71437"/>
                  <a:pt x="114198" y="71437"/>
                </a:cubicBezTo>
                <a:close/>
                <a:moveTo>
                  <a:pt x="56738" y="71437"/>
                </a:moveTo>
                <a:lnTo>
                  <a:pt x="93350" y="71437"/>
                </a:lnTo>
                <a:cubicBezTo>
                  <a:pt x="96250" y="71437"/>
                  <a:pt x="98062" y="73635"/>
                  <a:pt x="98062" y="75833"/>
                </a:cubicBezTo>
                <a:cubicBezTo>
                  <a:pt x="98062" y="78398"/>
                  <a:pt x="96250" y="80596"/>
                  <a:pt x="93350" y="80596"/>
                </a:cubicBezTo>
                <a:lnTo>
                  <a:pt x="56738" y="80596"/>
                </a:lnTo>
                <a:cubicBezTo>
                  <a:pt x="54200" y="80596"/>
                  <a:pt x="52388" y="78398"/>
                  <a:pt x="52388" y="75833"/>
                </a:cubicBezTo>
                <a:cubicBezTo>
                  <a:pt x="52388" y="73635"/>
                  <a:pt x="54200" y="71437"/>
                  <a:pt x="56738" y="71437"/>
                </a:cubicBezTo>
                <a:close/>
                <a:moveTo>
                  <a:pt x="222664" y="50603"/>
                </a:moveTo>
                <a:lnTo>
                  <a:pt x="220146" y="67823"/>
                </a:lnTo>
                <a:cubicBezTo>
                  <a:pt x="219786" y="69258"/>
                  <a:pt x="218347" y="70693"/>
                  <a:pt x="216908" y="71052"/>
                </a:cubicBezTo>
                <a:cubicBezTo>
                  <a:pt x="215109" y="71411"/>
                  <a:pt x="214029" y="72128"/>
                  <a:pt x="212231" y="72846"/>
                </a:cubicBezTo>
                <a:cubicBezTo>
                  <a:pt x="210791" y="73922"/>
                  <a:pt x="208993" y="73922"/>
                  <a:pt x="207913" y="72487"/>
                </a:cubicBezTo>
                <a:lnTo>
                  <a:pt x="193882" y="62800"/>
                </a:lnTo>
                <a:cubicBezTo>
                  <a:pt x="190644" y="65312"/>
                  <a:pt x="188125" y="67823"/>
                  <a:pt x="185967" y="71052"/>
                </a:cubicBezTo>
                <a:lnTo>
                  <a:pt x="196040" y="84326"/>
                </a:lnTo>
                <a:cubicBezTo>
                  <a:pt x="196760" y="86120"/>
                  <a:pt x="196760" y="87555"/>
                  <a:pt x="196040" y="89349"/>
                </a:cubicBezTo>
                <a:cubicBezTo>
                  <a:pt x="195680" y="90425"/>
                  <a:pt x="194961" y="92219"/>
                  <a:pt x="194241" y="93654"/>
                </a:cubicBezTo>
                <a:cubicBezTo>
                  <a:pt x="193882" y="94730"/>
                  <a:pt x="192443" y="96524"/>
                  <a:pt x="190644" y="96524"/>
                </a:cubicBezTo>
                <a:lnTo>
                  <a:pt x="174094" y="99035"/>
                </a:lnTo>
                <a:cubicBezTo>
                  <a:pt x="173734" y="100829"/>
                  <a:pt x="173734" y="102981"/>
                  <a:pt x="173734" y="105134"/>
                </a:cubicBezTo>
                <a:cubicBezTo>
                  <a:pt x="173734" y="106569"/>
                  <a:pt x="173734" y="108721"/>
                  <a:pt x="174094" y="110874"/>
                </a:cubicBezTo>
                <a:lnTo>
                  <a:pt x="190644" y="113026"/>
                </a:lnTo>
                <a:cubicBezTo>
                  <a:pt x="192443" y="113744"/>
                  <a:pt x="193882" y="114820"/>
                  <a:pt x="194241" y="116255"/>
                </a:cubicBezTo>
                <a:cubicBezTo>
                  <a:pt x="194961" y="117690"/>
                  <a:pt x="195680" y="119125"/>
                  <a:pt x="196040" y="120919"/>
                </a:cubicBezTo>
                <a:cubicBezTo>
                  <a:pt x="196760" y="122354"/>
                  <a:pt x="196760" y="123789"/>
                  <a:pt x="196040" y="125224"/>
                </a:cubicBezTo>
                <a:lnTo>
                  <a:pt x="185967" y="139216"/>
                </a:lnTo>
                <a:cubicBezTo>
                  <a:pt x="188125" y="142086"/>
                  <a:pt x="190644" y="144956"/>
                  <a:pt x="193882" y="147108"/>
                </a:cubicBezTo>
                <a:lnTo>
                  <a:pt x="207913" y="137063"/>
                </a:lnTo>
                <a:cubicBezTo>
                  <a:pt x="208993" y="135987"/>
                  <a:pt x="210791" y="135987"/>
                  <a:pt x="212231" y="136705"/>
                </a:cubicBezTo>
                <a:cubicBezTo>
                  <a:pt x="214029" y="137422"/>
                  <a:pt x="215109" y="138498"/>
                  <a:pt x="216908" y="138857"/>
                </a:cubicBezTo>
                <a:cubicBezTo>
                  <a:pt x="218347" y="139216"/>
                  <a:pt x="219786" y="140651"/>
                  <a:pt x="220146" y="142445"/>
                </a:cubicBezTo>
                <a:lnTo>
                  <a:pt x="222664" y="158947"/>
                </a:lnTo>
                <a:cubicBezTo>
                  <a:pt x="226262" y="159306"/>
                  <a:pt x="230219" y="159306"/>
                  <a:pt x="233817" y="158947"/>
                </a:cubicBezTo>
                <a:lnTo>
                  <a:pt x="236695" y="142445"/>
                </a:lnTo>
                <a:cubicBezTo>
                  <a:pt x="236695" y="140651"/>
                  <a:pt x="238134" y="139216"/>
                  <a:pt x="239573" y="138857"/>
                </a:cubicBezTo>
                <a:cubicBezTo>
                  <a:pt x="241372" y="138498"/>
                  <a:pt x="242811" y="137422"/>
                  <a:pt x="243891" y="136705"/>
                </a:cubicBezTo>
                <a:cubicBezTo>
                  <a:pt x="245689" y="135987"/>
                  <a:pt x="247488" y="135987"/>
                  <a:pt x="248927" y="137422"/>
                </a:cubicBezTo>
                <a:lnTo>
                  <a:pt x="262959" y="147108"/>
                </a:lnTo>
                <a:cubicBezTo>
                  <a:pt x="265477" y="144956"/>
                  <a:pt x="267995" y="142086"/>
                  <a:pt x="270514" y="139216"/>
                </a:cubicBezTo>
                <a:lnTo>
                  <a:pt x="260800" y="125224"/>
                </a:lnTo>
                <a:cubicBezTo>
                  <a:pt x="259361" y="123789"/>
                  <a:pt x="259361" y="122354"/>
                  <a:pt x="260440" y="120919"/>
                </a:cubicBezTo>
                <a:cubicBezTo>
                  <a:pt x="261160" y="119125"/>
                  <a:pt x="261520" y="117690"/>
                  <a:pt x="261879" y="116255"/>
                </a:cubicBezTo>
                <a:cubicBezTo>
                  <a:pt x="262959" y="114820"/>
                  <a:pt x="264038" y="113744"/>
                  <a:pt x="265477" y="113026"/>
                </a:cubicBezTo>
                <a:lnTo>
                  <a:pt x="282386" y="110874"/>
                </a:lnTo>
                <a:cubicBezTo>
                  <a:pt x="282746" y="108721"/>
                  <a:pt x="282746" y="106569"/>
                  <a:pt x="282746" y="105134"/>
                </a:cubicBezTo>
                <a:cubicBezTo>
                  <a:pt x="282746" y="102981"/>
                  <a:pt x="282746" y="100829"/>
                  <a:pt x="282386" y="99035"/>
                </a:cubicBezTo>
                <a:lnTo>
                  <a:pt x="265477" y="96524"/>
                </a:lnTo>
                <a:cubicBezTo>
                  <a:pt x="264038" y="96524"/>
                  <a:pt x="262959" y="94730"/>
                  <a:pt x="261879" y="93654"/>
                </a:cubicBezTo>
                <a:cubicBezTo>
                  <a:pt x="261520" y="92219"/>
                  <a:pt x="261160" y="90425"/>
                  <a:pt x="260440" y="88631"/>
                </a:cubicBezTo>
                <a:cubicBezTo>
                  <a:pt x="259361" y="87555"/>
                  <a:pt x="260080" y="86120"/>
                  <a:pt x="260800" y="84326"/>
                </a:cubicBezTo>
                <a:lnTo>
                  <a:pt x="270514" y="71052"/>
                </a:lnTo>
                <a:cubicBezTo>
                  <a:pt x="267995" y="67823"/>
                  <a:pt x="265477" y="65312"/>
                  <a:pt x="262959" y="62800"/>
                </a:cubicBezTo>
                <a:lnTo>
                  <a:pt x="248927" y="72487"/>
                </a:lnTo>
                <a:cubicBezTo>
                  <a:pt x="247488" y="73922"/>
                  <a:pt x="245689" y="73922"/>
                  <a:pt x="243891" y="72846"/>
                </a:cubicBezTo>
                <a:cubicBezTo>
                  <a:pt x="242811" y="72128"/>
                  <a:pt x="241372" y="71411"/>
                  <a:pt x="239573" y="71052"/>
                </a:cubicBezTo>
                <a:cubicBezTo>
                  <a:pt x="238134" y="70693"/>
                  <a:pt x="236695" y="69258"/>
                  <a:pt x="236695" y="67823"/>
                </a:cubicBezTo>
                <a:lnTo>
                  <a:pt x="233817" y="50603"/>
                </a:lnTo>
                <a:cubicBezTo>
                  <a:pt x="230219" y="50603"/>
                  <a:pt x="226262" y="50603"/>
                  <a:pt x="222664" y="50603"/>
                </a:cubicBezTo>
                <a:close/>
                <a:moveTo>
                  <a:pt x="217987" y="42351"/>
                </a:moveTo>
                <a:cubicBezTo>
                  <a:pt x="224823" y="41275"/>
                  <a:pt x="232018" y="41275"/>
                  <a:pt x="238494" y="42351"/>
                </a:cubicBezTo>
                <a:cubicBezTo>
                  <a:pt x="240293" y="43069"/>
                  <a:pt x="241732" y="44145"/>
                  <a:pt x="242092" y="46298"/>
                </a:cubicBezTo>
                <a:lnTo>
                  <a:pt x="244970" y="63518"/>
                </a:lnTo>
                <a:cubicBezTo>
                  <a:pt x="245330" y="63518"/>
                  <a:pt x="245330" y="63877"/>
                  <a:pt x="245689" y="63877"/>
                </a:cubicBezTo>
                <a:lnTo>
                  <a:pt x="260080" y="53473"/>
                </a:lnTo>
                <a:cubicBezTo>
                  <a:pt x="261520" y="52396"/>
                  <a:pt x="263678" y="52396"/>
                  <a:pt x="265117" y="53473"/>
                </a:cubicBezTo>
                <a:cubicBezTo>
                  <a:pt x="270874" y="57419"/>
                  <a:pt x="275910" y="62442"/>
                  <a:pt x="279508" y="68182"/>
                </a:cubicBezTo>
                <a:cubicBezTo>
                  <a:pt x="280587" y="69617"/>
                  <a:pt x="280587" y="71769"/>
                  <a:pt x="279508" y="73204"/>
                </a:cubicBezTo>
                <a:lnTo>
                  <a:pt x="269435" y="87555"/>
                </a:lnTo>
                <a:cubicBezTo>
                  <a:pt x="269435" y="87555"/>
                  <a:pt x="269794" y="87913"/>
                  <a:pt x="269794" y="88272"/>
                </a:cubicBezTo>
                <a:lnTo>
                  <a:pt x="286704" y="90784"/>
                </a:lnTo>
                <a:cubicBezTo>
                  <a:pt x="288862" y="91142"/>
                  <a:pt x="290301" y="92936"/>
                  <a:pt x="291021" y="94371"/>
                </a:cubicBezTo>
                <a:cubicBezTo>
                  <a:pt x="291381" y="98317"/>
                  <a:pt x="291740" y="101546"/>
                  <a:pt x="291740" y="105134"/>
                </a:cubicBezTo>
                <a:cubicBezTo>
                  <a:pt x="291740" y="108363"/>
                  <a:pt x="291381" y="111950"/>
                  <a:pt x="291021" y="115179"/>
                </a:cubicBezTo>
                <a:cubicBezTo>
                  <a:pt x="290301" y="117332"/>
                  <a:pt x="288862" y="118408"/>
                  <a:pt x="286704" y="118767"/>
                </a:cubicBezTo>
                <a:lnTo>
                  <a:pt x="269794" y="121637"/>
                </a:lnTo>
                <a:cubicBezTo>
                  <a:pt x="269794" y="121637"/>
                  <a:pt x="269435" y="121995"/>
                  <a:pt x="269435" y="122354"/>
                </a:cubicBezTo>
                <a:lnTo>
                  <a:pt x="279508" y="136705"/>
                </a:lnTo>
                <a:cubicBezTo>
                  <a:pt x="280587" y="137781"/>
                  <a:pt x="280587" y="139933"/>
                  <a:pt x="279508" y="142086"/>
                </a:cubicBezTo>
                <a:cubicBezTo>
                  <a:pt x="275910" y="147108"/>
                  <a:pt x="270874" y="152131"/>
                  <a:pt x="265117" y="156077"/>
                </a:cubicBezTo>
                <a:cubicBezTo>
                  <a:pt x="263678" y="157512"/>
                  <a:pt x="261520" y="157512"/>
                  <a:pt x="260080" y="156077"/>
                </a:cubicBezTo>
                <a:lnTo>
                  <a:pt x="245689" y="146032"/>
                </a:lnTo>
                <a:cubicBezTo>
                  <a:pt x="245330" y="146032"/>
                  <a:pt x="245330" y="146032"/>
                  <a:pt x="244970" y="146032"/>
                </a:cubicBezTo>
                <a:lnTo>
                  <a:pt x="242092" y="163611"/>
                </a:lnTo>
                <a:cubicBezTo>
                  <a:pt x="241732" y="165405"/>
                  <a:pt x="240293" y="166840"/>
                  <a:pt x="238494" y="167558"/>
                </a:cubicBezTo>
                <a:cubicBezTo>
                  <a:pt x="235256" y="167916"/>
                  <a:pt x="231299" y="167916"/>
                  <a:pt x="228061" y="167916"/>
                </a:cubicBezTo>
                <a:cubicBezTo>
                  <a:pt x="224823" y="167916"/>
                  <a:pt x="221585" y="167916"/>
                  <a:pt x="217987" y="167558"/>
                </a:cubicBezTo>
                <a:cubicBezTo>
                  <a:pt x="215828" y="166840"/>
                  <a:pt x="214749" y="165405"/>
                  <a:pt x="214389" y="163611"/>
                </a:cubicBezTo>
                <a:lnTo>
                  <a:pt x="211511" y="146032"/>
                </a:lnTo>
                <a:cubicBezTo>
                  <a:pt x="211151" y="146032"/>
                  <a:pt x="211151" y="146032"/>
                  <a:pt x="210791" y="146032"/>
                </a:cubicBezTo>
                <a:lnTo>
                  <a:pt x="196400" y="156077"/>
                </a:lnTo>
                <a:cubicBezTo>
                  <a:pt x="194961" y="157512"/>
                  <a:pt x="192802" y="157512"/>
                  <a:pt x="191723" y="156077"/>
                </a:cubicBezTo>
                <a:cubicBezTo>
                  <a:pt x="185967" y="152131"/>
                  <a:pt x="180930" y="147108"/>
                  <a:pt x="176972" y="142086"/>
                </a:cubicBezTo>
                <a:cubicBezTo>
                  <a:pt x="175533" y="139933"/>
                  <a:pt x="175533" y="137781"/>
                  <a:pt x="176972" y="136705"/>
                </a:cubicBezTo>
                <a:lnTo>
                  <a:pt x="187046" y="122354"/>
                </a:lnTo>
                <a:cubicBezTo>
                  <a:pt x="187046" y="121995"/>
                  <a:pt x="187046" y="121637"/>
                  <a:pt x="186686" y="121637"/>
                </a:cubicBezTo>
                <a:lnTo>
                  <a:pt x="169417" y="118767"/>
                </a:lnTo>
                <a:cubicBezTo>
                  <a:pt x="167618" y="118408"/>
                  <a:pt x="165819" y="117332"/>
                  <a:pt x="165819" y="115179"/>
                </a:cubicBezTo>
                <a:cubicBezTo>
                  <a:pt x="165100" y="111950"/>
                  <a:pt x="165100" y="108363"/>
                  <a:pt x="165100" y="105134"/>
                </a:cubicBezTo>
                <a:cubicBezTo>
                  <a:pt x="165100" y="101546"/>
                  <a:pt x="165100" y="98317"/>
                  <a:pt x="165819" y="94371"/>
                </a:cubicBezTo>
                <a:cubicBezTo>
                  <a:pt x="165819" y="92936"/>
                  <a:pt x="167618" y="91142"/>
                  <a:pt x="169417" y="90784"/>
                </a:cubicBezTo>
                <a:lnTo>
                  <a:pt x="186686" y="88272"/>
                </a:lnTo>
                <a:cubicBezTo>
                  <a:pt x="187046" y="87913"/>
                  <a:pt x="187046" y="87555"/>
                  <a:pt x="187046" y="87555"/>
                </a:cubicBezTo>
                <a:lnTo>
                  <a:pt x="176972" y="73204"/>
                </a:lnTo>
                <a:cubicBezTo>
                  <a:pt x="175533" y="71769"/>
                  <a:pt x="175533" y="69617"/>
                  <a:pt x="176972" y="68182"/>
                </a:cubicBezTo>
                <a:cubicBezTo>
                  <a:pt x="180930" y="62442"/>
                  <a:pt x="185967" y="57419"/>
                  <a:pt x="191723" y="53473"/>
                </a:cubicBezTo>
                <a:cubicBezTo>
                  <a:pt x="192802" y="52396"/>
                  <a:pt x="194961" y="52396"/>
                  <a:pt x="196400" y="53473"/>
                </a:cubicBezTo>
                <a:lnTo>
                  <a:pt x="210791" y="63877"/>
                </a:lnTo>
                <a:cubicBezTo>
                  <a:pt x="211151" y="63877"/>
                  <a:pt x="211151" y="63518"/>
                  <a:pt x="211511" y="63518"/>
                </a:cubicBezTo>
                <a:lnTo>
                  <a:pt x="214389" y="46298"/>
                </a:lnTo>
                <a:cubicBezTo>
                  <a:pt x="214749" y="44145"/>
                  <a:pt x="215828" y="43069"/>
                  <a:pt x="217987" y="42351"/>
                </a:cubicBezTo>
                <a:close/>
                <a:moveTo>
                  <a:pt x="142543" y="41275"/>
                </a:moveTo>
                <a:lnTo>
                  <a:pt x="165063" y="41275"/>
                </a:lnTo>
                <a:cubicBezTo>
                  <a:pt x="167278" y="41275"/>
                  <a:pt x="169494" y="43473"/>
                  <a:pt x="169494" y="45671"/>
                </a:cubicBezTo>
                <a:cubicBezTo>
                  <a:pt x="169494" y="48236"/>
                  <a:pt x="167278" y="50434"/>
                  <a:pt x="165063" y="50434"/>
                </a:cubicBezTo>
                <a:lnTo>
                  <a:pt x="142543" y="50434"/>
                </a:lnTo>
                <a:cubicBezTo>
                  <a:pt x="139959" y="50434"/>
                  <a:pt x="138113" y="48236"/>
                  <a:pt x="138113" y="45671"/>
                </a:cubicBezTo>
                <a:cubicBezTo>
                  <a:pt x="138113" y="43473"/>
                  <a:pt x="139959" y="41275"/>
                  <a:pt x="142543" y="41275"/>
                </a:cubicBezTo>
                <a:close/>
                <a:moveTo>
                  <a:pt x="83624" y="41275"/>
                </a:moveTo>
                <a:lnTo>
                  <a:pt x="120809" y="41275"/>
                </a:lnTo>
                <a:cubicBezTo>
                  <a:pt x="123288" y="41275"/>
                  <a:pt x="125059" y="43473"/>
                  <a:pt x="125059" y="45671"/>
                </a:cubicBezTo>
                <a:cubicBezTo>
                  <a:pt x="125059" y="48236"/>
                  <a:pt x="123288" y="50434"/>
                  <a:pt x="120809" y="50434"/>
                </a:cubicBezTo>
                <a:lnTo>
                  <a:pt x="83624" y="50434"/>
                </a:lnTo>
                <a:cubicBezTo>
                  <a:pt x="81500" y="50434"/>
                  <a:pt x="79375" y="48236"/>
                  <a:pt x="79375" y="45671"/>
                </a:cubicBezTo>
                <a:cubicBezTo>
                  <a:pt x="79375" y="43473"/>
                  <a:pt x="81500" y="41275"/>
                  <a:pt x="83624" y="41275"/>
                </a:cubicBezTo>
                <a:close/>
                <a:moveTo>
                  <a:pt x="56818" y="41275"/>
                </a:moveTo>
                <a:lnTo>
                  <a:pt x="63094" y="41275"/>
                </a:lnTo>
                <a:cubicBezTo>
                  <a:pt x="65678" y="41275"/>
                  <a:pt x="67894" y="43473"/>
                  <a:pt x="67894" y="45671"/>
                </a:cubicBezTo>
                <a:cubicBezTo>
                  <a:pt x="67894" y="48236"/>
                  <a:pt x="65678" y="50434"/>
                  <a:pt x="63094" y="50434"/>
                </a:cubicBezTo>
                <a:lnTo>
                  <a:pt x="56818" y="50434"/>
                </a:lnTo>
                <a:cubicBezTo>
                  <a:pt x="54234" y="50434"/>
                  <a:pt x="52388" y="48236"/>
                  <a:pt x="52388" y="45671"/>
                </a:cubicBezTo>
                <a:cubicBezTo>
                  <a:pt x="52388" y="43473"/>
                  <a:pt x="54234" y="41275"/>
                  <a:pt x="56818" y="41275"/>
                </a:cubicBezTo>
                <a:close/>
                <a:moveTo>
                  <a:pt x="45326" y="0"/>
                </a:moveTo>
                <a:lnTo>
                  <a:pt x="245695" y="0"/>
                </a:lnTo>
                <a:cubicBezTo>
                  <a:pt x="257926" y="0"/>
                  <a:pt x="267998" y="9713"/>
                  <a:pt x="267998" y="21943"/>
                </a:cubicBezTo>
                <a:lnTo>
                  <a:pt x="267998" y="39210"/>
                </a:lnTo>
                <a:cubicBezTo>
                  <a:pt x="267998" y="41729"/>
                  <a:pt x="266200" y="43887"/>
                  <a:pt x="263682" y="43887"/>
                </a:cubicBezTo>
                <a:cubicBezTo>
                  <a:pt x="261164" y="43887"/>
                  <a:pt x="259365" y="41729"/>
                  <a:pt x="259365" y="39210"/>
                </a:cubicBezTo>
                <a:lnTo>
                  <a:pt x="259365" y="21943"/>
                </a:lnTo>
                <a:cubicBezTo>
                  <a:pt x="259365" y="14389"/>
                  <a:pt x="253609" y="8274"/>
                  <a:pt x="245695" y="8274"/>
                </a:cubicBezTo>
                <a:lnTo>
                  <a:pt x="45326" y="8274"/>
                </a:lnTo>
                <a:cubicBezTo>
                  <a:pt x="38131" y="8274"/>
                  <a:pt x="32016" y="14389"/>
                  <a:pt x="32016" y="21943"/>
                </a:cubicBezTo>
                <a:lnTo>
                  <a:pt x="32016" y="200729"/>
                </a:lnTo>
                <a:lnTo>
                  <a:pt x="259365" y="200729"/>
                </a:lnTo>
                <a:lnTo>
                  <a:pt x="259365" y="169073"/>
                </a:lnTo>
                <a:cubicBezTo>
                  <a:pt x="259365" y="166914"/>
                  <a:pt x="261164" y="164756"/>
                  <a:pt x="263682" y="164756"/>
                </a:cubicBezTo>
                <a:cubicBezTo>
                  <a:pt x="266200" y="164756"/>
                  <a:pt x="267998" y="166914"/>
                  <a:pt x="267998" y="169073"/>
                </a:cubicBezTo>
                <a:lnTo>
                  <a:pt x="267998" y="203967"/>
                </a:lnTo>
                <a:lnTo>
                  <a:pt x="291021" y="249652"/>
                </a:lnTo>
                <a:cubicBezTo>
                  <a:pt x="291741" y="250731"/>
                  <a:pt x="291741" y="251091"/>
                  <a:pt x="291741" y="251810"/>
                </a:cubicBezTo>
                <a:lnTo>
                  <a:pt x="291741" y="269797"/>
                </a:lnTo>
                <a:cubicBezTo>
                  <a:pt x="291741" y="282028"/>
                  <a:pt x="282028" y="291740"/>
                  <a:pt x="269797" y="291740"/>
                </a:cubicBezTo>
                <a:lnTo>
                  <a:pt x="21943" y="291740"/>
                </a:lnTo>
                <a:cubicBezTo>
                  <a:pt x="9712" y="291740"/>
                  <a:pt x="0" y="282028"/>
                  <a:pt x="0" y="269797"/>
                </a:cubicBezTo>
                <a:lnTo>
                  <a:pt x="0" y="251810"/>
                </a:lnTo>
                <a:cubicBezTo>
                  <a:pt x="0" y="251091"/>
                  <a:pt x="0" y="250731"/>
                  <a:pt x="359" y="249652"/>
                </a:cubicBezTo>
                <a:lnTo>
                  <a:pt x="23382" y="203967"/>
                </a:lnTo>
                <a:lnTo>
                  <a:pt x="23382" y="21943"/>
                </a:lnTo>
                <a:cubicBezTo>
                  <a:pt x="23382" y="9713"/>
                  <a:pt x="33095" y="0"/>
                  <a:pt x="45326" y="0"/>
                </a:cubicBezTo>
                <a:close/>
              </a:path>
            </a:pathLst>
          </a:custGeom>
          <a:solidFill>
            <a:schemeClr val="accent2"/>
          </a:solidFill>
          <a:ln>
            <a:noFill/>
          </a:ln>
          <a:effectLst/>
        </p:spPr>
        <p:txBody>
          <a:bodyPr anchor="ctr"/>
          <a:lstStyle/>
          <a:p>
            <a:endParaRPr lang="en-US"/>
          </a:p>
        </p:txBody>
      </p:sp>
      <p:sp>
        <p:nvSpPr>
          <p:cNvPr id="33" name="Freeform 996">
            <a:extLst>
              <a:ext uri="{FF2B5EF4-FFF2-40B4-BE49-F238E27FC236}">
                <a16:creationId xmlns:a16="http://schemas.microsoft.com/office/drawing/2014/main" id="{6FB72BDB-78FB-DB48-9752-F12FCCF36DF0}"/>
              </a:ext>
            </a:extLst>
          </p:cNvPr>
          <p:cNvSpPr>
            <a:spLocks noChangeAspect="1" noChangeArrowheads="1"/>
          </p:cNvSpPr>
          <p:nvPr/>
        </p:nvSpPr>
        <p:spPr bwMode="auto">
          <a:xfrm>
            <a:off x="18876090" y="8573714"/>
            <a:ext cx="1517650" cy="1513108"/>
          </a:xfrm>
          <a:custGeom>
            <a:avLst/>
            <a:gdLst>
              <a:gd name="T0" fmla="*/ 2133520 w 291741"/>
              <a:gd name="T1" fmla="*/ 2858469 h 291740"/>
              <a:gd name="T2" fmla="*/ 177798 w 291741"/>
              <a:gd name="T3" fmla="*/ 2764501 h 291740"/>
              <a:gd name="T4" fmla="*/ 90860 w 291741"/>
              <a:gd name="T5" fmla="*/ 2533481 h 291740"/>
              <a:gd name="T6" fmla="*/ 1841158 w 291741"/>
              <a:gd name="T7" fmla="*/ 1253026 h 291740"/>
              <a:gd name="T8" fmla="*/ 1552728 w 291741"/>
              <a:gd name="T9" fmla="*/ 2439499 h 291740"/>
              <a:gd name="T10" fmla="*/ 1398638 w 291741"/>
              <a:gd name="T11" fmla="*/ 1155136 h 291740"/>
              <a:gd name="T12" fmla="*/ 2075847 w 291741"/>
              <a:gd name="T13" fmla="*/ 676435 h 291740"/>
              <a:gd name="T14" fmla="*/ 2056099 w 291741"/>
              <a:gd name="T15" fmla="*/ 1486046 h 291740"/>
              <a:gd name="T16" fmla="*/ 1148131 w 291741"/>
              <a:gd name="T17" fmla="*/ 1486046 h 291740"/>
              <a:gd name="T18" fmla="*/ 1602130 w 291741"/>
              <a:gd name="T19" fmla="*/ 483847 h 291740"/>
              <a:gd name="T20" fmla="*/ 1785380 w 291741"/>
              <a:gd name="T21" fmla="*/ 208092 h 291740"/>
              <a:gd name="T22" fmla="*/ 2104592 w 291741"/>
              <a:gd name="T23" fmla="*/ 113853 h 291740"/>
              <a:gd name="T24" fmla="*/ 2226765 w 291741"/>
              <a:gd name="T25" fmla="*/ 431840 h 291740"/>
              <a:gd name="T26" fmla="*/ 2632683 w 291741"/>
              <a:gd name="T27" fmla="*/ 643846 h 291740"/>
              <a:gd name="T28" fmla="*/ 2640577 w 291741"/>
              <a:gd name="T29" fmla="*/ 957930 h 291740"/>
              <a:gd name="T30" fmla="*/ 2534157 w 291741"/>
              <a:gd name="T31" fmla="*/ 1326966 h 291740"/>
              <a:gd name="T32" fmla="*/ 2632683 w 291741"/>
              <a:gd name="T33" fmla="*/ 1641034 h 291740"/>
              <a:gd name="T34" fmla="*/ 2317403 w 291741"/>
              <a:gd name="T35" fmla="*/ 1770597 h 291740"/>
              <a:gd name="T36" fmla="*/ 2104592 w 291741"/>
              <a:gd name="T37" fmla="*/ 2174976 h 291740"/>
              <a:gd name="T38" fmla="*/ 2195230 w 291741"/>
              <a:gd name="T39" fmla="*/ 2006155 h 291740"/>
              <a:gd name="T40" fmla="*/ 2266178 w 291741"/>
              <a:gd name="T41" fmla="*/ 1672452 h 291740"/>
              <a:gd name="T42" fmla="*/ 2553853 w 291741"/>
              <a:gd name="T43" fmla="*/ 1593938 h 291740"/>
              <a:gd name="T44" fmla="*/ 2447456 w 291741"/>
              <a:gd name="T45" fmla="*/ 1268079 h 291740"/>
              <a:gd name="T46" fmla="*/ 2652392 w 291741"/>
              <a:gd name="T47" fmla="*/ 1059996 h 291740"/>
              <a:gd name="T48" fmla="*/ 2400175 w 291741"/>
              <a:gd name="T49" fmla="*/ 836215 h 291740"/>
              <a:gd name="T50" fmla="*/ 2467146 w 291741"/>
              <a:gd name="T51" fmla="*/ 549636 h 291740"/>
              <a:gd name="T52" fmla="*/ 2132170 w 291741"/>
              <a:gd name="T53" fmla="*/ 475040 h 291740"/>
              <a:gd name="T54" fmla="*/ 2053360 w 291741"/>
              <a:gd name="T55" fmla="*/ 196272 h 291740"/>
              <a:gd name="T56" fmla="*/ 1726264 w 291741"/>
              <a:gd name="T57" fmla="*/ 298376 h 291740"/>
              <a:gd name="T58" fmla="*/ 1517388 w 291741"/>
              <a:gd name="T59" fmla="*/ 98137 h 291740"/>
              <a:gd name="T60" fmla="*/ 1292762 w 291741"/>
              <a:gd name="T61" fmla="*/ 345470 h 291740"/>
              <a:gd name="T62" fmla="*/ 1005069 w 291741"/>
              <a:gd name="T63" fmla="*/ 278755 h 291740"/>
              <a:gd name="T64" fmla="*/ 930184 w 291741"/>
              <a:gd name="T65" fmla="*/ 608514 h 291740"/>
              <a:gd name="T66" fmla="*/ 650369 w 291741"/>
              <a:gd name="T67" fmla="*/ 687037 h 291740"/>
              <a:gd name="T68" fmla="*/ 752846 w 291741"/>
              <a:gd name="T69" fmla="*/ 1012889 h 291740"/>
              <a:gd name="T70" fmla="*/ 551844 w 291741"/>
              <a:gd name="T71" fmla="*/ 1224891 h 291740"/>
              <a:gd name="T72" fmla="*/ 800140 w 291741"/>
              <a:gd name="T73" fmla="*/ 1452598 h 291740"/>
              <a:gd name="T74" fmla="*/ 733133 w 291741"/>
              <a:gd name="T75" fmla="*/ 1735264 h 291740"/>
              <a:gd name="T76" fmla="*/ 1064181 w 291741"/>
              <a:gd name="T77" fmla="*/ 1805927 h 291740"/>
              <a:gd name="T78" fmla="*/ 1146942 w 291741"/>
              <a:gd name="T79" fmla="*/ 2092532 h 291740"/>
              <a:gd name="T80" fmla="*/ 918362 w 291741"/>
              <a:gd name="T81" fmla="*/ 1951191 h 291740"/>
              <a:gd name="T82" fmla="*/ 650369 w 291741"/>
              <a:gd name="T83" fmla="*/ 1786318 h 291740"/>
              <a:gd name="T84" fmla="*/ 697658 w 291741"/>
              <a:gd name="T85" fmla="*/ 1448659 h 291740"/>
              <a:gd name="T86" fmla="*/ 453330 w 291741"/>
              <a:gd name="T87" fmla="*/ 1059996 h 291740"/>
              <a:gd name="T88" fmla="*/ 603101 w 291741"/>
              <a:gd name="T89" fmla="*/ 785183 h 291740"/>
              <a:gd name="T90" fmla="*/ 788309 w 291741"/>
              <a:gd name="T91" fmla="*/ 459319 h 291740"/>
              <a:gd name="T92" fmla="*/ 957775 w 291741"/>
              <a:gd name="T93" fmla="*/ 196272 h 291740"/>
              <a:gd name="T94" fmla="*/ 1414935 w 291741"/>
              <a:gd name="T95" fmla="*/ 208092 h 291740"/>
              <a:gd name="T96" fmla="*/ 825755 w 291741"/>
              <a:gd name="T97" fmla="*/ 0 h 291740"/>
              <a:gd name="T98" fmla="*/ 90860 w 291741"/>
              <a:gd name="T99" fmla="*/ 176211 h 291740"/>
              <a:gd name="T100" fmla="*/ 1272214 w 291741"/>
              <a:gd name="T101" fmla="*/ 1178638 h 291740"/>
              <a:gd name="T102" fmla="*/ 1928072 w 291741"/>
              <a:gd name="T103" fmla="*/ 1178638 h 291740"/>
              <a:gd name="T104" fmla="*/ 3105453 w 291741"/>
              <a:gd name="T105" fmla="*/ 176211 h 291740"/>
              <a:gd name="T106" fmla="*/ 2378467 w 291741"/>
              <a:gd name="T107" fmla="*/ 0 h 291740"/>
              <a:gd name="T108" fmla="*/ 3026432 w 291741"/>
              <a:gd name="T109" fmla="*/ 2858469 h 291740"/>
              <a:gd name="T110" fmla="*/ 2619487 w 291741"/>
              <a:gd name="T111" fmla="*/ 3128671 h 291740"/>
              <a:gd name="T112" fmla="*/ 628206 w 291741"/>
              <a:gd name="T113" fmla="*/ 3081682 h 291740"/>
              <a:gd name="T114" fmla="*/ 0 w 291741"/>
              <a:gd name="T115" fmla="*/ 2678365 h 29174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91741" h="291740">
                <a:moveTo>
                  <a:pt x="97127" y="262602"/>
                </a:moveTo>
                <a:lnTo>
                  <a:pt x="97127" y="283107"/>
                </a:lnTo>
                <a:lnTo>
                  <a:pt x="194254" y="283107"/>
                </a:lnTo>
                <a:lnTo>
                  <a:pt x="194254" y="262602"/>
                </a:lnTo>
                <a:lnTo>
                  <a:pt x="97127" y="262602"/>
                </a:lnTo>
                <a:close/>
                <a:moveTo>
                  <a:pt x="8274" y="232745"/>
                </a:moveTo>
                <a:lnTo>
                  <a:pt x="8274" y="246055"/>
                </a:lnTo>
                <a:cubicBezTo>
                  <a:pt x="8274" y="250372"/>
                  <a:pt x="11871" y="253969"/>
                  <a:pt x="16188" y="253969"/>
                </a:cubicBezTo>
                <a:lnTo>
                  <a:pt x="275553" y="253969"/>
                </a:lnTo>
                <a:cubicBezTo>
                  <a:pt x="279510" y="253969"/>
                  <a:pt x="282747" y="250372"/>
                  <a:pt x="282747" y="246055"/>
                </a:cubicBezTo>
                <a:lnTo>
                  <a:pt x="282747" y="232745"/>
                </a:lnTo>
                <a:lnTo>
                  <a:pt x="8274" y="232745"/>
                </a:lnTo>
                <a:close/>
                <a:moveTo>
                  <a:pt x="150007" y="115113"/>
                </a:moveTo>
                <a:lnTo>
                  <a:pt x="150367" y="224111"/>
                </a:lnTo>
                <a:lnTo>
                  <a:pt x="167994" y="224111"/>
                </a:lnTo>
                <a:lnTo>
                  <a:pt x="167634" y="115113"/>
                </a:lnTo>
                <a:lnTo>
                  <a:pt x="150007" y="115113"/>
                </a:lnTo>
                <a:close/>
                <a:moveTo>
                  <a:pt x="124107" y="115113"/>
                </a:moveTo>
                <a:lnTo>
                  <a:pt x="124107" y="224111"/>
                </a:lnTo>
                <a:lnTo>
                  <a:pt x="141374" y="224111"/>
                </a:lnTo>
                <a:lnTo>
                  <a:pt x="141014" y="115113"/>
                </a:lnTo>
                <a:lnTo>
                  <a:pt x="124107" y="115113"/>
                </a:lnTo>
                <a:close/>
                <a:moveTo>
                  <a:pt x="145691" y="77702"/>
                </a:moveTo>
                <a:lnTo>
                  <a:pt x="127344" y="106120"/>
                </a:lnTo>
                <a:lnTo>
                  <a:pt x="164396" y="106120"/>
                </a:lnTo>
                <a:lnTo>
                  <a:pt x="145691" y="77702"/>
                </a:lnTo>
                <a:close/>
                <a:moveTo>
                  <a:pt x="145871" y="44450"/>
                </a:moveTo>
                <a:cubicBezTo>
                  <a:pt x="162045" y="44450"/>
                  <a:pt x="177141" y="50588"/>
                  <a:pt x="189003" y="62142"/>
                </a:cubicBezTo>
                <a:cubicBezTo>
                  <a:pt x="209850" y="83805"/>
                  <a:pt x="212366" y="117745"/>
                  <a:pt x="194035" y="141575"/>
                </a:cubicBezTo>
                <a:cubicBezTo>
                  <a:pt x="193316" y="143019"/>
                  <a:pt x="192238" y="143741"/>
                  <a:pt x="190440" y="143741"/>
                </a:cubicBezTo>
                <a:cubicBezTo>
                  <a:pt x="189721" y="143741"/>
                  <a:pt x="189003" y="143019"/>
                  <a:pt x="187924" y="142658"/>
                </a:cubicBezTo>
                <a:cubicBezTo>
                  <a:pt x="186127" y="141214"/>
                  <a:pt x="185768" y="138325"/>
                  <a:pt x="187205" y="136520"/>
                </a:cubicBezTo>
                <a:cubicBezTo>
                  <a:pt x="202661" y="115940"/>
                  <a:pt x="200504" y="86694"/>
                  <a:pt x="182173" y="68641"/>
                </a:cubicBezTo>
                <a:cubicBezTo>
                  <a:pt x="172469" y="58892"/>
                  <a:pt x="159529" y="53477"/>
                  <a:pt x="145871" y="53477"/>
                </a:cubicBezTo>
                <a:cubicBezTo>
                  <a:pt x="132212" y="53477"/>
                  <a:pt x="119272" y="58892"/>
                  <a:pt x="109568" y="68641"/>
                </a:cubicBezTo>
                <a:cubicBezTo>
                  <a:pt x="91237" y="86694"/>
                  <a:pt x="89080" y="115940"/>
                  <a:pt x="104536" y="136520"/>
                </a:cubicBezTo>
                <a:cubicBezTo>
                  <a:pt x="106333" y="138325"/>
                  <a:pt x="105973" y="141214"/>
                  <a:pt x="103817" y="142658"/>
                </a:cubicBezTo>
                <a:cubicBezTo>
                  <a:pt x="101660" y="144102"/>
                  <a:pt x="99144" y="143741"/>
                  <a:pt x="97706" y="141575"/>
                </a:cubicBezTo>
                <a:cubicBezTo>
                  <a:pt x="79375" y="117745"/>
                  <a:pt x="81891" y="83805"/>
                  <a:pt x="103098" y="62142"/>
                </a:cubicBezTo>
                <a:cubicBezTo>
                  <a:pt x="114600" y="50588"/>
                  <a:pt x="129337" y="44450"/>
                  <a:pt x="145871" y="44450"/>
                </a:cubicBezTo>
                <a:close/>
                <a:moveTo>
                  <a:pt x="138156" y="0"/>
                </a:moveTo>
                <a:lnTo>
                  <a:pt x="153227" y="0"/>
                </a:lnTo>
                <a:cubicBezTo>
                  <a:pt x="158609" y="0"/>
                  <a:pt x="162556" y="4328"/>
                  <a:pt x="162556" y="9377"/>
                </a:cubicBezTo>
                <a:lnTo>
                  <a:pt x="162556" y="19115"/>
                </a:lnTo>
                <a:cubicBezTo>
                  <a:pt x="166144" y="19837"/>
                  <a:pt x="170091" y="20558"/>
                  <a:pt x="173679" y="22361"/>
                </a:cubicBezTo>
                <a:lnTo>
                  <a:pt x="178344" y="13705"/>
                </a:lnTo>
                <a:cubicBezTo>
                  <a:pt x="179779" y="11181"/>
                  <a:pt x="181573" y="10099"/>
                  <a:pt x="184085" y="9377"/>
                </a:cubicBezTo>
                <a:cubicBezTo>
                  <a:pt x="186597" y="8656"/>
                  <a:pt x="189108" y="9017"/>
                  <a:pt x="191620" y="10459"/>
                </a:cubicBezTo>
                <a:lnTo>
                  <a:pt x="204538" y="18033"/>
                </a:lnTo>
                <a:cubicBezTo>
                  <a:pt x="206332" y="19115"/>
                  <a:pt x="208126" y="21279"/>
                  <a:pt x="208485" y="23443"/>
                </a:cubicBezTo>
                <a:cubicBezTo>
                  <a:pt x="209202" y="25968"/>
                  <a:pt x="209202" y="28493"/>
                  <a:pt x="207767" y="31017"/>
                </a:cubicBezTo>
                <a:lnTo>
                  <a:pt x="202744" y="39673"/>
                </a:lnTo>
                <a:cubicBezTo>
                  <a:pt x="205973" y="41477"/>
                  <a:pt x="208485" y="44362"/>
                  <a:pt x="210996" y="47608"/>
                </a:cubicBezTo>
                <a:lnTo>
                  <a:pt x="219608" y="42198"/>
                </a:lnTo>
                <a:cubicBezTo>
                  <a:pt x="223914" y="40034"/>
                  <a:pt x="229655" y="41477"/>
                  <a:pt x="232525" y="46166"/>
                </a:cubicBezTo>
                <a:lnTo>
                  <a:pt x="239702" y="59150"/>
                </a:lnTo>
                <a:cubicBezTo>
                  <a:pt x="242572" y="63478"/>
                  <a:pt x="241137" y="69248"/>
                  <a:pt x="236473" y="72134"/>
                </a:cubicBezTo>
                <a:lnTo>
                  <a:pt x="227861" y="76822"/>
                </a:lnTo>
                <a:cubicBezTo>
                  <a:pt x="229296" y="80790"/>
                  <a:pt x="230014" y="84396"/>
                  <a:pt x="230731" y="88003"/>
                </a:cubicBezTo>
                <a:lnTo>
                  <a:pt x="240420" y="88003"/>
                </a:lnTo>
                <a:cubicBezTo>
                  <a:pt x="245802" y="88003"/>
                  <a:pt x="250466" y="92331"/>
                  <a:pt x="250466" y="97380"/>
                </a:cubicBezTo>
                <a:lnTo>
                  <a:pt x="250466" y="112528"/>
                </a:lnTo>
                <a:cubicBezTo>
                  <a:pt x="250466" y="117938"/>
                  <a:pt x="245802" y="121906"/>
                  <a:pt x="240420" y="121906"/>
                </a:cubicBezTo>
                <a:lnTo>
                  <a:pt x="230731" y="121906"/>
                </a:lnTo>
                <a:cubicBezTo>
                  <a:pt x="230014" y="125512"/>
                  <a:pt x="229296" y="129840"/>
                  <a:pt x="227861" y="133086"/>
                </a:cubicBezTo>
                <a:lnTo>
                  <a:pt x="236473" y="137775"/>
                </a:lnTo>
                <a:cubicBezTo>
                  <a:pt x="238625" y="139578"/>
                  <a:pt x="240061" y="141021"/>
                  <a:pt x="241137" y="143546"/>
                </a:cubicBezTo>
                <a:cubicBezTo>
                  <a:pt x="241496" y="146431"/>
                  <a:pt x="241137" y="148595"/>
                  <a:pt x="239702" y="150759"/>
                </a:cubicBezTo>
                <a:lnTo>
                  <a:pt x="232525" y="164104"/>
                </a:lnTo>
                <a:cubicBezTo>
                  <a:pt x="231090" y="165907"/>
                  <a:pt x="228937" y="167710"/>
                  <a:pt x="226784" y="168432"/>
                </a:cubicBezTo>
                <a:cubicBezTo>
                  <a:pt x="224273" y="168792"/>
                  <a:pt x="221402" y="168792"/>
                  <a:pt x="219608" y="167350"/>
                </a:cubicBezTo>
                <a:lnTo>
                  <a:pt x="210996" y="162661"/>
                </a:lnTo>
                <a:cubicBezTo>
                  <a:pt x="208485" y="165186"/>
                  <a:pt x="205973" y="168071"/>
                  <a:pt x="202744" y="170956"/>
                </a:cubicBezTo>
                <a:lnTo>
                  <a:pt x="207767" y="179252"/>
                </a:lnTo>
                <a:cubicBezTo>
                  <a:pt x="210638" y="183580"/>
                  <a:pt x="208843" y="189350"/>
                  <a:pt x="204538" y="192236"/>
                </a:cubicBezTo>
                <a:lnTo>
                  <a:pt x="191620" y="199810"/>
                </a:lnTo>
                <a:cubicBezTo>
                  <a:pt x="190544" y="199810"/>
                  <a:pt x="189826" y="200170"/>
                  <a:pt x="189108" y="200170"/>
                </a:cubicBezTo>
                <a:cubicBezTo>
                  <a:pt x="187673" y="200170"/>
                  <a:pt x="186238" y="199449"/>
                  <a:pt x="185520" y="198006"/>
                </a:cubicBezTo>
                <a:cubicBezTo>
                  <a:pt x="184085" y="195842"/>
                  <a:pt x="184803" y="193318"/>
                  <a:pt x="186956" y="192236"/>
                </a:cubicBezTo>
                <a:lnTo>
                  <a:pt x="199873" y="184301"/>
                </a:lnTo>
                <a:cubicBezTo>
                  <a:pt x="200232" y="183940"/>
                  <a:pt x="200232" y="183940"/>
                  <a:pt x="199873" y="183580"/>
                </a:cubicBezTo>
                <a:lnTo>
                  <a:pt x="193414" y="171678"/>
                </a:lnTo>
                <a:cubicBezTo>
                  <a:pt x="192338" y="170235"/>
                  <a:pt x="192697" y="167710"/>
                  <a:pt x="194132" y="165907"/>
                </a:cubicBezTo>
                <a:cubicBezTo>
                  <a:pt x="198797" y="162661"/>
                  <a:pt x="202744" y="158694"/>
                  <a:pt x="206332" y="153644"/>
                </a:cubicBezTo>
                <a:cubicBezTo>
                  <a:pt x="208126" y="152202"/>
                  <a:pt x="210638" y="151841"/>
                  <a:pt x="212073" y="152923"/>
                </a:cubicBezTo>
                <a:lnTo>
                  <a:pt x="223914" y="159415"/>
                </a:lnTo>
                <a:cubicBezTo>
                  <a:pt x="224273" y="159776"/>
                  <a:pt x="224631" y="159415"/>
                  <a:pt x="224631" y="159415"/>
                </a:cubicBezTo>
                <a:lnTo>
                  <a:pt x="232525" y="146431"/>
                </a:lnTo>
                <a:cubicBezTo>
                  <a:pt x="232525" y="146431"/>
                  <a:pt x="232525" y="145710"/>
                  <a:pt x="232167" y="145710"/>
                </a:cubicBezTo>
                <a:lnTo>
                  <a:pt x="220326" y="138857"/>
                </a:lnTo>
                <a:cubicBezTo>
                  <a:pt x="218532" y="137775"/>
                  <a:pt x="217814" y="135250"/>
                  <a:pt x="218532" y="133447"/>
                </a:cubicBezTo>
                <a:cubicBezTo>
                  <a:pt x="220684" y="128037"/>
                  <a:pt x="221761" y="122266"/>
                  <a:pt x="222837" y="116496"/>
                </a:cubicBezTo>
                <a:cubicBezTo>
                  <a:pt x="223196" y="114692"/>
                  <a:pt x="224990" y="113250"/>
                  <a:pt x="227143" y="113250"/>
                </a:cubicBezTo>
                <a:lnTo>
                  <a:pt x="240420" y="113250"/>
                </a:lnTo>
                <a:cubicBezTo>
                  <a:pt x="241137" y="113250"/>
                  <a:pt x="241496" y="112528"/>
                  <a:pt x="241496" y="112528"/>
                </a:cubicBezTo>
                <a:lnTo>
                  <a:pt x="241496" y="97380"/>
                </a:lnTo>
                <a:cubicBezTo>
                  <a:pt x="241496" y="97020"/>
                  <a:pt x="241137" y="97020"/>
                  <a:pt x="240420" y="97020"/>
                </a:cubicBezTo>
                <a:lnTo>
                  <a:pt x="227143" y="97020"/>
                </a:lnTo>
                <a:cubicBezTo>
                  <a:pt x="224990" y="97020"/>
                  <a:pt x="223196" y="94856"/>
                  <a:pt x="222837" y="93052"/>
                </a:cubicBezTo>
                <a:cubicBezTo>
                  <a:pt x="221761" y="87642"/>
                  <a:pt x="220684" y="81872"/>
                  <a:pt x="218532" y="76822"/>
                </a:cubicBezTo>
                <a:cubicBezTo>
                  <a:pt x="217814" y="74298"/>
                  <a:pt x="218532" y="72134"/>
                  <a:pt x="220326" y="71052"/>
                </a:cubicBezTo>
                <a:lnTo>
                  <a:pt x="232167" y="64560"/>
                </a:lnTo>
                <a:cubicBezTo>
                  <a:pt x="232525" y="63838"/>
                  <a:pt x="232525" y="63838"/>
                  <a:pt x="232525" y="63117"/>
                </a:cubicBezTo>
                <a:lnTo>
                  <a:pt x="224631" y="50494"/>
                </a:lnTo>
                <a:cubicBezTo>
                  <a:pt x="224273" y="50133"/>
                  <a:pt x="224273" y="49772"/>
                  <a:pt x="223914" y="50133"/>
                </a:cubicBezTo>
                <a:lnTo>
                  <a:pt x="212073" y="56625"/>
                </a:lnTo>
                <a:cubicBezTo>
                  <a:pt x="210638" y="57707"/>
                  <a:pt x="208126" y="57346"/>
                  <a:pt x="206332" y="55904"/>
                </a:cubicBezTo>
                <a:cubicBezTo>
                  <a:pt x="202744" y="51215"/>
                  <a:pt x="198797" y="47248"/>
                  <a:pt x="194132" y="43641"/>
                </a:cubicBezTo>
                <a:cubicBezTo>
                  <a:pt x="192697" y="42198"/>
                  <a:pt x="192338" y="40034"/>
                  <a:pt x="193414" y="38231"/>
                </a:cubicBezTo>
                <a:lnTo>
                  <a:pt x="199873" y="26329"/>
                </a:lnTo>
                <a:cubicBezTo>
                  <a:pt x="200232" y="25968"/>
                  <a:pt x="199873" y="25607"/>
                  <a:pt x="199873" y="25607"/>
                </a:cubicBezTo>
                <a:lnTo>
                  <a:pt x="186956" y="18033"/>
                </a:lnTo>
                <a:cubicBezTo>
                  <a:pt x="186597" y="18033"/>
                  <a:pt x="186238" y="18033"/>
                  <a:pt x="186238" y="18394"/>
                </a:cubicBezTo>
                <a:lnTo>
                  <a:pt x="179420" y="30296"/>
                </a:lnTo>
                <a:cubicBezTo>
                  <a:pt x="178344" y="31739"/>
                  <a:pt x="176191" y="32460"/>
                  <a:pt x="174038" y="31739"/>
                </a:cubicBezTo>
                <a:cubicBezTo>
                  <a:pt x="168656" y="29575"/>
                  <a:pt x="162915" y="28493"/>
                  <a:pt x="157174" y="27411"/>
                </a:cubicBezTo>
                <a:cubicBezTo>
                  <a:pt x="155380" y="27411"/>
                  <a:pt x="153585" y="25247"/>
                  <a:pt x="153585" y="23083"/>
                </a:cubicBezTo>
                <a:lnTo>
                  <a:pt x="153585" y="9377"/>
                </a:lnTo>
                <a:cubicBezTo>
                  <a:pt x="153585" y="9377"/>
                  <a:pt x="153585" y="9017"/>
                  <a:pt x="153227" y="9017"/>
                </a:cubicBezTo>
                <a:lnTo>
                  <a:pt x="138156" y="9017"/>
                </a:lnTo>
                <a:cubicBezTo>
                  <a:pt x="137797" y="9017"/>
                  <a:pt x="137439" y="9377"/>
                  <a:pt x="137439" y="9377"/>
                </a:cubicBezTo>
                <a:lnTo>
                  <a:pt x="137439" y="23083"/>
                </a:lnTo>
                <a:cubicBezTo>
                  <a:pt x="137439" y="25247"/>
                  <a:pt x="135645" y="27411"/>
                  <a:pt x="133850" y="27411"/>
                </a:cubicBezTo>
                <a:cubicBezTo>
                  <a:pt x="128468" y="28493"/>
                  <a:pt x="122368" y="29575"/>
                  <a:pt x="117704" y="31739"/>
                </a:cubicBezTo>
                <a:cubicBezTo>
                  <a:pt x="115192" y="32460"/>
                  <a:pt x="113039" y="31739"/>
                  <a:pt x="111962" y="30296"/>
                </a:cubicBezTo>
                <a:lnTo>
                  <a:pt x="105504" y="18394"/>
                </a:lnTo>
                <a:cubicBezTo>
                  <a:pt x="104786" y="18033"/>
                  <a:pt x="104427" y="18033"/>
                  <a:pt x="104427" y="18033"/>
                </a:cubicBezTo>
                <a:lnTo>
                  <a:pt x="91510" y="25607"/>
                </a:lnTo>
                <a:cubicBezTo>
                  <a:pt x="91151" y="25607"/>
                  <a:pt x="91151" y="25968"/>
                  <a:pt x="91151" y="26329"/>
                </a:cubicBezTo>
                <a:lnTo>
                  <a:pt x="97610" y="38231"/>
                </a:lnTo>
                <a:cubicBezTo>
                  <a:pt x="99045" y="40034"/>
                  <a:pt x="98327" y="42198"/>
                  <a:pt x="96892" y="43641"/>
                </a:cubicBezTo>
                <a:cubicBezTo>
                  <a:pt x="92227" y="47248"/>
                  <a:pt x="88280" y="51215"/>
                  <a:pt x="84692" y="55904"/>
                </a:cubicBezTo>
                <a:cubicBezTo>
                  <a:pt x="83616" y="57346"/>
                  <a:pt x="81104" y="57707"/>
                  <a:pt x="79310" y="56625"/>
                </a:cubicBezTo>
                <a:lnTo>
                  <a:pt x="67469" y="50133"/>
                </a:lnTo>
                <a:cubicBezTo>
                  <a:pt x="67110" y="49772"/>
                  <a:pt x="66751" y="50133"/>
                  <a:pt x="66751" y="50494"/>
                </a:cubicBezTo>
                <a:lnTo>
                  <a:pt x="59216" y="63117"/>
                </a:lnTo>
                <a:cubicBezTo>
                  <a:pt x="59216" y="63478"/>
                  <a:pt x="59216" y="63838"/>
                  <a:pt x="59574" y="64560"/>
                </a:cubicBezTo>
                <a:lnTo>
                  <a:pt x="71416" y="71052"/>
                </a:lnTo>
                <a:cubicBezTo>
                  <a:pt x="72851" y="72134"/>
                  <a:pt x="73568" y="74298"/>
                  <a:pt x="72851" y="76822"/>
                </a:cubicBezTo>
                <a:cubicBezTo>
                  <a:pt x="70698" y="81872"/>
                  <a:pt x="69621" y="87642"/>
                  <a:pt x="68545" y="93052"/>
                </a:cubicBezTo>
                <a:cubicBezTo>
                  <a:pt x="68545" y="94856"/>
                  <a:pt x="66392" y="97020"/>
                  <a:pt x="64239" y="97020"/>
                </a:cubicBezTo>
                <a:lnTo>
                  <a:pt x="50604" y="97020"/>
                </a:lnTo>
                <a:cubicBezTo>
                  <a:pt x="50604" y="97020"/>
                  <a:pt x="50245" y="97020"/>
                  <a:pt x="50245" y="97380"/>
                </a:cubicBezTo>
                <a:lnTo>
                  <a:pt x="50245" y="112528"/>
                </a:lnTo>
                <a:lnTo>
                  <a:pt x="50604" y="113250"/>
                </a:lnTo>
                <a:lnTo>
                  <a:pt x="64239" y="113250"/>
                </a:lnTo>
                <a:cubicBezTo>
                  <a:pt x="66392" y="113250"/>
                  <a:pt x="68545" y="114692"/>
                  <a:pt x="68545" y="116496"/>
                </a:cubicBezTo>
                <a:cubicBezTo>
                  <a:pt x="69621" y="122266"/>
                  <a:pt x="70698" y="128037"/>
                  <a:pt x="72851" y="133447"/>
                </a:cubicBezTo>
                <a:cubicBezTo>
                  <a:pt x="73568" y="135250"/>
                  <a:pt x="72851" y="137775"/>
                  <a:pt x="71416" y="138857"/>
                </a:cubicBezTo>
                <a:lnTo>
                  <a:pt x="59574" y="145710"/>
                </a:lnTo>
                <a:lnTo>
                  <a:pt x="59216" y="146431"/>
                </a:lnTo>
                <a:lnTo>
                  <a:pt x="66751" y="159415"/>
                </a:lnTo>
                <a:cubicBezTo>
                  <a:pt x="66751" y="159776"/>
                  <a:pt x="67110" y="159776"/>
                  <a:pt x="67469" y="159415"/>
                </a:cubicBezTo>
                <a:lnTo>
                  <a:pt x="79310" y="152923"/>
                </a:lnTo>
                <a:cubicBezTo>
                  <a:pt x="81104" y="151841"/>
                  <a:pt x="83616" y="152202"/>
                  <a:pt x="84692" y="153644"/>
                </a:cubicBezTo>
                <a:cubicBezTo>
                  <a:pt x="88280" y="158694"/>
                  <a:pt x="92227" y="162661"/>
                  <a:pt x="96892" y="165907"/>
                </a:cubicBezTo>
                <a:cubicBezTo>
                  <a:pt x="98327" y="167710"/>
                  <a:pt x="99045" y="170235"/>
                  <a:pt x="97610" y="171678"/>
                </a:cubicBezTo>
                <a:lnTo>
                  <a:pt x="91151" y="183580"/>
                </a:lnTo>
                <a:cubicBezTo>
                  <a:pt x="91151" y="183940"/>
                  <a:pt x="91151" y="183940"/>
                  <a:pt x="91510" y="184301"/>
                </a:cubicBezTo>
                <a:lnTo>
                  <a:pt x="104427" y="192236"/>
                </a:lnTo>
                <a:cubicBezTo>
                  <a:pt x="106580" y="193318"/>
                  <a:pt x="106939" y="195842"/>
                  <a:pt x="105863" y="198006"/>
                </a:cubicBezTo>
                <a:cubicBezTo>
                  <a:pt x="104427" y="200170"/>
                  <a:pt x="102274" y="201252"/>
                  <a:pt x="100121" y="199810"/>
                </a:cubicBezTo>
                <a:lnTo>
                  <a:pt x="87204" y="192236"/>
                </a:lnTo>
                <a:cubicBezTo>
                  <a:pt x="82539" y="189350"/>
                  <a:pt x="81104" y="183580"/>
                  <a:pt x="83616" y="179252"/>
                </a:cubicBezTo>
                <a:lnTo>
                  <a:pt x="88280" y="170956"/>
                </a:lnTo>
                <a:cubicBezTo>
                  <a:pt x="85410" y="168071"/>
                  <a:pt x="82898" y="165186"/>
                  <a:pt x="80028" y="162661"/>
                </a:cubicBezTo>
                <a:lnTo>
                  <a:pt x="71774" y="167350"/>
                </a:lnTo>
                <a:cubicBezTo>
                  <a:pt x="67110" y="170235"/>
                  <a:pt x="61369" y="168432"/>
                  <a:pt x="59216" y="164104"/>
                </a:cubicBezTo>
                <a:lnTo>
                  <a:pt x="51322" y="150759"/>
                </a:lnTo>
                <a:cubicBezTo>
                  <a:pt x="50604" y="148595"/>
                  <a:pt x="50245" y="146431"/>
                  <a:pt x="50604" y="143546"/>
                </a:cubicBezTo>
                <a:cubicBezTo>
                  <a:pt x="51322" y="141021"/>
                  <a:pt x="52757" y="139578"/>
                  <a:pt x="54910" y="137775"/>
                </a:cubicBezTo>
                <a:lnTo>
                  <a:pt x="63521" y="133086"/>
                </a:lnTo>
                <a:cubicBezTo>
                  <a:pt x="62086" y="129840"/>
                  <a:pt x="61010" y="125512"/>
                  <a:pt x="60292" y="121906"/>
                </a:cubicBezTo>
                <a:lnTo>
                  <a:pt x="50604" y="121906"/>
                </a:lnTo>
                <a:cubicBezTo>
                  <a:pt x="45581" y="121906"/>
                  <a:pt x="41275" y="117938"/>
                  <a:pt x="41275" y="112528"/>
                </a:cubicBezTo>
                <a:lnTo>
                  <a:pt x="41275" y="97380"/>
                </a:lnTo>
                <a:cubicBezTo>
                  <a:pt x="41275" y="92331"/>
                  <a:pt x="45581" y="88003"/>
                  <a:pt x="50604" y="88003"/>
                </a:cubicBezTo>
                <a:lnTo>
                  <a:pt x="60292" y="88003"/>
                </a:lnTo>
                <a:cubicBezTo>
                  <a:pt x="61010" y="84396"/>
                  <a:pt x="62086" y="80790"/>
                  <a:pt x="63521" y="76822"/>
                </a:cubicBezTo>
                <a:lnTo>
                  <a:pt x="54910" y="72134"/>
                </a:lnTo>
                <a:cubicBezTo>
                  <a:pt x="52757" y="70691"/>
                  <a:pt x="51322" y="68527"/>
                  <a:pt x="50604" y="66002"/>
                </a:cubicBezTo>
                <a:cubicBezTo>
                  <a:pt x="50245" y="63838"/>
                  <a:pt x="50604" y="61314"/>
                  <a:pt x="51322" y="59150"/>
                </a:cubicBezTo>
                <a:lnTo>
                  <a:pt x="59216" y="46166"/>
                </a:lnTo>
                <a:cubicBezTo>
                  <a:pt x="61369" y="41477"/>
                  <a:pt x="67110" y="40034"/>
                  <a:pt x="71774" y="42198"/>
                </a:cubicBezTo>
                <a:lnTo>
                  <a:pt x="80028" y="47608"/>
                </a:lnTo>
                <a:cubicBezTo>
                  <a:pt x="82898" y="44362"/>
                  <a:pt x="85410" y="41477"/>
                  <a:pt x="88280" y="39673"/>
                </a:cubicBezTo>
                <a:lnTo>
                  <a:pt x="83616" y="31017"/>
                </a:lnTo>
                <a:cubicBezTo>
                  <a:pt x="81104" y="25968"/>
                  <a:pt x="82539" y="20197"/>
                  <a:pt x="87204" y="18033"/>
                </a:cubicBezTo>
                <a:lnTo>
                  <a:pt x="100121" y="10459"/>
                </a:lnTo>
                <a:cubicBezTo>
                  <a:pt x="104427" y="7574"/>
                  <a:pt x="110168" y="9377"/>
                  <a:pt x="112680" y="13705"/>
                </a:cubicBezTo>
                <a:lnTo>
                  <a:pt x="117704" y="22361"/>
                </a:lnTo>
                <a:cubicBezTo>
                  <a:pt x="121651" y="20558"/>
                  <a:pt x="124880" y="19837"/>
                  <a:pt x="128827" y="19115"/>
                </a:cubicBezTo>
                <a:lnTo>
                  <a:pt x="128827" y="9377"/>
                </a:lnTo>
                <a:cubicBezTo>
                  <a:pt x="128827" y="4328"/>
                  <a:pt x="133133" y="0"/>
                  <a:pt x="138156" y="0"/>
                </a:cubicBezTo>
                <a:close/>
                <a:moveTo>
                  <a:pt x="16188" y="0"/>
                </a:moveTo>
                <a:lnTo>
                  <a:pt x="75183" y="0"/>
                </a:lnTo>
                <a:cubicBezTo>
                  <a:pt x="77701" y="0"/>
                  <a:pt x="79500" y="1799"/>
                  <a:pt x="79500" y="4317"/>
                </a:cubicBezTo>
                <a:cubicBezTo>
                  <a:pt x="79500" y="6835"/>
                  <a:pt x="77701" y="8993"/>
                  <a:pt x="75183" y="8993"/>
                </a:cubicBezTo>
                <a:lnTo>
                  <a:pt x="16188" y="8993"/>
                </a:lnTo>
                <a:cubicBezTo>
                  <a:pt x="11871" y="8993"/>
                  <a:pt x="8274" y="12231"/>
                  <a:pt x="8274" y="16188"/>
                </a:cubicBezTo>
                <a:lnTo>
                  <a:pt x="8274" y="224111"/>
                </a:lnTo>
                <a:lnTo>
                  <a:pt x="115114" y="224111"/>
                </a:lnTo>
                <a:lnTo>
                  <a:pt x="115114" y="110797"/>
                </a:lnTo>
                <a:cubicBezTo>
                  <a:pt x="115114" y="109717"/>
                  <a:pt x="115114" y="108998"/>
                  <a:pt x="115833" y="108279"/>
                </a:cubicBezTo>
                <a:lnTo>
                  <a:pt x="141733" y="66910"/>
                </a:lnTo>
                <a:cubicBezTo>
                  <a:pt x="142813" y="65471"/>
                  <a:pt x="143892" y="64751"/>
                  <a:pt x="145691" y="64751"/>
                </a:cubicBezTo>
                <a:cubicBezTo>
                  <a:pt x="147129" y="64751"/>
                  <a:pt x="148928" y="65471"/>
                  <a:pt x="149288" y="66910"/>
                </a:cubicBezTo>
                <a:lnTo>
                  <a:pt x="175548" y="108279"/>
                </a:lnTo>
                <a:cubicBezTo>
                  <a:pt x="176627" y="108998"/>
                  <a:pt x="176627" y="109717"/>
                  <a:pt x="176627" y="110797"/>
                </a:cubicBezTo>
                <a:lnTo>
                  <a:pt x="176987" y="224111"/>
                </a:lnTo>
                <a:lnTo>
                  <a:pt x="282747" y="224111"/>
                </a:lnTo>
                <a:lnTo>
                  <a:pt x="282747" y="16188"/>
                </a:lnTo>
                <a:cubicBezTo>
                  <a:pt x="282747" y="12231"/>
                  <a:pt x="279510" y="8993"/>
                  <a:pt x="275553" y="8993"/>
                </a:cubicBezTo>
                <a:lnTo>
                  <a:pt x="216557" y="8993"/>
                </a:lnTo>
                <a:cubicBezTo>
                  <a:pt x="214399" y="8993"/>
                  <a:pt x="212240" y="6835"/>
                  <a:pt x="212240" y="4317"/>
                </a:cubicBezTo>
                <a:cubicBezTo>
                  <a:pt x="212240" y="1799"/>
                  <a:pt x="214399" y="0"/>
                  <a:pt x="216557" y="0"/>
                </a:cubicBezTo>
                <a:lnTo>
                  <a:pt x="275553" y="0"/>
                </a:lnTo>
                <a:cubicBezTo>
                  <a:pt x="284546" y="0"/>
                  <a:pt x="291741" y="7194"/>
                  <a:pt x="291741" y="16188"/>
                </a:cubicBezTo>
                <a:lnTo>
                  <a:pt x="291741" y="246055"/>
                </a:lnTo>
                <a:cubicBezTo>
                  <a:pt x="291741" y="255048"/>
                  <a:pt x="284546" y="262602"/>
                  <a:pt x="275553" y="262602"/>
                </a:cubicBezTo>
                <a:lnTo>
                  <a:pt x="202887" y="262602"/>
                </a:lnTo>
                <a:lnTo>
                  <a:pt x="202887" y="283107"/>
                </a:lnTo>
                <a:lnTo>
                  <a:pt x="234184" y="283107"/>
                </a:lnTo>
                <a:cubicBezTo>
                  <a:pt x="236702" y="283107"/>
                  <a:pt x="238501" y="284906"/>
                  <a:pt x="238501" y="287424"/>
                </a:cubicBezTo>
                <a:cubicBezTo>
                  <a:pt x="238501" y="290301"/>
                  <a:pt x="236702" y="291740"/>
                  <a:pt x="234184" y="291740"/>
                </a:cubicBezTo>
                <a:lnTo>
                  <a:pt x="57197" y="291740"/>
                </a:lnTo>
                <a:cubicBezTo>
                  <a:pt x="54679" y="291740"/>
                  <a:pt x="52880" y="290301"/>
                  <a:pt x="52880" y="287424"/>
                </a:cubicBezTo>
                <a:cubicBezTo>
                  <a:pt x="52880" y="284906"/>
                  <a:pt x="54679" y="283107"/>
                  <a:pt x="57197" y="283107"/>
                </a:cubicBezTo>
                <a:lnTo>
                  <a:pt x="88134" y="283107"/>
                </a:lnTo>
                <a:lnTo>
                  <a:pt x="88134" y="262602"/>
                </a:lnTo>
                <a:lnTo>
                  <a:pt x="16188" y="262602"/>
                </a:lnTo>
                <a:cubicBezTo>
                  <a:pt x="7194" y="262602"/>
                  <a:pt x="0" y="255048"/>
                  <a:pt x="0" y="246055"/>
                </a:cubicBezTo>
                <a:lnTo>
                  <a:pt x="0" y="16188"/>
                </a:lnTo>
                <a:cubicBezTo>
                  <a:pt x="0" y="7194"/>
                  <a:pt x="7194" y="0"/>
                  <a:pt x="16188" y="0"/>
                </a:cubicBezTo>
                <a:close/>
              </a:path>
            </a:pathLst>
          </a:custGeom>
          <a:solidFill>
            <a:schemeClr val="accent1"/>
          </a:solidFill>
          <a:ln>
            <a:noFill/>
          </a:ln>
          <a:effectLst/>
        </p:spPr>
        <p:txBody>
          <a:bodyPr anchor="ctr"/>
          <a:lstStyle/>
          <a:p>
            <a:endParaRPr lang="en-US"/>
          </a:p>
        </p:txBody>
      </p:sp>
      <p:sp>
        <p:nvSpPr>
          <p:cNvPr id="34" name="Subtitle 2">
            <a:extLst>
              <a:ext uri="{FF2B5EF4-FFF2-40B4-BE49-F238E27FC236}">
                <a16:creationId xmlns:a16="http://schemas.microsoft.com/office/drawing/2014/main" id="{3A7C5AE0-1FBC-9E43-87D5-F1935C9284E2}"/>
              </a:ext>
            </a:extLst>
          </p:cNvPr>
          <p:cNvSpPr txBox="1">
            <a:spLocks/>
          </p:cNvSpPr>
          <p:nvPr/>
        </p:nvSpPr>
        <p:spPr>
          <a:xfrm>
            <a:off x="16413005" y="6080940"/>
            <a:ext cx="6443820" cy="1477392"/>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dirty="0">
                <a:solidFill>
                  <a:schemeClr val="tx1"/>
                </a:solidFill>
                <a:latin typeface="Source Sans Pro Light" panose="020B0403030403020204" pitchFamily="34" charset="0"/>
                <a:ea typeface="Open Sans Light" panose="020B0306030504020204" pitchFamily="34" charset="0"/>
                <a:cs typeface="Poppins ExtraLight" pitchFamily="2" charset="77"/>
              </a:rPr>
              <a:t>Green marketing is a practice whereby companies seek to go above and beyond traditional marketing.</a:t>
            </a:r>
          </a:p>
        </p:txBody>
      </p:sp>
      <p:sp>
        <p:nvSpPr>
          <p:cNvPr id="35" name="TextBox 34">
            <a:extLst>
              <a:ext uri="{FF2B5EF4-FFF2-40B4-BE49-F238E27FC236}">
                <a16:creationId xmlns:a16="http://schemas.microsoft.com/office/drawing/2014/main" id="{84BFD4E8-DBE6-1B42-A56F-7C57FDA382CF}"/>
              </a:ext>
            </a:extLst>
          </p:cNvPr>
          <p:cNvSpPr txBox="1"/>
          <p:nvPr/>
        </p:nvSpPr>
        <p:spPr>
          <a:xfrm>
            <a:off x="17565279" y="5395033"/>
            <a:ext cx="4139275" cy="584775"/>
          </a:xfrm>
          <a:prstGeom prst="rect">
            <a:avLst/>
          </a:prstGeom>
          <a:noFill/>
        </p:spPr>
        <p:txBody>
          <a:bodyPr wrap="none" rtlCol="0" anchor="ctr" anchorCtr="0">
            <a:spAutoFit/>
          </a:bodyPr>
          <a:lstStyle/>
          <a:p>
            <a:pPr algn="ctr"/>
            <a:r>
              <a:rPr lang="en-US" sz="3200" spc="600" dirty="0">
                <a:solidFill>
                  <a:schemeClr val="tx2"/>
                </a:solidFill>
                <a:latin typeface="Oswald Medium" panose="02000603000000000000" pitchFamily="2" charset="77"/>
                <a:ea typeface="League Spartan" charset="0"/>
                <a:cs typeface="Poppins" pitchFamily="2" charset="77"/>
              </a:rPr>
              <a:t>YOUR TITLE HERE</a:t>
            </a:r>
          </a:p>
        </p:txBody>
      </p:sp>
      <p:sp>
        <p:nvSpPr>
          <p:cNvPr id="38" name="Subtitle 2">
            <a:extLst>
              <a:ext uri="{FF2B5EF4-FFF2-40B4-BE49-F238E27FC236}">
                <a16:creationId xmlns:a16="http://schemas.microsoft.com/office/drawing/2014/main" id="{A51CB497-6472-904C-B24C-9F53A504D2A4}"/>
              </a:ext>
            </a:extLst>
          </p:cNvPr>
          <p:cNvSpPr txBox="1">
            <a:spLocks/>
          </p:cNvSpPr>
          <p:nvPr/>
        </p:nvSpPr>
        <p:spPr>
          <a:xfrm>
            <a:off x="16413005" y="11116236"/>
            <a:ext cx="6443820" cy="1477392"/>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dirty="0">
                <a:solidFill>
                  <a:schemeClr val="tx1"/>
                </a:solidFill>
                <a:latin typeface="Source Sans Pro Light" panose="020B0403030403020204" pitchFamily="34" charset="0"/>
                <a:ea typeface="Open Sans Light" panose="020B0306030504020204" pitchFamily="34" charset="0"/>
                <a:cs typeface="Poppins ExtraLight" pitchFamily="2" charset="77"/>
              </a:rPr>
              <a:t>Green marketing is a practice whereby companies seek to go above and beyond traditional marketing.</a:t>
            </a:r>
          </a:p>
        </p:txBody>
      </p:sp>
      <p:sp>
        <p:nvSpPr>
          <p:cNvPr id="39" name="TextBox 38">
            <a:extLst>
              <a:ext uri="{FF2B5EF4-FFF2-40B4-BE49-F238E27FC236}">
                <a16:creationId xmlns:a16="http://schemas.microsoft.com/office/drawing/2014/main" id="{7244FBC6-8C91-3247-9D51-9A98E7FECD70}"/>
              </a:ext>
            </a:extLst>
          </p:cNvPr>
          <p:cNvSpPr txBox="1"/>
          <p:nvPr/>
        </p:nvSpPr>
        <p:spPr>
          <a:xfrm>
            <a:off x="17565279" y="10430329"/>
            <a:ext cx="4139275" cy="584775"/>
          </a:xfrm>
          <a:prstGeom prst="rect">
            <a:avLst/>
          </a:prstGeom>
          <a:noFill/>
        </p:spPr>
        <p:txBody>
          <a:bodyPr wrap="none" rtlCol="0" anchor="ctr" anchorCtr="0">
            <a:spAutoFit/>
          </a:bodyPr>
          <a:lstStyle/>
          <a:p>
            <a:pPr algn="ctr"/>
            <a:r>
              <a:rPr lang="en-US" sz="3200" spc="600" dirty="0">
                <a:solidFill>
                  <a:schemeClr val="tx2"/>
                </a:solidFill>
                <a:latin typeface="Oswald Medium" panose="02000603000000000000" pitchFamily="2" charset="77"/>
                <a:ea typeface="League Spartan" charset="0"/>
                <a:cs typeface="Poppins" pitchFamily="2" charset="77"/>
              </a:rPr>
              <a:t>YOUR TITLE HERE</a:t>
            </a:r>
          </a:p>
        </p:txBody>
      </p:sp>
      <p:sp>
        <p:nvSpPr>
          <p:cNvPr id="41" name="Subtitle 2">
            <a:extLst>
              <a:ext uri="{FF2B5EF4-FFF2-40B4-BE49-F238E27FC236}">
                <a16:creationId xmlns:a16="http://schemas.microsoft.com/office/drawing/2014/main" id="{86DE4780-3740-C044-8923-F49DC26E0FBB}"/>
              </a:ext>
            </a:extLst>
          </p:cNvPr>
          <p:cNvSpPr txBox="1">
            <a:spLocks/>
          </p:cNvSpPr>
          <p:nvPr/>
        </p:nvSpPr>
        <p:spPr>
          <a:xfrm>
            <a:off x="8612012" y="6080940"/>
            <a:ext cx="6443820" cy="1477392"/>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dirty="0">
                <a:solidFill>
                  <a:schemeClr val="tx1"/>
                </a:solidFill>
                <a:latin typeface="Source Sans Pro Light" panose="020B0403030403020204" pitchFamily="34" charset="0"/>
                <a:ea typeface="Open Sans Light" panose="020B0306030504020204" pitchFamily="34" charset="0"/>
                <a:cs typeface="Poppins ExtraLight" pitchFamily="2" charset="77"/>
              </a:rPr>
              <a:t>Green marketing is a practice whereby companies seek to go above and beyond traditional marketing.</a:t>
            </a:r>
          </a:p>
        </p:txBody>
      </p:sp>
      <p:sp>
        <p:nvSpPr>
          <p:cNvPr id="42" name="TextBox 41">
            <a:extLst>
              <a:ext uri="{FF2B5EF4-FFF2-40B4-BE49-F238E27FC236}">
                <a16:creationId xmlns:a16="http://schemas.microsoft.com/office/drawing/2014/main" id="{6E56BB2A-39E8-9F40-8B98-88EAB51377C6}"/>
              </a:ext>
            </a:extLst>
          </p:cNvPr>
          <p:cNvSpPr txBox="1"/>
          <p:nvPr/>
        </p:nvSpPr>
        <p:spPr>
          <a:xfrm>
            <a:off x="9808371" y="5395033"/>
            <a:ext cx="4051110" cy="584775"/>
          </a:xfrm>
          <a:prstGeom prst="rect">
            <a:avLst/>
          </a:prstGeom>
          <a:noFill/>
        </p:spPr>
        <p:txBody>
          <a:bodyPr wrap="none" rtlCol="0" anchor="ctr" anchorCtr="0">
            <a:spAutoFit/>
          </a:bodyPr>
          <a:lstStyle/>
          <a:p>
            <a:pPr algn="ctr"/>
            <a:r>
              <a:rPr lang="en-US" sz="3200" spc="600" dirty="0">
                <a:solidFill>
                  <a:schemeClr val="tx2"/>
                </a:solidFill>
                <a:latin typeface="Oswald Medium" panose="02000603000000000000" pitchFamily="2" charset="77"/>
                <a:ea typeface="League Spartan" charset="0"/>
                <a:cs typeface="Poppins" pitchFamily="2" charset="77"/>
              </a:rPr>
              <a:t>YOUR TITLE HERE</a:t>
            </a:r>
          </a:p>
        </p:txBody>
      </p:sp>
      <p:sp>
        <p:nvSpPr>
          <p:cNvPr id="44" name="Subtitle 2">
            <a:extLst>
              <a:ext uri="{FF2B5EF4-FFF2-40B4-BE49-F238E27FC236}">
                <a16:creationId xmlns:a16="http://schemas.microsoft.com/office/drawing/2014/main" id="{DD27071C-FCBE-A04A-938B-66D3A9D70AB0}"/>
              </a:ext>
            </a:extLst>
          </p:cNvPr>
          <p:cNvSpPr txBox="1">
            <a:spLocks/>
          </p:cNvSpPr>
          <p:nvPr/>
        </p:nvSpPr>
        <p:spPr>
          <a:xfrm>
            <a:off x="8612012" y="11116236"/>
            <a:ext cx="6443820" cy="1477392"/>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dirty="0">
                <a:solidFill>
                  <a:schemeClr val="tx1"/>
                </a:solidFill>
                <a:latin typeface="Source Sans Pro Light" panose="020B0403030403020204" pitchFamily="34" charset="0"/>
                <a:ea typeface="Open Sans Light" panose="020B0306030504020204" pitchFamily="34" charset="0"/>
                <a:cs typeface="Poppins ExtraLight" pitchFamily="2" charset="77"/>
              </a:rPr>
              <a:t>Green marketing is a practice whereby companies seek to go above and beyond traditional marketing.</a:t>
            </a:r>
          </a:p>
        </p:txBody>
      </p:sp>
      <p:sp>
        <p:nvSpPr>
          <p:cNvPr id="45" name="TextBox 44">
            <a:extLst>
              <a:ext uri="{FF2B5EF4-FFF2-40B4-BE49-F238E27FC236}">
                <a16:creationId xmlns:a16="http://schemas.microsoft.com/office/drawing/2014/main" id="{27B0AC32-0E11-D341-BA43-0EA772E93AB6}"/>
              </a:ext>
            </a:extLst>
          </p:cNvPr>
          <p:cNvSpPr txBox="1"/>
          <p:nvPr/>
        </p:nvSpPr>
        <p:spPr>
          <a:xfrm>
            <a:off x="9764286" y="10430329"/>
            <a:ext cx="4139275" cy="584775"/>
          </a:xfrm>
          <a:prstGeom prst="rect">
            <a:avLst/>
          </a:prstGeom>
          <a:noFill/>
        </p:spPr>
        <p:txBody>
          <a:bodyPr wrap="none" rtlCol="0" anchor="ctr" anchorCtr="0">
            <a:spAutoFit/>
          </a:bodyPr>
          <a:lstStyle/>
          <a:p>
            <a:pPr algn="ctr"/>
            <a:r>
              <a:rPr lang="en-US" sz="3200" spc="600" dirty="0">
                <a:solidFill>
                  <a:schemeClr val="tx2"/>
                </a:solidFill>
                <a:latin typeface="Oswald Medium" panose="02000603000000000000" pitchFamily="2" charset="77"/>
                <a:ea typeface="League Spartan" charset="0"/>
                <a:cs typeface="Poppins" pitchFamily="2" charset="77"/>
              </a:rPr>
              <a:t>YOUR TITLE HERE</a:t>
            </a:r>
          </a:p>
        </p:txBody>
      </p:sp>
      <p:sp>
        <p:nvSpPr>
          <p:cNvPr id="3" name="Picture Placeholder 2">
            <a:extLst>
              <a:ext uri="{FF2B5EF4-FFF2-40B4-BE49-F238E27FC236}">
                <a16:creationId xmlns:a16="http://schemas.microsoft.com/office/drawing/2014/main" id="{580B0009-0BA7-6A49-9AA9-1B0F411CD4AD}"/>
              </a:ext>
            </a:extLst>
          </p:cNvPr>
          <p:cNvSpPr>
            <a:spLocks noGrp="1"/>
          </p:cNvSpPr>
          <p:nvPr>
            <p:ph type="pic" sz="quarter" idx="10"/>
          </p:nvPr>
        </p:nvSpPr>
        <p:spPr>
          <a:solidFill>
            <a:schemeClr val="bg1">
              <a:lumMod val="95000"/>
            </a:schemeClr>
          </a:solidFill>
        </p:spPr>
      </p:sp>
      <p:grpSp>
        <p:nvGrpSpPr>
          <p:cNvPr id="17" name="Group 16">
            <a:extLst>
              <a:ext uri="{FF2B5EF4-FFF2-40B4-BE49-F238E27FC236}">
                <a16:creationId xmlns:a16="http://schemas.microsoft.com/office/drawing/2014/main" id="{3F317B09-F16E-A148-8FF7-B9AD196CE4F5}"/>
              </a:ext>
            </a:extLst>
          </p:cNvPr>
          <p:cNvGrpSpPr/>
          <p:nvPr/>
        </p:nvGrpSpPr>
        <p:grpSpPr>
          <a:xfrm>
            <a:off x="1802251" y="1968665"/>
            <a:ext cx="6288804" cy="11679590"/>
            <a:chOff x="9603561" y="2502535"/>
            <a:chExt cx="5173705" cy="9608623"/>
          </a:xfrm>
        </p:grpSpPr>
        <p:pic>
          <p:nvPicPr>
            <p:cNvPr id="18" name="Picture 17">
              <a:extLst>
                <a:ext uri="{FF2B5EF4-FFF2-40B4-BE49-F238E27FC236}">
                  <a16:creationId xmlns:a16="http://schemas.microsoft.com/office/drawing/2014/main" id="{714FDEA2-5F2E-C04C-8593-BCD2C3118C2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603561" y="10720515"/>
              <a:ext cx="5173705" cy="1390643"/>
            </a:xfrm>
            <a:prstGeom prst="rect">
              <a:avLst/>
            </a:prstGeom>
          </p:spPr>
        </p:pic>
        <p:grpSp>
          <p:nvGrpSpPr>
            <p:cNvPr id="19" name="Group 18">
              <a:extLst>
                <a:ext uri="{FF2B5EF4-FFF2-40B4-BE49-F238E27FC236}">
                  <a16:creationId xmlns:a16="http://schemas.microsoft.com/office/drawing/2014/main" id="{2E5273D2-FD2A-BE41-99D0-1642E3618465}"/>
                </a:ext>
              </a:extLst>
            </p:cNvPr>
            <p:cNvGrpSpPr/>
            <p:nvPr/>
          </p:nvGrpSpPr>
          <p:grpSpPr>
            <a:xfrm>
              <a:off x="10000616" y="2502535"/>
              <a:ext cx="4379595" cy="8717280"/>
              <a:chOff x="10000616" y="2502535"/>
              <a:chExt cx="4379595" cy="8717280"/>
            </a:xfrm>
          </p:grpSpPr>
          <p:sp>
            <p:nvSpPr>
              <p:cNvPr id="21" name="Freeform 17">
                <a:extLst>
                  <a:ext uri="{FF2B5EF4-FFF2-40B4-BE49-F238E27FC236}">
                    <a16:creationId xmlns:a16="http://schemas.microsoft.com/office/drawing/2014/main" id="{C9BF8DEE-1572-D240-8587-77A7CEE6710A}"/>
                  </a:ext>
                </a:extLst>
              </p:cNvPr>
              <p:cNvSpPr>
                <a:spLocks noEditPoints="1"/>
              </p:cNvSpPr>
              <p:nvPr/>
            </p:nvSpPr>
            <p:spPr bwMode="auto">
              <a:xfrm>
                <a:off x="10107138" y="2575878"/>
                <a:ext cx="4166553" cy="8567103"/>
              </a:xfrm>
              <a:custGeom>
                <a:avLst/>
                <a:gdLst>
                  <a:gd name="T0" fmla="*/ 1171 w 1370"/>
                  <a:gd name="T1" fmla="*/ 0 h 2819"/>
                  <a:gd name="T2" fmla="*/ 199 w 1370"/>
                  <a:gd name="T3" fmla="*/ 0 h 2819"/>
                  <a:gd name="T4" fmla="*/ 0 w 1370"/>
                  <a:gd name="T5" fmla="*/ 199 h 2819"/>
                  <a:gd name="T6" fmla="*/ 0 w 1370"/>
                  <a:gd name="T7" fmla="*/ 2621 h 2819"/>
                  <a:gd name="T8" fmla="*/ 199 w 1370"/>
                  <a:gd name="T9" fmla="*/ 2819 h 2819"/>
                  <a:gd name="T10" fmla="*/ 1171 w 1370"/>
                  <a:gd name="T11" fmla="*/ 2819 h 2819"/>
                  <a:gd name="T12" fmla="*/ 1370 w 1370"/>
                  <a:gd name="T13" fmla="*/ 2621 h 2819"/>
                  <a:gd name="T14" fmla="*/ 1370 w 1370"/>
                  <a:gd name="T15" fmla="*/ 199 h 2819"/>
                  <a:gd name="T16" fmla="*/ 1171 w 1370"/>
                  <a:gd name="T17" fmla="*/ 0 h 2819"/>
                  <a:gd name="T18" fmla="*/ 1306 w 1370"/>
                  <a:gd name="T19" fmla="*/ 2633 h 2819"/>
                  <a:gd name="T20" fmla="*/ 1185 w 1370"/>
                  <a:gd name="T21" fmla="*/ 2754 h 2819"/>
                  <a:gd name="T22" fmla="*/ 186 w 1370"/>
                  <a:gd name="T23" fmla="*/ 2754 h 2819"/>
                  <a:gd name="T24" fmla="*/ 64 w 1370"/>
                  <a:gd name="T25" fmla="*/ 2633 h 2819"/>
                  <a:gd name="T26" fmla="*/ 64 w 1370"/>
                  <a:gd name="T27" fmla="*/ 187 h 2819"/>
                  <a:gd name="T28" fmla="*/ 186 w 1370"/>
                  <a:gd name="T29" fmla="*/ 65 h 2819"/>
                  <a:gd name="T30" fmla="*/ 319 w 1370"/>
                  <a:gd name="T31" fmla="*/ 65 h 2819"/>
                  <a:gd name="T32" fmla="*/ 319 w 1370"/>
                  <a:gd name="T33" fmla="*/ 65 h 2819"/>
                  <a:gd name="T34" fmla="*/ 320 w 1370"/>
                  <a:gd name="T35" fmla="*/ 65 h 2819"/>
                  <a:gd name="T36" fmla="*/ 334 w 1370"/>
                  <a:gd name="T37" fmla="*/ 79 h 2819"/>
                  <a:gd name="T38" fmla="*/ 334 w 1370"/>
                  <a:gd name="T39" fmla="*/ 79 h 2819"/>
                  <a:gd name="T40" fmla="*/ 334 w 1370"/>
                  <a:gd name="T41" fmla="*/ 80 h 2819"/>
                  <a:gd name="T42" fmla="*/ 334 w 1370"/>
                  <a:gd name="T43" fmla="*/ 85 h 2819"/>
                  <a:gd name="T44" fmla="*/ 413 w 1370"/>
                  <a:gd name="T45" fmla="*/ 165 h 2819"/>
                  <a:gd name="T46" fmla="*/ 957 w 1370"/>
                  <a:gd name="T47" fmla="*/ 165 h 2819"/>
                  <a:gd name="T48" fmla="*/ 1037 w 1370"/>
                  <a:gd name="T49" fmla="*/ 85 h 2819"/>
                  <a:gd name="T50" fmla="*/ 1037 w 1370"/>
                  <a:gd name="T51" fmla="*/ 80 h 2819"/>
                  <a:gd name="T52" fmla="*/ 1037 w 1370"/>
                  <a:gd name="T53" fmla="*/ 79 h 2819"/>
                  <a:gd name="T54" fmla="*/ 1050 w 1370"/>
                  <a:gd name="T55" fmla="*/ 65 h 2819"/>
                  <a:gd name="T56" fmla="*/ 1051 w 1370"/>
                  <a:gd name="T57" fmla="*/ 65 h 2819"/>
                  <a:gd name="T58" fmla="*/ 1051 w 1370"/>
                  <a:gd name="T59" fmla="*/ 65 h 2819"/>
                  <a:gd name="T60" fmla="*/ 1185 w 1370"/>
                  <a:gd name="T61" fmla="*/ 65 h 2819"/>
                  <a:gd name="T62" fmla="*/ 1306 w 1370"/>
                  <a:gd name="T63" fmla="*/ 187 h 2819"/>
                  <a:gd name="T64" fmla="*/ 1306 w 1370"/>
                  <a:gd name="T65" fmla="*/ 2633 h 2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70" h="2819">
                    <a:moveTo>
                      <a:pt x="1171" y="0"/>
                    </a:moveTo>
                    <a:cubicBezTo>
                      <a:pt x="199" y="0"/>
                      <a:pt x="199" y="0"/>
                      <a:pt x="199" y="0"/>
                    </a:cubicBezTo>
                    <a:cubicBezTo>
                      <a:pt x="89" y="0"/>
                      <a:pt x="0" y="89"/>
                      <a:pt x="0" y="199"/>
                    </a:cubicBezTo>
                    <a:cubicBezTo>
                      <a:pt x="0" y="2621"/>
                      <a:pt x="0" y="2621"/>
                      <a:pt x="0" y="2621"/>
                    </a:cubicBezTo>
                    <a:cubicBezTo>
                      <a:pt x="0" y="2730"/>
                      <a:pt x="89" y="2819"/>
                      <a:pt x="199" y="2819"/>
                    </a:cubicBezTo>
                    <a:cubicBezTo>
                      <a:pt x="1171" y="2819"/>
                      <a:pt x="1171" y="2819"/>
                      <a:pt x="1171" y="2819"/>
                    </a:cubicBezTo>
                    <a:cubicBezTo>
                      <a:pt x="1281" y="2819"/>
                      <a:pt x="1370" y="2730"/>
                      <a:pt x="1370" y="2621"/>
                    </a:cubicBezTo>
                    <a:cubicBezTo>
                      <a:pt x="1370" y="199"/>
                      <a:pt x="1370" y="199"/>
                      <a:pt x="1370" y="199"/>
                    </a:cubicBezTo>
                    <a:cubicBezTo>
                      <a:pt x="1370" y="89"/>
                      <a:pt x="1281" y="0"/>
                      <a:pt x="1171" y="0"/>
                    </a:cubicBezTo>
                    <a:close/>
                    <a:moveTo>
                      <a:pt x="1306" y="2633"/>
                    </a:moveTo>
                    <a:cubicBezTo>
                      <a:pt x="1306" y="2700"/>
                      <a:pt x="1252" y="2754"/>
                      <a:pt x="1185" y="2754"/>
                    </a:cubicBezTo>
                    <a:cubicBezTo>
                      <a:pt x="186" y="2754"/>
                      <a:pt x="186" y="2754"/>
                      <a:pt x="186" y="2754"/>
                    </a:cubicBezTo>
                    <a:cubicBezTo>
                      <a:pt x="119" y="2754"/>
                      <a:pt x="64" y="2700"/>
                      <a:pt x="64" y="2633"/>
                    </a:cubicBezTo>
                    <a:cubicBezTo>
                      <a:pt x="64" y="187"/>
                      <a:pt x="64" y="187"/>
                      <a:pt x="64" y="187"/>
                    </a:cubicBezTo>
                    <a:cubicBezTo>
                      <a:pt x="64" y="120"/>
                      <a:pt x="119" y="65"/>
                      <a:pt x="186" y="65"/>
                    </a:cubicBezTo>
                    <a:cubicBezTo>
                      <a:pt x="319" y="65"/>
                      <a:pt x="319" y="65"/>
                      <a:pt x="319" y="65"/>
                    </a:cubicBezTo>
                    <a:cubicBezTo>
                      <a:pt x="319" y="65"/>
                      <a:pt x="319" y="65"/>
                      <a:pt x="319" y="65"/>
                    </a:cubicBezTo>
                    <a:cubicBezTo>
                      <a:pt x="320" y="65"/>
                      <a:pt x="320" y="65"/>
                      <a:pt x="320" y="65"/>
                    </a:cubicBezTo>
                    <a:cubicBezTo>
                      <a:pt x="328" y="65"/>
                      <a:pt x="334" y="71"/>
                      <a:pt x="334" y="79"/>
                    </a:cubicBezTo>
                    <a:cubicBezTo>
                      <a:pt x="334" y="79"/>
                      <a:pt x="334" y="79"/>
                      <a:pt x="334" y="79"/>
                    </a:cubicBezTo>
                    <a:cubicBezTo>
                      <a:pt x="334" y="80"/>
                      <a:pt x="334" y="80"/>
                      <a:pt x="334" y="80"/>
                    </a:cubicBezTo>
                    <a:cubicBezTo>
                      <a:pt x="334" y="85"/>
                      <a:pt x="334" y="85"/>
                      <a:pt x="334" y="85"/>
                    </a:cubicBezTo>
                    <a:cubicBezTo>
                      <a:pt x="334" y="129"/>
                      <a:pt x="369" y="165"/>
                      <a:pt x="413" y="165"/>
                    </a:cubicBezTo>
                    <a:cubicBezTo>
                      <a:pt x="957" y="165"/>
                      <a:pt x="957" y="165"/>
                      <a:pt x="957" y="165"/>
                    </a:cubicBezTo>
                    <a:cubicBezTo>
                      <a:pt x="1001" y="165"/>
                      <a:pt x="1037" y="129"/>
                      <a:pt x="1037" y="85"/>
                    </a:cubicBezTo>
                    <a:cubicBezTo>
                      <a:pt x="1037" y="80"/>
                      <a:pt x="1037" y="80"/>
                      <a:pt x="1037" y="80"/>
                    </a:cubicBezTo>
                    <a:cubicBezTo>
                      <a:pt x="1037" y="79"/>
                      <a:pt x="1037" y="79"/>
                      <a:pt x="1037" y="79"/>
                    </a:cubicBezTo>
                    <a:cubicBezTo>
                      <a:pt x="1037" y="71"/>
                      <a:pt x="1043" y="65"/>
                      <a:pt x="1050" y="65"/>
                    </a:cubicBezTo>
                    <a:cubicBezTo>
                      <a:pt x="1050" y="65"/>
                      <a:pt x="1051" y="65"/>
                      <a:pt x="1051" y="65"/>
                    </a:cubicBezTo>
                    <a:cubicBezTo>
                      <a:pt x="1051" y="65"/>
                      <a:pt x="1051" y="65"/>
                      <a:pt x="1051" y="65"/>
                    </a:cubicBezTo>
                    <a:cubicBezTo>
                      <a:pt x="1185" y="65"/>
                      <a:pt x="1185" y="65"/>
                      <a:pt x="1185" y="65"/>
                    </a:cubicBezTo>
                    <a:cubicBezTo>
                      <a:pt x="1252" y="65"/>
                      <a:pt x="1306" y="120"/>
                      <a:pt x="1306" y="187"/>
                    </a:cubicBezTo>
                    <a:lnTo>
                      <a:pt x="1306" y="2633"/>
                    </a:ln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en-US" sz="3599"/>
              </a:p>
            </p:txBody>
          </p:sp>
          <p:sp>
            <p:nvSpPr>
              <p:cNvPr id="20" name="Freeform 16">
                <a:extLst>
                  <a:ext uri="{FF2B5EF4-FFF2-40B4-BE49-F238E27FC236}">
                    <a16:creationId xmlns:a16="http://schemas.microsoft.com/office/drawing/2014/main" id="{5C808339-FEAC-CB45-8A00-CA8B584D05B0}"/>
                  </a:ext>
                </a:extLst>
              </p:cNvPr>
              <p:cNvSpPr>
                <a:spLocks noEditPoints="1"/>
              </p:cNvSpPr>
              <p:nvPr/>
            </p:nvSpPr>
            <p:spPr bwMode="auto">
              <a:xfrm>
                <a:off x="10000616" y="2502535"/>
                <a:ext cx="4379595" cy="8717280"/>
              </a:xfrm>
              <a:custGeom>
                <a:avLst/>
                <a:gdLst>
                  <a:gd name="T0" fmla="*/ 1435 w 1440"/>
                  <a:gd name="T1" fmla="*/ 659 h 2868"/>
                  <a:gd name="T2" fmla="*/ 1429 w 1440"/>
                  <a:gd name="T3" fmla="*/ 659 h 2868"/>
                  <a:gd name="T4" fmla="*/ 1429 w 1440"/>
                  <a:gd name="T5" fmla="*/ 221 h 2868"/>
                  <a:gd name="T6" fmla="*/ 1209 w 1440"/>
                  <a:gd name="T7" fmla="*/ 0 h 2868"/>
                  <a:gd name="T8" fmla="*/ 232 w 1440"/>
                  <a:gd name="T9" fmla="*/ 0 h 2868"/>
                  <a:gd name="T10" fmla="*/ 11 w 1440"/>
                  <a:gd name="T11" fmla="*/ 221 h 2868"/>
                  <a:gd name="T12" fmla="*/ 11 w 1440"/>
                  <a:gd name="T13" fmla="*/ 387 h 2868"/>
                  <a:gd name="T14" fmla="*/ 4 w 1440"/>
                  <a:gd name="T15" fmla="*/ 387 h 2868"/>
                  <a:gd name="T16" fmla="*/ 0 w 1440"/>
                  <a:gd name="T17" fmla="*/ 392 h 2868"/>
                  <a:gd name="T18" fmla="*/ 0 w 1440"/>
                  <a:gd name="T19" fmla="*/ 498 h 2868"/>
                  <a:gd name="T20" fmla="*/ 4 w 1440"/>
                  <a:gd name="T21" fmla="*/ 502 h 2868"/>
                  <a:gd name="T22" fmla="*/ 11 w 1440"/>
                  <a:gd name="T23" fmla="*/ 502 h 2868"/>
                  <a:gd name="T24" fmla="*/ 11 w 1440"/>
                  <a:gd name="T25" fmla="*/ 593 h 2868"/>
                  <a:gd name="T26" fmla="*/ 4 w 1440"/>
                  <a:gd name="T27" fmla="*/ 593 h 2868"/>
                  <a:gd name="T28" fmla="*/ 0 w 1440"/>
                  <a:gd name="T29" fmla="*/ 597 h 2868"/>
                  <a:gd name="T30" fmla="*/ 0 w 1440"/>
                  <a:gd name="T31" fmla="*/ 798 h 2868"/>
                  <a:gd name="T32" fmla="*/ 4 w 1440"/>
                  <a:gd name="T33" fmla="*/ 802 h 2868"/>
                  <a:gd name="T34" fmla="*/ 11 w 1440"/>
                  <a:gd name="T35" fmla="*/ 802 h 2868"/>
                  <a:gd name="T36" fmla="*/ 11 w 1440"/>
                  <a:gd name="T37" fmla="*/ 855 h 2868"/>
                  <a:gd name="T38" fmla="*/ 4 w 1440"/>
                  <a:gd name="T39" fmla="*/ 855 h 2868"/>
                  <a:gd name="T40" fmla="*/ 0 w 1440"/>
                  <a:gd name="T41" fmla="*/ 860 h 2868"/>
                  <a:gd name="T42" fmla="*/ 0 w 1440"/>
                  <a:gd name="T43" fmla="*/ 1061 h 2868"/>
                  <a:gd name="T44" fmla="*/ 4 w 1440"/>
                  <a:gd name="T45" fmla="*/ 1065 h 2868"/>
                  <a:gd name="T46" fmla="*/ 11 w 1440"/>
                  <a:gd name="T47" fmla="*/ 1065 h 2868"/>
                  <a:gd name="T48" fmla="*/ 11 w 1440"/>
                  <a:gd name="T49" fmla="*/ 2647 h 2868"/>
                  <a:gd name="T50" fmla="*/ 232 w 1440"/>
                  <a:gd name="T51" fmla="*/ 2868 h 2868"/>
                  <a:gd name="T52" fmla="*/ 1209 w 1440"/>
                  <a:gd name="T53" fmla="*/ 2868 h 2868"/>
                  <a:gd name="T54" fmla="*/ 1429 w 1440"/>
                  <a:gd name="T55" fmla="*/ 2647 h 2868"/>
                  <a:gd name="T56" fmla="*/ 1429 w 1440"/>
                  <a:gd name="T57" fmla="*/ 1001 h 2868"/>
                  <a:gd name="T58" fmla="*/ 1435 w 1440"/>
                  <a:gd name="T59" fmla="*/ 1001 h 2868"/>
                  <a:gd name="T60" fmla="*/ 1440 w 1440"/>
                  <a:gd name="T61" fmla="*/ 996 h 2868"/>
                  <a:gd name="T62" fmla="*/ 1440 w 1440"/>
                  <a:gd name="T63" fmla="*/ 664 h 2868"/>
                  <a:gd name="T64" fmla="*/ 1435 w 1440"/>
                  <a:gd name="T65" fmla="*/ 659 h 2868"/>
                  <a:gd name="T66" fmla="*/ 1341 w 1440"/>
                  <a:gd name="T67" fmla="*/ 2657 h 2868"/>
                  <a:gd name="T68" fmla="*/ 1220 w 1440"/>
                  <a:gd name="T69" fmla="*/ 2778 h 2868"/>
                  <a:gd name="T70" fmla="*/ 221 w 1440"/>
                  <a:gd name="T71" fmla="*/ 2778 h 2868"/>
                  <a:gd name="T72" fmla="*/ 99 w 1440"/>
                  <a:gd name="T73" fmla="*/ 2657 h 2868"/>
                  <a:gd name="T74" fmla="*/ 99 w 1440"/>
                  <a:gd name="T75" fmla="*/ 211 h 2868"/>
                  <a:gd name="T76" fmla="*/ 221 w 1440"/>
                  <a:gd name="T77" fmla="*/ 89 h 2868"/>
                  <a:gd name="T78" fmla="*/ 354 w 1440"/>
                  <a:gd name="T79" fmla="*/ 89 h 2868"/>
                  <a:gd name="T80" fmla="*/ 354 w 1440"/>
                  <a:gd name="T81" fmla="*/ 89 h 2868"/>
                  <a:gd name="T82" fmla="*/ 355 w 1440"/>
                  <a:gd name="T83" fmla="*/ 89 h 2868"/>
                  <a:gd name="T84" fmla="*/ 369 w 1440"/>
                  <a:gd name="T85" fmla="*/ 103 h 2868"/>
                  <a:gd name="T86" fmla="*/ 369 w 1440"/>
                  <a:gd name="T87" fmla="*/ 103 h 2868"/>
                  <a:gd name="T88" fmla="*/ 369 w 1440"/>
                  <a:gd name="T89" fmla="*/ 104 h 2868"/>
                  <a:gd name="T90" fmla="*/ 369 w 1440"/>
                  <a:gd name="T91" fmla="*/ 109 h 2868"/>
                  <a:gd name="T92" fmla="*/ 448 w 1440"/>
                  <a:gd name="T93" fmla="*/ 189 h 2868"/>
                  <a:gd name="T94" fmla="*/ 992 w 1440"/>
                  <a:gd name="T95" fmla="*/ 189 h 2868"/>
                  <a:gd name="T96" fmla="*/ 1072 w 1440"/>
                  <a:gd name="T97" fmla="*/ 109 h 2868"/>
                  <a:gd name="T98" fmla="*/ 1072 w 1440"/>
                  <a:gd name="T99" fmla="*/ 104 h 2868"/>
                  <a:gd name="T100" fmla="*/ 1072 w 1440"/>
                  <a:gd name="T101" fmla="*/ 103 h 2868"/>
                  <a:gd name="T102" fmla="*/ 1085 w 1440"/>
                  <a:gd name="T103" fmla="*/ 89 h 2868"/>
                  <a:gd name="T104" fmla="*/ 1086 w 1440"/>
                  <a:gd name="T105" fmla="*/ 89 h 2868"/>
                  <a:gd name="T106" fmla="*/ 1086 w 1440"/>
                  <a:gd name="T107" fmla="*/ 89 h 2868"/>
                  <a:gd name="T108" fmla="*/ 1220 w 1440"/>
                  <a:gd name="T109" fmla="*/ 89 h 2868"/>
                  <a:gd name="T110" fmla="*/ 1341 w 1440"/>
                  <a:gd name="T111" fmla="*/ 211 h 2868"/>
                  <a:gd name="T112" fmla="*/ 1341 w 1440"/>
                  <a:gd name="T113" fmla="*/ 2657 h 2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40" h="2868">
                    <a:moveTo>
                      <a:pt x="1435" y="659"/>
                    </a:moveTo>
                    <a:cubicBezTo>
                      <a:pt x="1429" y="659"/>
                      <a:pt x="1429" y="659"/>
                      <a:pt x="1429" y="659"/>
                    </a:cubicBezTo>
                    <a:cubicBezTo>
                      <a:pt x="1429" y="221"/>
                      <a:pt x="1429" y="221"/>
                      <a:pt x="1429" y="221"/>
                    </a:cubicBezTo>
                    <a:cubicBezTo>
                      <a:pt x="1429" y="99"/>
                      <a:pt x="1331" y="0"/>
                      <a:pt x="1209" y="0"/>
                    </a:cubicBezTo>
                    <a:cubicBezTo>
                      <a:pt x="232" y="0"/>
                      <a:pt x="232" y="0"/>
                      <a:pt x="232" y="0"/>
                    </a:cubicBezTo>
                    <a:cubicBezTo>
                      <a:pt x="110" y="0"/>
                      <a:pt x="11" y="99"/>
                      <a:pt x="11" y="221"/>
                    </a:cubicBezTo>
                    <a:cubicBezTo>
                      <a:pt x="11" y="387"/>
                      <a:pt x="11" y="387"/>
                      <a:pt x="11" y="387"/>
                    </a:cubicBezTo>
                    <a:cubicBezTo>
                      <a:pt x="4" y="387"/>
                      <a:pt x="4" y="387"/>
                      <a:pt x="4" y="387"/>
                    </a:cubicBezTo>
                    <a:cubicBezTo>
                      <a:pt x="2" y="387"/>
                      <a:pt x="0" y="389"/>
                      <a:pt x="0" y="392"/>
                    </a:cubicBezTo>
                    <a:cubicBezTo>
                      <a:pt x="0" y="498"/>
                      <a:pt x="0" y="498"/>
                      <a:pt x="0" y="498"/>
                    </a:cubicBezTo>
                    <a:cubicBezTo>
                      <a:pt x="0" y="500"/>
                      <a:pt x="2" y="502"/>
                      <a:pt x="4" y="502"/>
                    </a:cubicBezTo>
                    <a:cubicBezTo>
                      <a:pt x="11" y="502"/>
                      <a:pt x="11" y="502"/>
                      <a:pt x="11" y="502"/>
                    </a:cubicBezTo>
                    <a:cubicBezTo>
                      <a:pt x="11" y="593"/>
                      <a:pt x="11" y="593"/>
                      <a:pt x="11" y="593"/>
                    </a:cubicBezTo>
                    <a:cubicBezTo>
                      <a:pt x="4" y="593"/>
                      <a:pt x="4" y="593"/>
                      <a:pt x="4" y="593"/>
                    </a:cubicBezTo>
                    <a:cubicBezTo>
                      <a:pt x="2" y="593"/>
                      <a:pt x="0" y="595"/>
                      <a:pt x="0" y="597"/>
                    </a:cubicBezTo>
                    <a:cubicBezTo>
                      <a:pt x="0" y="798"/>
                      <a:pt x="0" y="798"/>
                      <a:pt x="0" y="798"/>
                    </a:cubicBezTo>
                    <a:cubicBezTo>
                      <a:pt x="0" y="801"/>
                      <a:pt x="2" y="802"/>
                      <a:pt x="4" y="802"/>
                    </a:cubicBezTo>
                    <a:cubicBezTo>
                      <a:pt x="11" y="802"/>
                      <a:pt x="11" y="802"/>
                      <a:pt x="11" y="802"/>
                    </a:cubicBezTo>
                    <a:cubicBezTo>
                      <a:pt x="11" y="855"/>
                      <a:pt x="11" y="855"/>
                      <a:pt x="11" y="855"/>
                    </a:cubicBezTo>
                    <a:cubicBezTo>
                      <a:pt x="4" y="855"/>
                      <a:pt x="4" y="855"/>
                      <a:pt x="4" y="855"/>
                    </a:cubicBezTo>
                    <a:cubicBezTo>
                      <a:pt x="2" y="855"/>
                      <a:pt x="0" y="857"/>
                      <a:pt x="0" y="860"/>
                    </a:cubicBezTo>
                    <a:cubicBezTo>
                      <a:pt x="0" y="1061"/>
                      <a:pt x="0" y="1061"/>
                      <a:pt x="0" y="1061"/>
                    </a:cubicBezTo>
                    <a:cubicBezTo>
                      <a:pt x="0" y="1063"/>
                      <a:pt x="2" y="1065"/>
                      <a:pt x="4" y="1065"/>
                    </a:cubicBezTo>
                    <a:cubicBezTo>
                      <a:pt x="11" y="1065"/>
                      <a:pt x="11" y="1065"/>
                      <a:pt x="11" y="1065"/>
                    </a:cubicBezTo>
                    <a:cubicBezTo>
                      <a:pt x="11" y="2647"/>
                      <a:pt x="11" y="2647"/>
                      <a:pt x="11" y="2647"/>
                    </a:cubicBezTo>
                    <a:cubicBezTo>
                      <a:pt x="11" y="2769"/>
                      <a:pt x="110" y="2868"/>
                      <a:pt x="232" y="2868"/>
                    </a:cubicBezTo>
                    <a:cubicBezTo>
                      <a:pt x="1209" y="2868"/>
                      <a:pt x="1209" y="2868"/>
                      <a:pt x="1209" y="2868"/>
                    </a:cubicBezTo>
                    <a:cubicBezTo>
                      <a:pt x="1331" y="2868"/>
                      <a:pt x="1429" y="2769"/>
                      <a:pt x="1429" y="2647"/>
                    </a:cubicBezTo>
                    <a:cubicBezTo>
                      <a:pt x="1429" y="1001"/>
                      <a:pt x="1429" y="1001"/>
                      <a:pt x="1429" y="1001"/>
                    </a:cubicBezTo>
                    <a:cubicBezTo>
                      <a:pt x="1435" y="1001"/>
                      <a:pt x="1435" y="1001"/>
                      <a:pt x="1435" y="1001"/>
                    </a:cubicBezTo>
                    <a:cubicBezTo>
                      <a:pt x="1438" y="1001"/>
                      <a:pt x="1440" y="999"/>
                      <a:pt x="1440" y="996"/>
                    </a:cubicBezTo>
                    <a:cubicBezTo>
                      <a:pt x="1440" y="664"/>
                      <a:pt x="1440" y="664"/>
                      <a:pt x="1440" y="664"/>
                    </a:cubicBezTo>
                    <a:cubicBezTo>
                      <a:pt x="1440" y="661"/>
                      <a:pt x="1438" y="659"/>
                      <a:pt x="1435" y="659"/>
                    </a:cubicBezTo>
                    <a:close/>
                    <a:moveTo>
                      <a:pt x="1341" y="2657"/>
                    </a:moveTo>
                    <a:cubicBezTo>
                      <a:pt x="1341" y="2724"/>
                      <a:pt x="1287" y="2778"/>
                      <a:pt x="1220" y="2778"/>
                    </a:cubicBezTo>
                    <a:cubicBezTo>
                      <a:pt x="221" y="2778"/>
                      <a:pt x="221" y="2778"/>
                      <a:pt x="221" y="2778"/>
                    </a:cubicBezTo>
                    <a:cubicBezTo>
                      <a:pt x="154" y="2778"/>
                      <a:pt x="99" y="2724"/>
                      <a:pt x="99" y="2657"/>
                    </a:cubicBezTo>
                    <a:cubicBezTo>
                      <a:pt x="99" y="211"/>
                      <a:pt x="99" y="211"/>
                      <a:pt x="99" y="211"/>
                    </a:cubicBezTo>
                    <a:cubicBezTo>
                      <a:pt x="99" y="144"/>
                      <a:pt x="154" y="89"/>
                      <a:pt x="221" y="89"/>
                    </a:cubicBezTo>
                    <a:cubicBezTo>
                      <a:pt x="354" y="89"/>
                      <a:pt x="354" y="89"/>
                      <a:pt x="354" y="89"/>
                    </a:cubicBezTo>
                    <a:cubicBezTo>
                      <a:pt x="354" y="89"/>
                      <a:pt x="354" y="89"/>
                      <a:pt x="354" y="89"/>
                    </a:cubicBezTo>
                    <a:cubicBezTo>
                      <a:pt x="355" y="89"/>
                      <a:pt x="355" y="89"/>
                      <a:pt x="355" y="89"/>
                    </a:cubicBezTo>
                    <a:cubicBezTo>
                      <a:pt x="363" y="89"/>
                      <a:pt x="369" y="95"/>
                      <a:pt x="369" y="103"/>
                    </a:cubicBezTo>
                    <a:cubicBezTo>
                      <a:pt x="369" y="103"/>
                      <a:pt x="369" y="103"/>
                      <a:pt x="369" y="103"/>
                    </a:cubicBezTo>
                    <a:cubicBezTo>
                      <a:pt x="369" y="104"/>
                      <a:pt x="369" y="104"/>
                      <a:pt x="369" y="104"/>
                    </a:cubicBezTo>
                    <a:cubicBezTo>
                      <a:pt x="369" y="109"/>
                      <a:pt x="369" y="109"/>
                      <a:pt x="369" y="109"/>
                    </a:cubicBezTo>
                    <a:cubicBezTo>
                      <a:pt x="369" y="153"/>
                      <a:pt x="404" y="189"/>
                      <a:pt x="448" y="189"/>
                    </a:cubicBezTo>
                    <a:cubicBezTo>
                      <a:pt x="992" y="189"/>
                      <a:pt x="992" y="189"/>
                      <a:pt x="992" y="189"/>
                    </a:cubicBezTo>
                    <a:cubicBezTo>
                      <a:pt x="1036" y="189"/>
                      <a:pt x="1072" y="153"/>
                      <a:pt x="1072" y="109"/>
                    </a:cubicBezTo>
                    <a:cubicBezTo>
                      <a:pt x="1072" y="104"/>
                      <a:pt x="1072" y="104"/>
                      <a:pt x="1072" y="104"/>
                    </a:cubicBezTo>
                    <a:cubicBezTo>
                      <a:pt x="1072" y="103"/>
                      <a:pt x="1072" y="103"/>
                      <a:pt x="1072" y="103"/>
                    </a:cubicBezTo>
                    <a:cubicBezTo>
                      <a:pt x="1072" y="95"/>
                      <a:pt x="1078" y="89"/>
                      <a:pt x="1085" y="89"/>
                    </a:cubicBezTo>
                    <a:cubicBezTo>
                      <a:pt x="1085" y="89"/>
                      <a:pt x="1086" y="89"/>
                      <a:pt x="1086" y="89"/>
                    </a:cubicBezTo>
                    <a:cubicBezTo>
                      <a:pt x="1086" y="89"/>
                      <a:pt x="1086" y="89"/>
                      <a:pt x="1086" y="89"/>
                    </a:cubicBezTo>
                    <a:cubicBezTo>
                      <a:pt x="1220" y="89"/>
                      <a:pt x="1220" y="89"/>
                      <a:pt x="1220" y="89"/>
                    </a:cubicBezTo>
                    <a:cubicBezTo>
                      <a:pt x="1287" y="89"/>
                      <a:pt x="1341" y="144"/>
                      <a:pt x="1341" y="211"/>
                    </a:cubicBezTo>
                    <a:lnTo>
                      <a:pt x="1341" y="2657"/>
                    </a:ln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en-US" sz="3599"/>
              </a:p>
            </p:txBody>
          </p:sp>
          <p:sp>
            <p:nvSpPr>
              <p:cNvPr id="22" name="Freeform 18">
                <a:extLst>
                  <a:ext uri="{FF2B5EF4-FFF2-40B4-BE49-F238E27FC236}">
                    <a16:creationId xmlns:a16="http://schemas.microsoft.com/office/drawing/2014/main" id="{77944514-D868-744D-85C3-27DE4A999C77}"/>
                  </a:ext>
                </a:extLst>
              </p:cNvPr>
              <p:cNvSpPr>
                <a:spLocks noEditPoints="1"/>
              </p:cNvSpPr>
              <p:nvPr/>
            </p:nvSpPr>
            <p:spPr bwMode="auto">
              <a:xfrm>
                <a:off x="11706703" y="2797652"/>
                <a:ext cx="1040765" cy="132715"/>
              </a:xfrm>
              <a:custGeom>
                <a:avLst/>
                <a:gdLst>
                  <a:gd name="T0" fmla="*/ 13 w 342"/>
                  <a:gd name="T1" fmla="*/ 9 h 44"/>
                  <a:gd name="T2" fmla="*/ 0 w 342"/>
                  <a:gd name="T3" fmla="*/ 22 h 44"/>
                  <a:gd name="T4" fmla="*/ 13 w 342"/>
                  <a:gd name="T5" fmla="*/ 35 h 44"/>
                  <a:gd name="T6" fmla="*/ 26 w 342"/>
                  <a:gd name="T7" fmla="*/ 22 h 44"/>
                  <a:gd name="T8" fmla="*/ 13 w 342"/>
                  <a:gd name="T9" fmla="*/ 9 h 44"/>
                  <a:gd name="T10" fmla="*/ 234 w 342"/>
                  <a:gd name="T11" fmla="*/ 13 h 44"/>
                  <a:gd name="T12" fmla="*/ 86 w 342"/>
                  <a:gd name="T13" fmla="*/ 13 h 44"/>
                  <a:gd name="T14" fmla="*/ 77 w 342"/>
                  <a:gd name="T15" fmla="*/ 22 h 44"/>
                  <a:gd name="T16" fmla="*/ 86 w 342"/>
                  <a:gd name="T17" fmla="*/ 31 h 44"/>
                  <a:gd name="T18" fmla="*/ 234 w 342"/>
                  <a:gd name="T19" fmla="*/ 31 h 44"/>
                  <a:gd name="T20" fmla="*/ 243 w 342"/>
                  <a:gd name="T21" fmla="*/ 22 h 44"/>
                  <a:gd name="T22" fmla="*/ 234 w 342"/>
                  <a:gd name="T23" fmla="*/ 13 h 44"/>
                  <a:gd name="T24" fmla="*/ 320 w 342"/>
                  <a:gd name="T25" fmla="*/ 0 h 44"/>
                  <a:gd name="T26" fmla="*/ 298 w 342"/>
                  <a:gd name="T27" fmla="*/ 22 h 44"/>
                  <a:gd name="T28" fmla="*/ 320 w 342"/>
                  <a:gd name="T29" fmla="*/ 44 h 44"/>
                  <a:gd name="T30" fmla="*/ 342 w 342"/>
                  <a:gd name="T31" fmla="*/ 22 h 44"/>
                  <a:gd name="T32" fmla="*/ 320 w 342"/>
                  <a:gd name="T3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2" h="44">
                    <a:moveTo>
                      <a:pt x="13" y="9"/>
                    </a:moveTo>
                    <a:cubicBezTo>
                      <a:pt x="6" y="9"/>
                      <a:pt x="0" y="15"/>
                      <a:pt x="0" y="22"/>
                    </a:cubicBezTo>
                    <a:cubicBezTo>
                      <a:pt x="0" y="30"/>
                      <a:pt x="6" y="35"/>
                      <a:pt x="13" y="35"/>
                    </a:cubicBezTo>
                    <a:cubicBezTo>
                      <a:pt x="20" y="35"/>
                      <a:pt x="26" y="30"/>
                      <a:pt x="26" y="22"/>
                    </a:cubicBezTo>
                    <a:cubicBezTo>
                      <a:pt x="26" y="15"/>
                      <a:pt x="20" y="9"/>
                      <a:pt x="13" y="9"/>
                    </a:cubicBezTo>
                    <a:close/>
                    <a:moveTo>
                      <a:pt x="234" y="13"/>
                    </a:moveTo>
                    <a:cubicBezTo>
                      <a:pt x="86" y="13"/>
                      <a:pt x="86" y="13"/>
                      <a:pt x="86" y="13"/>
                    </a:cubicBezTo>
                    <a:cubicBezTo>
                      <a:pt x="81" y="13"/>
                      <a:pt x="77" y="17"/>
                      <a:pt x="77" y="22"/>
                    </a:cubicBezTo>
                    <a:cubicBezTo>
                      <a:pt x="77" y="27"/>
                      <a:pt x="81" y="31"/>
                      <a:pt x="86" y="31"/>
                    </a:cubicBezTo>
                    <a:cubicBezTo>
                      <a:pt x="234" y="31"/>
                      <a:pt x="234" y="31"/>
                      <a:pt x="234" y="31"/>
                    </a:cubicBezTo>
                    <a:cubicBezTo>
                      <a:pt x="239" y="31"/>
                      <a:pt x="243" y="27"/>
                      <a:pt x="243" y="22"/>
                    </a:cubicBezTo>
                    <a:cubicBezTo>
                      <a:pt x="243" y="17"/>
                      <a:pt x="239" y="13"/>
                      <a:pt x="234" y="13"/>
                    </a:cubicBezTo>
                    <a:close/>
                    <a:moveTo>
                      <a:pt x="320" y="0"/>
                    </a:moveTo>
                    <a:cubicBezTo>
                      <a:pt x="308" y="0"/>
                      <a:pt x="298" y="10"/>
                      <a:pt x="298" y="22"/>
                    </a:cubicBezTo>
                    <a:cubicBezTo>
                      <a:pt x="298" y="34"/>
                      <a:pt x="308" y="44"/>
                      <a:pt x="320" y="44"/>
                    </a:cubicBezTo>
                    <a:cubicBezTo>
                      <a:pt x="332" y="44"/>
                      <a:pt x="342" y="34"/>
                      <a:pt x="342" y="22"/>
                    </a:cubicBezTo>
                    <a:cubicBezTo>
                      <a:pt x="342" y="10"/>
                      <a:pt x="332" y="0"/>
                      <a:pt x="320" y="0"/>
                    </a:cubicBez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en-US" sz="3599"/>
              </a:p>
            </p:txBody>
          </p:sp>
          <p:sp>
            <p:nvSpPr>
              <p:cNvPr id="23" name="Rectangle 19">
                <a:extLst>
                  <a:ext uri="{FF2B5EF4-FFF2-40B4-BE49-F238E27FC236}">
                    <a16:creationId xmlns:a16="http://schemas.microsoft.com/office/drawing/2014/main" id="{6B2E9598-82E2-DA42-BF71-C86888693A46}"/>
                  </a:ext>
                </a:extLst>
              </p:cNvPr>
              <p:cNvSpPr>
                <a:spLocks noChangeArrowheads="1"/>
              </p:cNvSpPr>
              <p:nvPr/>
            </p:nvSpPr>
            <p:spPr bwMode="auto">
              <a:xfrm>
                <a:off x="10033795" y="3340735"/>
                <a:ext cx="73343" cy="68104"/>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t" anchorCtr="0" compatLnSpc="1">
                <a:prstTxWarp prst="textNoShape">
                  <a:avLst/>
                </a:prstTxWarp>
              </a:bodyPr>
              <a:lstStyle/>
              <a:p>
                <a:endParaRPr lang="en-US" sz="3599"/>
              </a:p>
            </p:txBody>
          </p:sp>
          <p:sp>
            <p:nvSpPr>
              <p:cNvPr id="24" name="Rectangle 20">
                <a:extLst>
                  <a:ext uri="{FF2B5EF4-FFF2-40B4-BE49-F238E27FC236}">
                    <a16:creationId xmlns:a16="http://schemas.microsoft.com/office/drawing/2014/main" id="{4ED76190-EEEA-8E4B-9158-83C571FED766}"/>
                  </a:ext>
                </a:extLst>
              </p:cNvPr>
              <p:cNvSpPr>
                <a:spLocks noChangeArrowheads="1"/>
              </p:cNvSpPr>
              <p:nvPr/>
            </p:nvSpPr>
            <p:spPr bwMode="auto">
              <a:xfrm>
                <a:off x="14273690" y="3340735"/>
                <a:ext cx="73343" cy="68104"/>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t" anchorCtr="0" compatLnSpc="1">
                <a:prstTxWarp prst="textNoShape">
                  <a:avLst/>
                </a:prstTxWarp>
              </a:bodyPr>
              <a:lstStyle/>
              <a:p>
                <a:endParaRPr lang="en-US" sz="3599"/>
              </a:p>
            </p:txBody>
          </p:sp>
          <p:sp>
            <p:nvSpPr>
              <p:cNvPr id="25" name="Rectangle 21">
                <a:extLst>
                  <a:ext uri="{FF2B5EF4-FFF2-40B4-BE49-F238E27FC236}">
                    <a16:creationId xmlns:a16="http://schemas.microsoft.com/office/drawing/2014/main" id="{AEA503C1-F118-E44E-BE94-31340920245A}"/>
                  </a:ext>
                </a:extLst>
              </p:cNvPr>
              <p:cNvSpPr>
                <a:spLocks noChangeArrowheads="1"/>
              </p:cNvSpPr>
              <p:nvPr/>
            </p:nvSpPr>
            <p:spPr bwMode="auto">
              <a:xfrm>
                <a:off x="10033795" y="10320497"/>
                <a:ext cx="73343" cy="66358"/>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t" anchorCtr="0" compatLnSpc="1">
                <a:prstTxWarp prst="textNoShape">
                  <a:avLst/>
                </a:prstTxWarp>
              </a:bodyPr>
              <a:lstStyle/>
              <a:p>
                <a:endParaRPr lang="en-US" sz="3599"/>
              </a:p>
            </p:txBody>
          </p:sp>
          <p:sp>
            <p:nvSpPr>
              <p:cNvPr id="26" name="Rectangle 22">
                <a:extLst>
                  <a:ext uri="{FF2B5EF4-FFF2-40B4-BE49-F238E27FC236}">
                    <a16:creationId xmlns:a16="http://schemas.microsoft.com/office/drawing/2014/main" id="{23DDB60A-9C4B-994B-9AE4-4ABC25721E94}"/>
                  </a:ext>
                </a:extLst>
              </p:cNvPr>
              <p:cNvSpPr>
                <a:spLocks noChangeArrowheads="1"/>
              </p:cNvSpPr>
              <p:nvPr/>
            </p:nvSpPr>
            <p:spPr bwMode="auto">
              <a:xfrm>
                <a:off x="14273690" y="10320497"/>
                <a:ext cx="73343" cy="66358"/>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t" anchorCtr="0" compatLnSpc="1">
                <a:prstTxWarp prst="textNoShape">
                  <a:avLst/>
                </a:prstTxWarp>
              </a:bodyPr>
              <a:lstStyle/>
              <a:p>
                <a:endParaRPr lang="en-US" sz="3599"/>
              </a:p>
            </p:txBody>
          </p:sp>
        </p:grpSp>
      </p:grpSp>
    </p:spTree>
    <p:extLst>
      <p:ext uri="{BB962C8B-B14F-4D97-AF65-F5344CB8AC3E}">
        <p14:creationId xmlns:p14="http://schemas.microsoft.com/office/powerpoint/2010/main" val="1457216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ECEFDE21-7786-704F-AECE-95BF3868A2B7}"/>
              </a:ext>
            </a:extLst>
          </p:cNvPr>
          <p:cNvSpPr txBox="1"/>
          <p:nvPr/>
        </p:nvSpPr>
        <p:spPr>
          <a:xfrm>
            <a:off x="3640856" y="1368903"/>
            <a:ext cx="4907113" cy="1200329"/>
          </a:xfrm>
          <a:prstGeom prst="rect">
            <a:avLst/>
          </a:prstGeom>
          <a:noFill/>
        </p:spPr>
        <p:txBody>
          <a:bodyPr wrap="none" rtlCol="0" anchor="t">
            <a:spAutoFit/>
          </a:bodyPr>
          <a:lstStyle/>
          <a:p>
            <a:pPr algn="ctr"/>
            <a:r>
              <a:rPr lang="en-US" sz="7200" spc="900" dirty="0">
                <a:solidFill>
                  <a:schemeClr val="tx2"/>
                </a:solidFill>
                <a:latin typeface="Oswald Medium" panose="02000603000000000000" pitchFamily="2" charset="77"/>
              </a:rPr>
              <a:t>ABOUT US</a:t>
            </a:r>
          </a:p>
        </p:txBody>
      </p:sp>
      <p:sp>
        <p:nvSpPr>
          <p:cNvPr id="15" name="Subtitle 2">
            <a:extLst>
              <a:ext uri="{FF2B5EF4-FFF2-40B4-BE49-F238E27FC236}">
                <a16:creationId xmlns:a16="http://schemas.microsoft.com/office/drawing/2014/main" id="{B19A695B-89B6-8E41-AE96-8ACEFBCCF0E6}"/>
              </a:ext>
            </a:extLst>
          </p:cNvPr>
          <p:cNvSpPr txBox="1">
            <a:spLocks/>
          </p:cNvSpPr>
          <p:nvPr/>
        </p:nvSpPr>
        <p:spPr>
          <a:xfrm>
            <a:off x="3297012" y="692988"/>
            <a:ext cx="5594801" cy="400110"/>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2000" spc="1500" dirty="0">
                <a:solidFill>
                  <a:schemeClr val="tx1"/>
                </a:solidFill>
                <a:latin typeface="Oswald Light" panose="02000303000000000000" pitchFamily="2" charset="77"/>
                <a:ea typeface="Source Sans Pro Light" panose="020B0403030403020204" pitchFamily="34" charset="0"/>
                <a:cs typeface="Mukta ExtraLight" panose="020B0000000000000000" pitchFamily="34" charset="77"/>
              </a:rPr>
              <a:t>YOUR SUBTITLE HERE</a:t>
            </a:r>
          </a:p>
        </p:txBody>
      </p:sp>
      <p:sp>
        <p:nvSpPr>
          <p:cNvPr id="16" name="Subtitle 2">
            <a:extLst>
              <a:ext uri="{FF2B5EF4-FFF2-40B4-BE49-F238E27FC236}">
                <a16:creationId xmlns:a16="http://schemas.microsoft.com/office/drawing/2014/main" id="{6F05C4DB-23A3-4E43-90D2-D62676512F35}"/>
              </a:ext>
            </a:extLst>
          </p:cNvPr>
          <p:cNvSpPr txBox="1">
            <a:spLocks/>
          </p:cNvSpPr>
          <p:nvPr/>
        </p:nvSpPr>
        <p:spPr>
          <a:xfrm>
            <a:off x="1430972" y="4129088"/>
            <a:ext cx="9326880" cy="6126101"/>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spcBef>
                <a:spcPts val="1800"/>
              </a:spcBef>
            </a:pPr>
            <a:r>
              <a:rPr lang="en-US" dirty="0">
                <a:solidFill>
                  <a:schemeClr val="tx1"/>
                </a:solidFill>
                <a:latin typeface="Source Sans Pro Light" panose="020B0403030403020204" pitchFamily="34" charset="0"/>
                <a:ea typeface="Source Sans Pro Light" panose="020B0403030403020204" pitchFamily="34" charset="0"/>
                <a:cs typeface="Mukta ExtraLight" panose="020B0000000000000000" pitchFamily="34" charset="77"/>
              </a:rPr>
              <a:t>Green marketing is a practice whereby companies seek to go above and beyond traditional marketing by promoting environmental core values in the hope that consumers will associate these values with their company or brand. </a:t>
            </a:r>
          </a:p>
          <a:p>
            <a:pPr>
              <a:lnSpc>
                <a:spcPts val="3500"/>
              </a:lnSpc>
              <a:spcBef>
                <a:spcPts val="1800"/>
              </a:spcBef>
            </a:pPr>
            <a:r>
              <a:rPr lang="en-US" dirty="0">
                <a:solidFill>
                  <a:schemeClr val="tx1"/>
                </a:solidFill>
                <a:latin typeface="Source Sans Pro Light" panose="020B0403030403020204" pitchFamily="34" charset="0"/>
                <a:ea typeface="Source Sans Pro Light" panose="020B0403030403020204" pitchFamily="34" charset="0"/>
                <a:cs typeface="Mukta ExtraLight" panose="020B0000000000000000" pitchFamily="34" charset="77"/>
              </a:rPr>
              <a:t>Green marketing may refer to the production process, to the products or services themselves, or both. Companies that succeed in "going green" are able to attract the attention and investment dollars of those pursuing socially responsible investments (SRI), an investment strategy of owning shares of only those companies that have committed to sustainability, social responsibility and good corporate governance. Once a niche market, SRI investing has grown rapidly in the past few years, with several SRI mutual funds and ETFs offered that actively look for companies such as those with green marketing practices.</a:t>
            </a:r>
          </a:p>
        </p:txBody>
      </p:sp>
      <p:sp>
        <p:nvSpPr>
          <p:cNvPr id="7" name="Rectangle 6">
            <a:extLst>
              <a:ext uri="{FF2B5EF4-FFF2-40B4-BE49-F238E27FC236}">
                <a16:creationId xmlns:a16="http://schemas.microsoft.com/office/drawing/2014/main" id="{128236AE-12BB-A248-BBD5-D6A139E03E63}"/>
              </a:ext>
            </a:extLst>
          </p:cNvPr>
          <p:cNvSpPr/>
          <p:nvPr/>
        </p:nvSpPr>
        <p:spPr>
          <a:xfrm>
            <a:off x="4351110" y="12108533"/>
            <a:ext cx="3486604" cy="8490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Light" panose="020B0403030403020204" pitchFamily="34" charset="0"/>
            </a:endParaRPr>
          </a:p>
        </p:txBody>
      </p:sp>
      <p:sp>
        <p:nvSpPr>
          <p:cNvPr id="18" name="TextBox 17">
            <a:extLst>
              <a:ext uri="{FF2B5EF4-FFF2-40B4-BE49-F238E27FC236}">
                <a16:creationId xmlns:a16="http://schemas.microsoft.com/office/drawing/2014/main" id="{86119978-27E8-1B40-A620-F4D4B996A86C}"/>
              </a:ext>
            </a:extLst>
          </p:cNvPr>
          <p:cNvSpPr txBox="1"/>
          <p:nvPr/>
        </p:nvSpPr>
        <p:spPr>
          <a:xfrm>
            <a:off x="4679601" y="12240687"/>
            <a:ext cx="2829622" cy="584775"/>
          </a:xfrm>
          <a:prstGeom prst="rect">
            <a:avLst/>
          </a:prstGeom>
          <a:noFill/>
        </p:spPr>
        <p:txBody>
          <a:bodyPr wrap="none" rtlCol="0" anchor="ctr">
            <a:spAutoFit/>
          </a:bodyPr>
          <a:lstStyle/>
          <a:p>
            <a:pPr algn="ctr"/>
            <a:r>
              <a:rPr lang="en-US" sz="3200" spc="600" dirty="0">
                <a:solidFill>
                  <a:schemeClr val="bg1"/>
                </a:solidFill>
                <a:latin typeface="Oswald Light" panose="02000303000000000000" pitchFamily="2" charset="77"/>
              </a:rPr>
              <a:t>LEARN MOR</a:t>
            </a:r>
            <a:r>
              <a:rPr lang="en-US" sz="3200" dirty="0">
                <a:solidFill>
                  <a:schemeClr val="bg1"/>
                </a:solidFill>
                <a:latin typeface="Oswald Light" panose="02000303000000000000" pitchFamily="2" charset="77"/>
              </a:rPr>
              <a:t>E</a:t>
            </a:r>
          </a:p>
        </p:txBody>
      </p:sp>
      <p:sp>
        <p:nvSpPr>
          <p:cNvPr id="3" name="Picture Placeholder 2">
            <a:extLst>
              <a:ext uri="{FF2B5EF4-FFF2-40B4-BE49-F238E27FC236}">
                <a16:creationId xmlns:a16="http://schemas.microsoft.com/office/drawing/2014/main" id="{51444E5F-7DC4-F948-B42A-40CF37769DA7}"/>
              </a:ext>
            </a:extLst>
          </p:cNvPr>
          <p:cNvSpPr>
            <a:spLocks noGrp="1"/>
          </p:cNvSpPr>
          <p:nvPr>
            <p:ph type="pic" sz="quarter" idx="10"/>
          </p:nvPr>
        </p:nvSpPr>
        <p:spPr>
          <a:solidFill>
            <a:schemeClr val="bg1">
              <a:lumMod val="95000"/>
            </a:schemeClr>
          </a:solidFill>
        </p:spPr>
      </p:sp>
    </p:spTree>
    <p:extLst>
      <p:ext uri="{BB962C8B-B14F-4D97-AF65-F5344CB8AC3E}">
        <p14:creationId xmlns:p14="http://schemas.microsoft.com/office/powerpoint/2010/main" val="16747513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F892CF9-6CD3-894B-871D-4CA7AA98E565}"/>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l="1314" t="16919" r="1566" b="24899"/>
          <a:stretch/>
        </p:blipFill>
        <p:spPr>
          <a:xfrm>
            <a:off x="6925673" y="4271556"/>
            <a:ext cx="10526304" cy="6305928"/>
          </a:xfrm>
          <a:prstGeom prst="rect">
            <a:avLst/>
          </a:prstGeom>
        </p:spPr>
      </p:pic>
      <p:sp>
        <p:nvSpPr>
          <p:cNvPr id="6" name="TextBox 5">
            <a:extLst>
              <a:ext uri="{FF2B5EF4-FFF2-40B4-BE49-F238E27FC236}">
                <a16:creationId xmlns:a16="http://schemas.microsoft.com/office/drawing/2014/main" id="{654BA98B-EF67-754E-90FA-45EC5015921A}"/>
              </a:ext>
            </a:extLst>
          </p:cNvPr>
          <p:cNvSpPr txBox="1"/>
          <p:nvPr/>
        </p:nvSpPr>
        <p:spPr>
          <a:xfrm>
            <a:off x="8300802" y="1368903"/>
            <a:ext cx="7779694" cy="1200329"/>
          </a:xfrm>
          <a:prstGeom prst="rect">
            <a:avLst/>
          </a:prstGeom>
          <a:noFill/>
        </p:spPr>
        <p:txBody>
          <a:bodyPr wrap="none" rtlCol="0" anchor="t">
            <a:spAutoFit/>
          </a:bodyPr>
          <a:lstStyle/>
          <a:p>
            <a:pPr algn="ctr"/>
            <a:r>
              <a:rPr lang="en-US" sz="7200" spc="900" dirty="0">
                <a:solidFill>
                  <a:schemeClr val="tx2"/>
                </a:solidFill>
                <a:latin typeface="Oswald Medium" panose="02000603000000000000" pitchFamily="2" charset="77"/>
              </a:rPr>
              <a:t>LAPTOP MOCKUP</a:t>
            </a:r>
          </a:p>
        </p:txBody>
      </p:sp>
      <p:sp>
        <p:nvSpPr>
          <p:cNvPr id="7" name="Subtitle 2">
            <a:extLst>
              <a:ext uri="{FF2B5EF4-FFF2-40B4-BE49-F238E27FC236}">
                <a16:creationId xmlns:a16="http://schemas.microsoft.com/office/drawing/2014/main" id="{B2D2F34A-9F80-1F47-A014-B46C50C6EBFE}"/>
              </a:ext>
            </a:extLst>
          </p:cNvPr>
          <p:cNvSpPr txBox="1">
            <a:spLocks/>
          </p:cNvSpPr>
          <p:nvPr/>
        </p:nvSpPr>
        <p:spPr>
          <a:xfrm>
            <a:off x="9393203" y="692988"/>
            <a:ext cx="5594801" cy="400110"/>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2000" spc="1500" dirty="0">
                <a:solidFill>
                  <a:schemeClr val="tx1"/>
                </a:solidFill>
                <a:latin typeface="Oswald Light" panose="02000303000000000000" pitchFamily="2" charset="77"/>
                <a:ea typeface="Source Sans Pro Light" panose="020B0403030403020204" pitchFamily="34" charset="0"/>
                <a:cs typeface="Mukta ExtraLight" panose="020B0000000000000000" pitchFamily="34" charset="77"/>
              </a:rPr>
              <a:t>YOUR SUBTITLE HERE</a:t>
            </a:r>
          </a:p>
        </p:txBody>
      </p:sp>
      <p:sp>
        <p:nvSpPr>
          <p:cNvPr id="13" name="Freeform 255">
            <a:extLst>
              <a:ext uri="{FF2B5EF4-FFF2-40B4-BE49-F238E27FC236}">
                <a16:creationId xmlns:a16="http://schemas.microsoft.com/office/drawing/2014/main" id="{BEFBD266-01CA-4D46-96F4-7AAC457F3C0F}"/>
              </a:ext>
            </a:extLst>
          </p:cNvPr>
          <p:cNvSpPr>
            <a:spLocks noChangeAspect="1" noChangeArrowheads="1"/>
          </p:cNvSpPr>
          <p:nvPr/>
        </p:nvSpPr>
        <p:spPr bwMode="auto">
          <a:xfrm>
            <a:off x="19692169" y="3399562"/>
            <a:ext cx="1535825" cy="1526737"/>
          </a:xfrm>
          <a:custGeom>
            <a:avLst/>
            <a:gdLst>
              <a:gd name="T0" fmla="*/ 2147483646 w 820"/>
              <a:gd name="T1" fmla="*/ 2147483646 h 817"/>
              <a:gd name="T2" fmla="*/ 2147483646 w 820"/>
              <a:gd name="T3" fmla="*/ 2147483646 h 817"/>
              <a:gd name="T4" fmla="*/ 2147483646 w 820"/>
              <a:gd name="T5" fmla="*/ 2147483646 h 817"/>
              <a:gd name="T6" fmla="*/ 2147483646 w 820"/>
              <a:gd name="T7" fmla="*/ 2147483646 h 817"/>
              <a:gd name="T8" fmla="*/ 2147483646 w 820"/>
              <a:gd name="T9" fmla="*/ 2147483646 h 817"/>
              <a:gd name="T10" fmla="*/ 2147483646 w 820"/>
              <a:gd name="T11" fmla="*/ 2147483646 h 817"/>
              <a:gd name="T12" fmla="*/ 2147483646 w 820"/>
              <a:gd name="T13" fmla="*/ 2147483646 h 817"/>
              <a:gd name="T14" fmla="*/ 2147483646 w 820"/>
              <a:gd name="T15" fmla="*/ 2147483646 h 817"/>
              <a:gd name="T16" fmla="*/ 2147483646 w 820"/>
              <a:gd name="T17" fmla="*/ 2147483646 h 817"/>
              <a:gd name="T18" fmla="*/ 2147483646 w 820"/>
              <a:gd name="T19" fmla="*/ 2147483646 h 817"/>
              <a:gd name="T20" fmla="*/ 2147483646 w 820"/>
              <a:gd name="T21" fmla="*/ 2147483646 h 817"/>
              <a:gd name="T22" fmla="*/ 2147483646 w 820"/>
              <a:gd name="T23" fmla="*/ 2147483646 h 817"/>
              <a:gd name="T24" fmla="*/ 2147483646 w 820"/>
              <a:gd name="T25" fmla="*/ 2147483646 h 817"/>
              <a:gd name="T26" fmla="*/ 2147483646 w 820"/>
              <a:gd name="T27" fmla="*/ 2147483646 h 817"/>
              <a:gd name="T28" fmla="*/ 2147483646 w 820"/>
              <a:gd name="T29" fmla="*/ 2147483646 h 817"/>
              <a:gd name="T30" fmla="*/ 2147483646 w 820"/>
              <a:gd name="T31" fmla="*/ 2147483646 h 817"/>
              <a:gd name="T32" fmla="*/ 2147483646 w 820"/>
              <a:gd name="T33" fmla="*/ 2147483646 h 817"/>
              <a:gd name="T34" fmla="*/ 2147483646 w 820"/>
              <a:gd name="T35" fmla="*/ 2147483646 h 817"/>
              <a:gd name="T36" fmla="*/ 2147483646 w 820"/>
              <a:gd name="T37" fmla="*/ 2147483646 h 817"/>
              <a:gd name="T38" fmla="*/ 2147483646 w 820"/>
              <a:gd name="T39" fmla="*/ 2147483646 h 817"/>
              <a:gd name="T40" fmla="*/ 2147483646 w 820"/>
              <a:gd name="T41" fmla="*/ 2147483646 h 817"/>
              <a:gd name="T42" fmla="*/ 2147483646 w 820"/>
              <a:gd name="T43" fmla="*/ 2147483646 h 817"/>
              <a:gd name="T44" fmla="*/ 2147483646 w 820"/>
              <a:gd name="T45" fmla="*/ 2147483646 h 817"/>
              <a:gd name="T46" fmla="*/ 2147483646 w 820"/>
              <a:gd name="T47" fmla="*/ 2147483646 h 817"/>
              <a:gd name="T48" fmla="*/ 2147483646 w 820"/>
              <a:gd name="T49" fmla="*/ 2147483646 h 817"/>
              <a:gd name="T50" fmla="*/ 2147483646 w 820"/>
              <a:gd name="T51" fmla="*/ 2147483646 h 817"/>
              <a:gd name="T52" fmla="*/ 2147483646 w 820"/>
              <a:gd name="T53" fmla="*/ 2147483646 h 817"/>
              <a:gd name="T54" fmla="*/ 2147483646 w 820"/>
              <a:gd name="T55" fmla="*/ 2147483646 h 817"/>
              <a:gd name="T56" fmla="*/ 2147483646 w 820"/>
              <a:gd name="T57" fmla="*/ 2147483646 h 817"/>
              <a:gd name="T58" fmla="*/ 2147483646 w 820"/>
              <a:gd name="T59" fmla="*/ 2147483646 h 817"/>
              <a:gd name="T60" fmla="*/ 2147483646 w 820"/>
              <a:gd name="T61" fmla="*/ 2147483646 h 817"/>
              <a:gd name="T62" fmla="*/ 2147483646 w 820"/>
              <a:gd name="T63" fmla="*/ 2147483646 h 817"/>
              <a:gd name="T64" fmla="*/ 2147483646 w 820"/>
              <a:gd name="T65" fmla="*/ 2147483646 h 817"/>
              <a:gd name="T66" fmla="*/ 2147483646 w 820"/>
              <a:gd name="T67" fmla="*/ 2147483646 h 817"/>
              <a:gd name="T68" fmla="*/ 2147483646 w 820"/>
              <a:gd name="T69" fmla="*/ 2147483646 h 817"/>
              <a:gd name="T70" fmla="*/ 2147483646 w 820"/>
              <a:gd name="T71" fmla="*/ 2147483646 h 817"/>
              <a:gd name="T72" fmla="*/ 2147483646 w 820"/>
              <a:gd name="T73" fmla="*/ 2147483646 h 817"/>
              <a:gd name="T74" fmla="*/ 2147483646 w 820"/>
              <a:gd name="T75" fmla="*/ 2147483646 h 817"/>
              <a:gd name="T76" fmla="*/ 2147483646 w 820"/>
              <a:gd name="T77" fmla="*/ 2147483646 h 817"/>
              <a:gd name="T78" fmla="*/ 2147483646 w 820"/>
              <a:gd name="T79" fmla="*/ 2147483646 h 817"/>
              <a:gd name="T80" fmla="*/ 2147483646 w 820"/>
              <a:gd name="T81" fmla="*/ 2147483646 h 817"/>
              <a:gd name="T82" fmla="*/ 2147483646 w 820"/>
              <a:gd name="T83" fmla="*/ 2147483646 h 817"/>
              <a:gd name="T84" fmla="*/ 2147483646 w 820"/>
              <a:gd name="T85" fmla="*/ 2147483646 h 817"/>
              <a:gd name="T86" fmla="*/ 2147483646 w 820"/>
              <a:gd name="T87" fmla="*/ 2147483646 h 817"/>
              <a:gd name="T88" fmla="*/ 2147483646 w 820"/>
              <a:gd name="T89" fmla="*/ 2147483646 h 817"/>
              <a:gd name="T90" fmla="*/ 2147483646 w 820"/>
              <a:gd name="T91" fmla="*/ 2147483646 h 817"/>
              <a:gd name="T92" fmla="*/ 2147483646 w 820"/>
              <a:gd name="T93" fmla="*/ 2147483646 h 817"/>
              <a:gd name="T94" fmla="*/ 2147483646 w 820"/>
              <a:gd name="T95" fmla="*/ 2147483646 h 81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20" h="817">
                <a:moveTo>
                  <a:pt x="734" y="367"/>
                </a:moveTo>
                <a:lnTo>
                  <a:pt x="679" y="314"/>
                </a:lnTo>
                <a:lnTo>
                  <a:pt x="734" y="258"/>
                </a:lnTo>
                <a:lnTo>
                  <a:pt x="788" y="314"/>
                </a:lnTo>
                <a:lnTo>
                  <a:pt x="734" y="367"/>
                </a:lnTo>
                <a:close/>
                <a:moveTo>
                  <a:pt x="543" y="404"/>
                </a:moveTo>
                <a:lnTo>
                  <a:pt x="452" y="445"/>
                </a:lnTo>
                <a:cubicBezTo>
                  <a:pt x="450" y="446"/>
                  <a:pt x="448" y="449"/>
                  <a:pt x="447" y="452"/>
                </a:cubicBezTo>
                <a:lnTo>
                  <a:pt x="406" y="542"/>
                </a:lnTo>
                <a:lnTo>
                  <a:pt x="335" y="333"/>
                </a:lnTo>
                <a:lnTo>
                  <a:pt x="543" y="404"/>
                </a:lnTo>
                <a:close/>
                <a:moveTo>
                  <a:pt x="278" y="332"/>
                </a:moveTo>
                <a:lnTo>
                  <a:pt x="225" y="278"/>
                </a:lnTo>
                <a:lnTo>
                  <a:pt x="278" y="223"/>
                </a:lnTo>
                <a:lnTo>
                  <a:pt x="334" y="278"/>
                </a:lnTo>
                <a:lnTo>
                  <a:pt x="278" y="332"/>
                </a:lnTo>
                <a:close/>
                <a:moveTo>
                  <a:pt x="314" y="678"/>
                </a:moveTo>
                <a:lnTo>
                  <a:pt x="369" y="733"/>
                </a:lnTo>
                <a:lnTo>
                  <a:pt x="314" y="787"/>
                </a:lnTo>
                <a:lnTo>
                  <a:pt x="260" y="733"/>
                </a:lnTo>
                <a:lnTo>
                  <a:pt x="314" y="678"/>
                </a:lnTo>
                <a:close/>
                <a:moveTo>
                  <a:pt x="96" y="514"/>
                </a:moveTo>
                <a:lnTo>
                  <a:pt x="96" y="514"/>
                </a:lnTo>
                <a:cubicBezTo>
                  <a:pt x="81" y="529"/>
                  <a:pt x="56" y="529"/>
                  <a:pt x="42" y="514"/>
                </a:cubicBezTo>
                <a:cubicBezTo>
                  <a:pt x="27" y="499"/>
                  <a:pt x="27" y="475"/>
                  <a:pt x="42" y="461"/>
                </a:cubicBezTo>
                <a:cubicBezTo>
                  <a:pt x="50" y="453"/>
                  <a:pt x="59" y="450"/>
                  <a:pt x="69" y="450"/>
                </a:cubicBezTo>
                <a:cubicBezTo>
                  <a:pt x="79" y="450"/>
                  <a:pt x="89" y="453"/>
                  <a:pt x="96" y="461"/>
                </a:cubicBezTo>
                <a:cubicBezTo>
                  <a:pt x="112" y="475"/>
                  <a:pt x="112" y="499"/>
                  <a:pt x="96" y="514"/>
                </a:cubicBezTo>
                <a:close/>
                <a:moveTo>
                  <a:pt x="461" y="41"/>
                </a:moveTo>
                <a:lnTo>
                  <a:pt x="461" y="41"/>
                </a:lnTo>
                <a:cubicBezTo>
                  <a:pt x="468" y="33"/>
                  <a:pt x="478" y="30"/>
                  <a:pt x="489" y="30"/>
                </a:cubicBezTo>
                <a:cubicBezTo>
                  <a:pt x="499" y="30"/>
                  <a:pt x="509" y="33"/>
                  <a:pt x="516" y="41"/>
                </a:cubicBezTo>
                <a:cubicBezTo>
                  <a:pt x="530" y="56"/>
                  <a:pt x="530" y="81"/>
                  <a:pt x="516" y="96"/>
                </a:cubicBezTo>
                <a:cubicBezTo>
                  <a:pt x="501" y="109"/>
                  <a:pt x="476" y="109"/>
                  <a:pt x="461" y="96"/>
                </a:cubicBezTo>
                <a:cubicBezTo>
                  <a:pt x="455" y="88"/>
                  <a:pt x="450" y="79"/>
                  <a:pt x="450" y="67"/>
                </a:cubicBezTo>
                <a:cubicBezTo>
                  <a:pt x="450" y="58"/>
                  <a:pt x="455" y="48"/>
                  <a:pt x="461" y="41"/>
                </a:cubicBezTo>
                <a:close/>
                <a:moveTo>
                  <a:pt x="814" y="305"/>
                </a:moveTo>
                <a:lnTo>
                  <a:pt x="742" y="234"/>
                </a:lnTo>
                <a:cubicBezTo>
                  <a:pt x="738" y="229"/>
                  <a:pt x="730" y="229"/>
                  <a:pt x="725" y="234"/>
                </a:cubicBezTo>
                <a:lnTo>
                  <a:pt x="698" y="261"/>
                </a:lnTo>
                <a:cubicBezTo>
                  <a:pt x="607" y="177"/>
                  <a:pt x="481" y="158"/>
                  <a:pt x="373" y="201"/>
                </a:cubicBezTo>
                <a:lnTo>
                  <a:pt x="454" y="120"/>
                </a:lnTo>
                <a:cubicBezTo>
                  <a:pt x="464" y="127"/>
                  <a:pt x="476" y="131"/>
                  <a:pt x="489" y="131"/>
                </a:cubicBezTo>
                <a:cubicBezTo>
                  <a:pt x="506" y="131"/>
                  <a:pt x="521" y="124"/>
                  <a:pt x="533" y="112"/>
                </a:cubicBezTo>
                <a:cubicBezTo>
                  <a:pt x="558" y="88"/>
                  <a:pt x="558" y="48"/>
                  <a:pt x="533" y="23"/>
                </a:cubicBezTo>
                <a:cubicBezTo>
                  <a:pt x="509" y="0"/>
                  <a:pt x="468" y="0"/>
                  <a:pt x="444" y="23"/>
                </a:cubicBezTo>
                <a:cubicBezTo>
                  <a:pt x="432" y="36"/>
                  <a:pt x="425" y="51"/>
                  <a:pt x="425" y="67"/>
                </a:cubicBezTo>
                <a:cubicBezTo>
                  <a:pt x="425" y="81"/>
                  <a:pt x="430" y="93"/>
                  <a:pt x="437" y="103"/>
                </a:cubicBezTo>
                <a:lnTo>
                  <a:pt x="314" y="225"/>
                </a:lnTo>
                <a:lnTo>
                  <a:pt x="287" y="197"/>
                </a:lnTo>
                <a:cubicBezTo>
                  <a:pt x="283" y="193"/>
                  <a:pt x="275" y="193"/>
                  <a:pt x="270" y="197"/>
                </a:cubicBezTo>
                <a:lnTo>
                  <a:pt x="199" y="269"/>
                </a:lnTo>
                <a:cubicBezTo>
                  <a:pt x="193" y="273"/>
                  <a:pt x="193" y="281"/>
                  <a:pt x="199" y="287"/>
                </a:cubicBezTo>
                <a:lnTo>
                  <a:pt x="226" y="314"/>
                </a:lnTo>
                <a:lnTo>
                  <a:pt x="104" y="435"/>
                </a:lnTo>
                <a:cubicBezTo>
                  <a:pt x="80" y="419"/>
                  <a:pt x="45" y="421"/>
                  <a:pt x="25" y="443"/>
                </a:cubicBezTo>
                <a:cubicBezTo>
                  <a:pt x="0" y="467"/>
                  <a:pt x="0" y="507"/>
                  <a:pt x="25" y="531"/>
                </a:cubicBezTo>
                <a:cubicBezTo>
                  <a:pt x="37" y="544"/>
                  <a:pt x="53" y="550"/>
                  <a:pt x="69" y="550"/>
                </a:cubicBezTo>
                <a:cubicBezTo>
                  <a:pt x="86" y="550"/>
                  <a:pt x="102" y="544"/>
                  <a:pt x="114" y="531"/>
                </a:cubicBezTo>
                <a:cubicBezTo>
                  <a:pt x="136" y="511"/>
                  <a:pt x="138" y="477"/>
                  <a:pt x="122" y="452"/>
                </a:cubicBezTo>
                <a:lnTo>
                  <a:pt x="202" y="372"/>
                </a:lnTo>
                <a:cubicBezTo>
                  <a:pt x="159" y="479"/>
                  <a:pt x="179" y="607"/>
                  <a:pt x="262" y="696"/>
                </a:cubicBezTo>
                <a:lnTo>
                  <a:pt x="234" y="725"/>
                </a:lnTo>
                <a:cubicBezTo>
                  <a:pt x="229" y="729"/>
                  <a:pt x="229" y="736"/>
                  <a:pt x="234" y="742"/>
                </a:cubicBezTo>
                <a:lnTo>
                  <a:pt x="306" y="813"/>
                </a:lnTo>
                <a:cubicBezTo>
                  <a:pt x="309" y="815"/>
                  <a:pt x="311" y="816"/>
                  <a:pt x="314" y="816"/>
                </a:cubicBezTo>
                <a:cubicBezTo>
                  <a:pt x="318" y="816"/>
                  <a:pt x="321" y="815"/>
                  <a:pt x="323" y="813"/>
                </a:cubicBezTo>
                <a:lnTo>
                  <a:pt x="395" y="742"/>
                </a:lnTo>
                <a:cubicBezTo>
                  <a:pt x="399" y="736"/>
                  <a:pt x="399" y="729"/>
                  <a:pt x="395" y="725"/>
                </a:cubicBezTo>
                <a:lnTo>
                  <a:pt x="323" y="652"/>
                </a:lnTo>
                <a:cubicBezTo>
                  <a:pt x="319" y="648"/>
                  <a:pt x="311" y="648"/>
                  <a:pt x="306" y="652"/>
                </a:cubicBezTo>
                <a:lnTo>
                  <a:pt x="279" y="679"/>
                </a:lnTo>
                <a:cubicBezTo>
                  <a:pt x="231" y="626"/>
                  <a:pt x="205" y="558"/>
                  <a:pt x="205" y="487"/>
                </a:cubicBezTo>
                <a:cubicBezTo>
                  <a:pt x="205" y="433"/>
                  <a:pt x="220" y="381"/>
                  <a:pt x="249" y="337"/>
                </a:cubicBezTo>
                <a:lnTo>
                  <a:pt x="270" y="358"/>
                </a:lnTo>
                <a:cubicBezTo>
                  <a:pt x="272" y="360"/>
                  <a:pt x="276" y="361"/>
                  <a:pt x="278" y="361"/>
                </a:cubicBezTo>
                <a:cubicBezTo>
                  <a:pt x="282" y="361"/>
                  <a:pt x="285" y="360"/>
                  <a:pt x="287" y="358"/>
                </a:cubicBezTo>
                <a:lnTo>
                  <a:pt x="309" y="337"/>
                </a:lnTo>
                <a:lnTo>
                  <a:pt x="392" y="580"/>
                </a:lnTo>
                <a:cubicBezTo>
                  <a:pt x="395" y="584"/>
                  <a:pt x="399" y="588"/>
                  <a:pt x="404" y="588"/>
                </a:cubicBezTo>
                <a:cubicBezTo>
                  <a:pt x="404" y="588"/>
                  <a:pt x="404" y="588"/>
                  <a:pt x="405" y="588"/>
                </a:cubicBezTo>
                <a:cubicBezTo>
                  <a:pt x="409" y="588"/>
                  <a:pt x="414" y="585"/>
                  <a:pt x="416" y="581"/>
                </a:cubicBezTo>
                <a:lnTo>
                  <a:pt x="467" y="466"/>
                </a:lnTo>
                <a:lnTo>
                  <a:pt x="581" y="415"/>
                </a:lnTo>
                <a:cubicBezTo>
                  <a:pt x="586" y="412"/>
                  <a:pt x="589" y="408"/>
                  <a:pt x="589" y="403"/>
                </a:cubicBezTo>
                <a:cubicBezTo>
                  <a:pt x="589" y="398"/>
                  <a:pt x="586" y="393"/>
                  <a:pt x="581" y="392"/>
                </a:cubicBezTo>
                <a:lnTo>
                  <a:pt x="337" y="308"/>
                </a:lnTo>
                <a:lnTo>
                  <a:pt x="358" y="287"/>
                </a:lnTo>
                <a:cubicBezTo>
                  <a:pt x="364" y="281"/>
                  <a:pt x="364" y="273"/>
                  <a:pt x="358" y="269"/>
                </a:cubicBezTo>
                <a:lnTo>
                  <a:pt x="337" y="247"/>
                </a:lnTo>
                <a:cubicBezTo>
                  <a:pt x="382" y="219"/>
                  <a:pt x="434" y="203"/>
                  <a:pt x="489" y="203"/>
                </a:cubicBezTo>
                <a:cubicBezTo>
                  <a:pt x="560" y="203"/>
                  <a:pt x="628" y="230"/>
                  <a:pt x="680" y="278"/>
                </a:cubicBezTo>
                <a:lnTo>
                  <a:pt x="654" y="305"/>
                </a:lnTo>
                <a:cubicBezTo>
                  <a:pt x="649" y="309"/>
                  <a:pt x="649" y="317"/>
                  <a:pt x="654" y="322"/>
                </a:cubicBezTo>
                <a:lnTo>
                  <a:pt x="725" y="393"/>
                </a:lnTo>
                <a:cubicBezTo>
                  <a:pt x="728" y="395"/>
                  <a:pt x="731" y="398"/>
                  <a:pt x="734" y="398"/>
                </a:cubicBezTo>
                <a:cubicBezTo>
                  <a:pt x="738" y="398"/>
                  <a:pt x="740" y="395"/>
                  <a:pt x="742" y="393"/>
                </a:cubicBezTo>
                <a:lnTo>
                  <a:pt x="814" y="322"/>
                </a:lnTo>
                <a:cubicBezTo>
                  <a:pt x="819" y="317"/>
                  <a:pt x="819" y="309"/>
                  <a:pt x="814" y="305"/>
                </a:cubicBezTo>
                <a:close/>
              </a:path>
            </a:pathLst>
          </a:custGeom>
          <a:solidFill>
            <a:schemeClr val="accent2"/>
          </a:solidFill>
          <a:ln>
            <a:noFill/>
          </a:ln>
          <a:effectLst/>
        </p:spPr>
        <p:txBody>
          <a:bodyPr wrap="none" anchor="ctr"/>
          <a:lstStyle/>
          <a:p>
            <a:endParaRPr lang="en-US"/>
          </a:p>
        </p:txBody>
      </p:sp>
      <p:sp>
        <p:nvSpPr>
          <p:cNvPr id="14" name="Freeform 996">
            <a:extLst>
              <a:ext uri="{FF2B5EF4-FFF2-40B4-BE49-F238E27FC236}">
                <a16:creationId xmlns:a16="http://schemas.microsoft.com/office/drawing/2014/main" id="{9852C6E0-BD02-AC4B-80E5-D5295C806064}"/>
              </a:ext>
            </a:extLst>
          </p:cNvPr>
          <p:cNvSpPr>
            <a:spLocks noChangeAspect="1" noChangeArrowheads="1"/>
          </p:cNvSpPr>
          <p:nvPr/>
        </p:nvSpPr>
        <p:spPr bwMode="auto">
          <a:xfrm>
            <a:off x="19698519" y="8277146"/>
            <a:ext cx="1517650" cy="1513108"/>
          </a:xfrm>
          <a:custGeom>
            <a:avLst/>
            <a:gdLst>
              <a:gd name="T0" fmla="*/ 2133520 w 291741"/>
              <a:gd name="T1" fmla="*/ 2858469 h 291740"/>
              <a:gd name="T2" fmla="*/ 177798 w 291741"/>
              <a:gd name="T3" fmla="*/ 2764501 h 291740"/>
              <a:gd name="T4" fmla="*/ 90860 w 291741"/>
              <a:gd name="T5" fmla="*/ 2533481 h 291740"/>
              <a:gd name="T6" fmla="*/ 1841158 w 291741"/>
              <a:gd name="T7" fmla="*/ 1253026 h 291740"/>
              <a:gd name="T8" fmla="*/ 1552728 w 291741"/>
              <a:gd name="T9" fmla="*/ 2439499 h 291740"/>
              <a:gd name="T10" fmla="*/ 1398638 w 291741"/>
              <a:gd name="T11" fmla="*/ 1155136 h 291740"/>
              <a:gd name="T12" fmla="*/ 2075847 w 291741"/>
              <a:gd name="T13" fmla="*/ 676435 h 291740"/>
              <a:gd name="T14" fmla="*/ 2056099 w 291741"/>
              <a:gd name="T15" fmla="*/ 1486046 h 291740"/>
              <a:gd name="T16" fmla="*/ 1148131 w 291741"/>
              <a:gd name="T17" fmla="*/ 1486046 h 291740"/>
              <a:gd name="T18" fmla="*/ 1602130 w 291741"/>
              <a:gd name="T19" fmla="*/ 483847 h 291740"/>
              <a:gd name="T20" fmla="*/ 1785380 w 291741"/>
              <a:gd name="T21" fmla="*/ 208092 h 291740"/>
              <a:gd name="T22" fmla="*/ 2104592 w 291741"/>
              <a:gd name="T23" fmla="*/ 113853 h 291740"/>
              <a:gd name="T24" fmla="*/ 2226765 w 291741"/>
              <a:gd name="T25" fmla="*/ 431840 h 291740"/>
              <a:gd name="T26" fmla="*/ 2632683 w 291741"/>
              <a:gd name="T27" fmla="*/ 643846 h 291740"/>
              <a:gd name="T28" fmla="*/ 2640577 w 291741"/>
              <a:gd name="T29" fmla="*/ 957930 h 291740"/>
              <a:gd name="T30" fmla="*/ 2534157 w 291741"/>
              <a:gd name="T31" fmla="*/ 1326966 h 291740"/>
              <a:gd name="T32" fmla="*/ 2632683 w 291741"/>
              <a:gd name="T33" fmla="*/ 1641034 h 291740"/>
              <a:gd name="T34" fmla="*/ 2317403 w 291741"/>
              <a:gd name="T35" fmla="*/ 1770597 h 291740"/>
              <a:gd name="T36" fmla="*/ 2104592 w 291741"/>
              <a:gd name="T37" fmla="*/ 2174976 h 291740"/>
              <a:gd name="T38" fmla="*/ 2195230 w 291741"/>
              <a:gd name="T39" fmla="*/ 2006155 h 291740"/>
              <a:gd name="T40" fmla="*/ 2266178 w 291741"/>
              <a:gd name="T41" fmla="*/ 1672452 h 291740"/>
              <a:gd name="T42" fmla="*/ 2553853 w 291741"/>
              <a:gd name="T43" fmla="*/ 1593938 h 291740"/>
              <a:gd name="T44" fmla="*/ 2447456 w 291741"/>
              <a:gd name="T45" fmla="*/ 1268079 h 291740"/>
              <a:gd name="T46" fmla="*/ 2652392 w 291741"/>
              <a:gd name="T47" fmla="*/ 1059996 h 291740"/>
              <a:gd name="T48" fmla="*/ 2400175 w 291741"/>
              <a:gd name="T49" fmla="*/ 836215 h 291740"/>
              <a:gd name="T50" fmla="*/ 2467146 w 291741"/>
              <a:gd name="T51" fmla="*/ 549636 h 291740"/>
              <a:gd name="T52" fmla="*/ 2132170 w 291741"/>
              <a:gd name="T53" fmla="*/ 475040 h 291740"/>
              <a:gd name="T54" fmla="*/ 2053360 w 291741"/>
              <a:gd name="T55" fmla="*/ 196272 h 291740"/>
              <a:gd name="T56" fmla="*/ 1726264 w 291741"/>
              <a:gd name="T57" fmla="*/ 298376 h 291740"/>
              <a:gd name="T58" fmla="*/ 1517388 w 291741"/>
              <a:gd name="T59" fmla="*/ 98137 h 291740"/>
              <a:gd name="T60" fmla="*/ 1292762 w 291741"/>
              <a:gd name="T61" fmla="*/ 345470 h 291740"/>
              <a:gd name="T62" fmla="*/ 1005069 w 291741"/>
              <a:gd name="T63" fmla="*/ 278755 h 291740"/>
              <a:gd name="T64" fmla="*/ 930184 w 291741"/>
              <a:gd name="T65" fmla="*/ 608514 h 291740"/>
              <a:gd name="T66" fmla="*/ 650369 w 291741"/>
              <a:gd name="T67" fmla="*/ 687037 h 291740"/>
              <a:gd name="T68" fmla="*/ 752846 w 291741"/>
              <a:gd name="T69" fmla="*/ 1012889 h 291740"/>
              <a:gd name="T70" fmla="*/ 551844 w 291741"/>
              <a:gd name="T71" fmla="*/ 1224891 h 291740"/>
              <a:gd name="T72" fmla="*/ 800140 w 291741"/>
              <a:gd name="T73" fmla="*/ 1452598 h 291740"/>
              <a:gd name="T74" fmla="*/ 733133 w 291741"/>
              <a:gd name="T75" fmla="*/ 1735264 h 291740"/>
              <a:gd name="T76" fmla="*/ 1064181 w 291741"/>
              <a:gd name="T77" fmla="*/ 1805927 h 291740"/>
              <a:gd name="T78" fmla="*/ 1146942 w 291741"/>
              <a:gd name="T79" fmla="*/ 2092532 h 291740"/>
              <a:gd name="T80" fmla="*/ 918362 w 291741"/>
              <a:gd name="T81" fmla="*/ 1951191 h 291740"/>
              <a:gd name="T82" fmla="*/ 650369 w 291741"/>
              <a:gd name="T83" fmla="*/ 1786318 h 291740"/>
              <a:gd name="T84" fmla="*/ 697658 w 291741"/>
              <a:gd name="T85" fmla="*/ 1448659 h 291740"/>
              <a:gd name="T86" fmla="*/ 453330 w 291741"/>
              <a:gd name="T87" fmla="*/ 1059996 h 291740"/>
              <a:gd name="T88" fmla="*/ 603101 w 291741"/>
              <a:gd name="T89" fmla="*/ 785183 h 291740"/>
              <a:gd name="T90" fmla="*/ 788309 w 291741"/>
              <a:gd name="T91" fmla="*/ 459319 h 291740"/>
              <a:gd name="T92" fmla="*/ 957775 w 291741"/>
              <a:gd name="T93" fmla="*/ 196272 h 291740"/>
              <a:gd name="T94" fmla="*/ 1414935 w 291741"/>
              <a:gd name="T95" fmla="*/ 208092 h 291740"/>
              <a:gd name="T96" fmla="*/ 825755 w 291741"/>
              <a:gd name="T97" fmla="*/ 0 h 291740"/>
              <a:gd name="T98" fmla="*/ 90860 w 291741"/>
              <a:gd name="T99" fmla="*/ 176211 h 291740"/>
              <a:gd name="T100" fmla="*/ 1272214 w 291741"/>
              <a:gd name="T101" fmla="*/ 1178638 h 291740"/>
              <a:gd name="T102" fmla="*/ 1928072 w 291741"/>
              <a:gd name="T103" fmla="*/ 1178638 h 291740"/>
              <a:gd name="T104" fmla="*/ 3105453 w 291741"/>
              <a:gd name="T105" fmla="*/ 176211 h 291740"/>
              <a:gd name="T106" fmla="*/ 2378467 w 291741"/>
              <a:gd name="T107" fmla="*/ 0 h 291740"/>
              <a:gd name="T108" fmla="*/ 3026432 w 291741"/>
              <a:gd name="T109" fmla="*/ 2858469 h 291740"/>
              <a:gd name="T110" fmla="*/ 2619487 w 291741"/>
              <a:gd name="T111" fmla="*/ 3128671 h 291740"/>
              <a:gd name="T112" fmla="*/ 628206 w 291741"/>
              <a:gd name="T113" fmla="*/ 3081682 h 291740"/>
              <a:gd name="T114" fmla="*/ 0 w 291741"/>
              <a:gd name="T115" fmla="*/ 2678365 h 29174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91741" h="291740">
                <a:moveTo>
                  <a:pt x="97127" y="262602"/>
                </a:moveTo>
                <a:lnTo>
                  <a:pt x="97127" y="283107"/>
                </a:lnTo>
                <a:lnTo>
                  <a:pt x="194254" y="283107"/>
                </a:lnTo>
                <a:lnTo>
                  <a:pt x="194254" y="262602"/>
                </a:lnTo>
                <a:lnTo>
                  <a:pt x="97127" y="262602"/>
                </a:lnTo>
                <a:close/>
                <a:moveTo>
                  <a:pt x="8274" y="232745"/>
                </a:moveTo>
                <a:lnTo>
                  <a:pt x="8274" y="246055"/>
                </a:lnTo>
                <a:cubicBezTo>
                  <a:pt x="8274" y="250372"/>
                  <a:pt x="11871" y="253969"/>
                  <a:pt x="16188" y="253969"/>
                </a:cubicBezTo>
                <a:lnTo>
                  <a:pt x="275553" y="253969"/>
                </a:lnTo>
                <a:cubicBezTo>
                  <a:pt x="279510" y="253969"/>
                  <a:pt x="282747" y="250372"/>
                  <a:pt x="282747" y="246055"/>
                </a:cubicBezTo>
                <a:lnTo>
                  <a:pt x="282747" y="232745"/>
                </a:lnTo>
                <a:lnTo>
                  <a:pt x="8274" y="232745"/>
                </a:lnTo>
                <a:close/>
                <a:moveTo>
                  <a:pt x="150007" y="115113"/>
                </a:moveTo>
                <a:lnTo>
                  <a:pt x="150367" y="224111"/>
                </a:lnTo>
                <a:lnTo>
                  <a:pt x="167994" y="224111"/>
                </a:lnTo>
                <a:lnTo>
                  <a:pt x="167634" y="115113"/>
                </a:lnTo>
                <a:lnTo>
                  <a:pt x="150007" y="115113"/>
                </a:lnTo>
                <a:close/>
                <a:moveTo>
                  <a:pt x="124107" y="115113"/>
                </a:moveTo>
                <a:lnTo>
                  <a:pt x="124107" y="224111"/>
                </a:lnTo>
                <a:lnTo>
                  <a:pt x="141374" y="224111"/>
                </a:lnTo>
                <a:lnTo>
                  <a:pt x="141014" y="115113"/>
                </a:lnTo>
                <a:lnTo>
                  <a:pt x="124107" y="115113"/>
                </a:lnTo>
                <a:close/>
                <a:moveTo>
                  <a:pt x="145691" y="77702"/>
                </a:moveTo>
                <a:lnTo>
                  <a:pt x="127344" y="106120"/>
                </a:lnTo>
                <a:lnTo>
                  <a:pt x="164396" y="106120"/>
                </a:lnTo>
                <a:lnTo>
                  <a:pt x="145691" y="77702"/>
                </a:lnTo>
                <a:close/>
                <a:moveTo>
                  <a:pt x="145871" y="44450"/>
                </a:moveTo>
                <a:cubicBezTo>
                  <a:pt x="162045" y="44450"/>
                  <a:pt x="177141" y="50588"/>
                  <a:pt x="189003" y="62142"/>
                </a:cubicBezTo>
                <a:cubicBezTo>
                  <a:pt x="209850" y="83805"/>
                  <a:pt x="212366" y="117745"/>
                  <a:pt x="194035" y="141575"/>
                </a:cubicBezTo>
                <a:cubicBezTo>
                  <a:pt x="193316" y="143019"/>
                  <a:pt x="192238" y="143741"/>
                  <a:pt x="190440" y="143741"/>
                </a:cubicBezTo>
                <a:cubicBezTo>
                  <a:pt x="189721" y="143741"/>
                  <a:pt x="189003" y="143019"/>
                  <a:pt x="187924" y="142658"/>
                </a:cubicBezTo>
                <a:cubicBezTo>
                  <a:pt x="186127" y="141214"/>
                  <a:pt x="185768" y="138325"/>
                  <a:pt x="187205" y="136520"/>
                </a:cubicBezTo>
                <a:cubicBezTo>
                  <a:pt x="202661" y="115940"/>
                  <a:pt x="200504" y="86694"/>
                  <a:pt x="182173" y="68641"/>
                </a:cubicBezTo>
                <a:cubicBezTo>
                  <a:pt x="172469" y="58892"/>
                  <a:pt x="159529" y="53477"/>
                  <a:pt x="145871" y="53477"/>
                </a:cubicBezTo>
                <a:cubicBezTo>
                  <a:pt x="132212" y="53477"/>
                  <a:pt x="119272" y="58892"/>
                  <a:pt x="109568" y="68641"/>
                </a:cubicBezTo>
                <a:cubicBezTo>
                  <a:pt x="91237" y="86694"/>
                  <a:pt x="89080" y="115940"/>
                  <a:pt x="104536" y="136520"/>
                </a:cubicBezTo>
                <a:cubicBezTo>
                  <a:pt x="106333" y="138325"/>
                  <a:pt x="105973" y="141214"/>
                  <a:pt x="103817" y="142658"/>
                </a:cubicBezTo>
                <a:cubicBezTo>
                  <a:pt x="101660" y="144102"/>
                  <a:pt x="99144" y="143741"/>
                  <a:pt x="97706" y="141575"/>
                </a:cubicBezTo>
                <a:cubicBezTo>
                  <a:pt x="79375" y="117745"/>
                  <a:pt x="81891" y="83805"/>
                  <a:pt x="103098" y="62142"/>
                </a:cubicBezTo>
                <a:cubicBezTo>
                  <a:pt x="114600" y="50588"/>
                  <a:pt x="129337" y="44450"/>
                  <a:pt x="145871" y="44450"/>
                </a:cubicBezTo>
                <a:close/>
                <a:moveTo>
                  <a:pt x="138156" y="0"/>
                </a:moveTo>
                <a:lnTo>
                  <a:pt x="153227" y="0"/>
                </a:lnTo>
                <a:cubicBezTo>
                  <a:pt x="158609" y="0"/>
                  <a:pt x="162556" y="4328"/>
                  <a:pt x="162556" y="9377"/>
                </a:cubicBezTo>
                <a:lnTo>
                  <a:pt x="162556" y="19115"/>
                </a:lnTo>
                <a:cubicBezTo>
                  <a:pt x="166144" y="19837"/>
                  <a:pt x="170091" y="20558"/>
                  <a:pt x="173679" y="22361"/>
                </a:cubicBezTo>
                <a:lnTo>
                  <a:pt x="178344" y="13705"/>
                </a:lnTo>
                <a:cubicBezTo>
                  <a:pt x="179779" y="11181"/>
                  <a:pt x="181573" y="10099"/>
                  <a:pt x="184085" y="9377"/>
                </a:cubicBezTo>
                <a:cubicBezTo>
                  <a:pt x="186597" y="8656"/>
                  <a:pt x="189108" y="9017"/>
                  <a:pt x="191620" y="10459"/>
                </a:cubicBezTo>
                <a:lnTo>
                  <a:pt x="204538" y="18033"/>
                </a:lnTo>
                <a:cubicBezTo>
                  <a:pt x="206332" y="19115"/>
                  <a:pt x="208126" y="21279"/>
                  <a:pt x="208485" y="23443"/>
                </a:cubicBezTo>
                <a:cubicBezTo>
                  <a:pt x="209202" y="25968"/>
                  <a:pt x="209202" y="28493"/>
                  <a:pt x="207767" y="31017"/>
                </a:cubicBezTo>
                <a:lnTo>
                  <a:pt x="202744" y="39673"/>
                </a:lnTo>
                <a:cubicBezTo>
                  <a:pt x="205973" y="41477"/>
                  <a:pt x="208485" y="44362"/>
                  <a:pt x="210996" y="47608"/>
                </a:cubicBezTo>
                <a:lnTo>
                  <a:pt x="219608" y="42198"/>
                </a:lnTo>
                <a:cubicBezTo>
                  <a:pt x="223914" y="40034"/>
                  <a:pt x="229655" y="41477"/>
                  <a:pt x="232525" y="46166"/>
                </a:cubicBezTo>
                <a:lnTo>
                  <a:pt x="239702" y="59150"/>
                </a:lnTo>
                <a:cubicBezTo>
                  <a:pt x="242572" y="63478"/>
                  <a:pt x="241137" y="69248"/>
                  <a:pt x="236473" y="72134"/>
                </a:cubicBezTo>
                <a:lnTo>
                  <a:pt x="227861" y="76822"/>
                </a:lnTo>
                <a:cubicBezTo>
                  <a:pt x="229296" y="80790"/>
                  <a:pt x="230014" y="84396"/>
                  <a:pt x="230731" y="88003"/>
                </a:cubicBezTo>
                <a:lnTo>
                  <a:pt x="240420" y="88003"/>
                </a:lnTo>
                <a:cubicBezTo>
                  <a:pt x="245802" y="88003"/>
                  <a:pt x="250466" y="92331"/>
                  <a:pt x="250466" y="97380"/>
                </a:cubicBezTo>
                <a:lnTo>
                  <a:pt x="250466" y="112528"/>
                </a:lnTo>
                <a:cubicBezTo>
                  <a:pt x="250466" y="117938"/>
                  <a:pt x="245802" y="121906"/>
                  <a:pt x="240420" y="121906"/>
                </a:cubicBezTo>
                <a:lnTo>
                  <a:pt x="230731" y="121906"/>
                </a:lnTo>
                <a:cubicBezTo>
                  <a:pt x="230014" y="125512"/>
                  <a:pt x="229296" y="129840"/>
                  <a:pt x="227861" y="133086"/>
                </a:cubicBezTo>
                <a:lnTo>
                  <a:pt x="236473" y="137775"/>
                </a:lnTo>
                <a:cubicBezTo>
                  <a:pt x="238625" y="139578"/>
                  <a:pt x="240061" y="141021"/>
                  <a:pt x="241137" y="143546"/>
                </a:cubicBezTo>
                <a:cubicBezTo>
                  <a:pt x="241496" y="146431"/>
                  <a:pt x="241137" y="148595"/>
                  <a:pt x="239702" y="150759"/>
                </a:cubicBezTo>
                <a:lnTo>
                  <a:pt x="232525" y="164104"/>
                </a:lnTo>
                <a:cubicBezTo>
                  <a:pt x="231090" y="165907"/>
                  <a:pt x="228937" y="167710"/>
                  <a:pt x="226784" y="168432"/>
                </a:cubicBezTo>
                <a:cubicBezTo>
                  <a:pt x="224273" y="168792"/>
                  <a:pt x="221402" y="168792"/>
                  <a:pt x="219608" y="167350"/>
                </a:cubicBezTo>
                <a:lnTo>
                  <a:pt x="210996" y="162661"/>
                </a:lnTo>
                <a:cubicBezTo>
                  <a:pt x="208485" y="165186"/>
                  <a:pt x="205973" y="168071"/>
                  <a:pt x="202744" y="170956"/>
                </a:cubicBezTo>
                <a:lnTo>
                  <a:pt x="207767" y="179252"/>
                </a:lnTo>
                <a:cubicBezTo>
                  <a:pt x="210638" y="183580"/>
                  <a:pt x="208843" y="189350"/>
                  <a:pt x="204538" y="192236"/>
                </a:cubicBezTo>
                <a:lnTo>
                  <a:pt x="191620" y="199810"/>
                </a:lnTo>
                <a:cubicBezTo>
                  <a:pt x="190544" y="199810"/>
                  <a:pt x="189826" y="200170"/>
                  <a:pt x="189108" y="200170"/>
                </a:cubicBezTo>
                <a:cubicBezTo>
                  <a:pt x="187673" y="200170"/>
                  <a:pt x="186238" y="199449"/>
                  <a:pt x="185520" y="198006"/>
                </a:cubicBezTo>
                <a:cubicBezTo>
                  <a:pt x="184085" y="195842"/>
                  <a:pt x="184803" y="193318"/>
                  <a:pt x="186956" y="192236"/>
                </a:cubicBezTo>
                <a:lnTo>
                  <a:pt x="199873" y="184301"/>
                </a:lnTo>
                <a:cubicBezTo>
                  <a:pt x="200232" y="183940"/>
                  <a:pt x="200232" y="183940"/>
                  <a:pt x="199873" y="183580"/>
                </a:cubicBezTo>
                <a:lnTo>
                  <a:pt x="193414" y="171678"/>
                </a:lnTo>
                <a:cubicBezTo>
                  <a:pt x="192338" y="170235"/>
                  <a:pt x="192697" y="167710"/>
                  <a:pt x="194132" y="165907"/>
                </a:cubicBezTo>
                <a:cubicBezTo>
                  <a:pt x="198797" y="162661"/>
                  <a:pt x="202744" y="158694"/>
                  <a:pt x="206332" y="153644"/>
                </a:cubicBezTo>
                <a:cubicBezTo>
                  <a:pt x="208126" y="152202"/>
                  <a:pt x="210638" y="151841"/>
                  <a:pt x="212073" y="152923"/>
                </a:cubicBezTo>
                <a:lnTo>
                  <a:pt x="223914" y="159415"/>
                </a:lnTo>
                <a:cubicBezTo>
                  <a:pt x="224273" y="159776"/>
                  <a:pt x="224631" y="159415"/>
                  <a:pt x="224631" y="159415"/>
                </a:cubicBezTo>
                <a:lnTo>
                  <a:pt x="232525" y="146431"/>
                </a:lnTo>
                <a:cubicBezTo>
                  <a:pt x="232525" y="146431"/>
                  <a:pt x="232525" y="145710"/>
                  <a:pt x="232167" y="145710"/>
                </a:cubicBezTo>
                <a:lnTo>
                  <a:pt x="220326" y="138857"/>
                </a:lnTo>
                <a:cubicBezTo>
                  <a:pt x="218532" y="137775"/>
                  <a:pt x="217814" y="135250"/>
                  <a:pt x="218532" y="133447"/>
                </a:cubicBezTo>
                <a:cubicBezTo>
                  <a:pt x="220684" y="128037"/>
                  <a:pt x="221761" y="122266"/>
                  <a:pt x="222837" y="116496"/>
                </a:cubicBezTo>
                <a:cubicBezTo>
                  <a:pt x="223196" y="114692"/>
                  <a:pt x="224990" y="113250"/>
                  <a:pt x="227143" y="113250"/>
                </a:cubicBezTo>
                <a:lnTo>
                  <a:pt x="240420" y="113250"/>
                </a:lnTo>
                <a:cubicBezTo>
                  <a:pt x="241137" y="113250"/>
                  <a:pt x="241496" y="112528"/>
                  <a:pt x="241496" y="112528"/>
                </a:cubicBezTo>
                <a:lnTo>
                  <a:pt x="241496" y="97380"/>
                </a:lnTo>
                <a:cubicBezTo>
                  <a:pt x="241496" y="97020"/>
                  <a:pt x="241137" y="97020"/>
                  <a:pt x="240420" y="97020"/>
                </a:cubicBezTo>
                <a:lnTo>
                  <a:pt x="227143" y="97020"/>
                </a:lnTo>
                <a:cubicBezTo>
                  <a:pt x="224990" y="97020"/>
                  <a:pt x="223196" y="94856"/>
                  <a:pt x="222837" y="93052"/>
                </a:cubicBezTo>
                <a:cubicBezTo>
                  <a:pt x="221761" y="87642"/>
                  <a:pt x="220684" y="81872"/>
                  <a:pt x="218532" y="76822"/>
                </a:cubicBezTo>
                <a:cubicBezTo>
                  <a:pt x="217814" y="74298"/>
                  <a:pt x="218532" y="72134"/>
                  <a:pt x="220326" y="71052"/>
                </a:cubicBezTo>
                <a:lnTo>
                  <a:pt x="232167" y="64560"/>
                </a:lnTo>
                <a:cubicBezTo>
                  <a:pt x="232525" y="63838"/>
                  <a:pt x="232525" y="63838"/>
                  <a:pt x="232525" y="63117"/>
                </a:cubicBezTo>
                <a:lnTo>
                  <a:pt x="224631" y="50494"/>
                </a:lnTo>
                <a:cubicBezTo>
                  <a:pt x="224273" y="50133"/>
                  <a:pt x="224273" y="49772"/>
                  <a:pt x="223914" y="50133"/>
                </a:cubicBezTo>
                <a:lnTo>
                  <a:pt x="212073" y="56625"/>
                </a:lnTo>
                <a:cubicBezTo>
                  <a:pt x="210638" y="57707"/>
                  <a:pt x="208126" y="57346"/>
                  <a:pt x="206332" y="55904"/>
                </a:cubicBezTo>
                <a:cubicBezTo>
                  <a:pt x="202744" y="51215"/>
                  <a:pt x="198797" y="47248"/>
                  <a:pt x="194132" y="43641"/>
                </a:cubicBezTo>
                <a:cubicBezTo>
                  <a:pt x="192697" y="42198"/>
                  <a:pt x="192338" y="40034"/>
                  <a:pt x="193414" y="38231"/>
                </a:cubicBezTo>
                <a:lnTo>
                  <a:pt x="199873" y="26329"/>
                </a:lnTo>
                <a:cubicBezTo>
                  <a:pt x="200232" y="25968"/>
                  <a:pt x="199873" y="25607"/>
                  <a:pt x="199873" y="25607"/>
                </a:cubicBezTo>
                <a:lnTo>
                  <a:pt x="186956" y="18033"/>
                </a:lnTo>
                <a:cubicBezTo>
                  <a:pt x="186597" y="18033"/>
                  <a:pt x="186238" y="18033"/>
                  <a:pt x="186238" y="18394"/>
                </a:cubicBezTo>
                <a:lnTo>
                  <a:pt x="179420" y="30296"/>
                </a:lnTo>
                <a:cubicBezTo>
                  <a:pt x="178344" y="31739"/>
                  <a:pt x="176191" y="32460"/>
                  <a:pt x="174038" y="31739"/>
                </a:cubicBezTo>
                <a:cubicBezTo>
                  <a:pt x="168656" y="29575"/>
                  <a:pt x="162915" y="28493"/>
                  <a:pt x="157174" y="27411"/>
                </a:cubicBezTo>
                <a:cubicBezTo>
                  <a:pt x="155380" y="27411"/>
                  <a:pt x="153585" y="25247"/>
                  <a:pt x="153585" y="23083"/>
                </a:cubicBezTo>
                <a:lnTo>
                  <a:pt x="153585" y="9377"/>
                </a:lnTo>
                <a:cubicBezTo>
                  <a:pt x="153585" y="9377"/>
                  <a:pt x="153585" y="9017"/>
                  <a:pt x="153227" y="9017"/>
                </a:cubicBezTo>
                <a:lnTo>
                  <a:pt x="138156" y="9017"/>
                </a:lnTo>
                <a:cubicBezTo>
                  <a:pt x="137797" y="9017"/>
                  <a:pt x="137439" y="9377"/>
                  <a:pt x="137439" y="9377"/>
                </a:cubicBezTo>
                <a:lnTo>
                  <a:pt x="137439" y="23083"/>
                </a:lnTo>
                <a:cubicBezTo>
                  <a:pt x="137439" y="25247"/>
                  <a:pt x="135645" y="27411"/>
                  <a:pt x="133850" y="27411"/>
                </a:cubicBezTo>
                <a:cubicBezTo>
                  <a:pt x="128468" y="28493"/>
                  <a:pt x="122368" y="29575"/>
                  <a:pt x="117704" y="31739"/>
                </a:cubicBezTo>
                <a:cubicBezTo>
                  <a:pt x="115192" y="32460"/>
                  <a:pt x="113039" y="31739"/>
                  <a:pt x="111962" y="30296"/>
                </a:cubicBezTo>
                <a:lnTo>
                  <a:pt x="105504" y="18394"/>
                </a:lnTo>
                <a:cubicBezTo>
                  <a:pt x="104786" y="18033"/>
                  <a:pt x="104427" y="18033"/>
                  <a:pt x="104427" y="18033"/>
                </a:cubicBezTo>
                <a:lnTo>
                  <a:pt x="91510" y="25607"/>
                </a:lnTo>
                <a:cubicBezTo>
                  <a:pt x="91151" y="25607"/>
                  <a:pt x="91151" y="25968"/>
                  <a:pt x="91151" y="26329"/>
                </a:cubicBezTo>
                <a:lnTo>
                  <a:pt x="97610" y="38231"/>
                </a:lnTo>
                <a:cubicBezTo>
                  <a:pt x="99045" y="40034"/>
                  <a:pt x="98327" y="42198"/>
                  <a:pt x="96892" y="43641"/>
                </a:cubicBezTo>
                <a:cubicBezTo>
                  <a:pt x="92227" y="47248"/>
                  <a:pt x="88280" y="51215"/>
                  <a:pt x="84692" y="55904"/>
                </a:cubicBezTo>
                <a:cubicBezTo>
                  <a:pt x="83616" y="57346"/>
                  <a:pt x="81104" y="57707"/>
                  <a:pt x="79310" y="56625"/>
                </a:cubicBezTo>
                <a:lnTo>
                  <a:pt x="67469" y="50133"/>
                </a:lnTo>
                <a:cubicBezTo>
                  <a:pt x="67110" y="49772"/>
                  <a:pt x="66751" y="50133"/>
                  <a:pt x="66751" y="50494"/>
                </a:cubicBezTo>
                <a:lnTo>
                  <a:pt x="59216" y="63117"/>
                </a:lnTo>
                <a:cubicBezTo>
                  <a:pt x="59216" y="63478"/>
                  <a:pt x="59216" y="63838"/>
                  <a:pt x="59574" y="64560"/>
                </a:cubicBezTo>
                <a:lnTo>
                  <a:pt x="71416" y="71052"/>
                </a:lnTo>
                <a:cubicBezTo>
                  <a:pt x="72851" y="72134"/>
                  <a:pt x="73568" y="74298"/>
                  <a:pt x="72851" y="76822"/>
                </a:cubicBezTo>
                <a:cubicBezTo>
                  <a:pt x="70698" y="81872"/>
                  <a:pt x="69621" y="87642"/>
                  <a:pt x="68545" y="93052"/>
                </a:cubicBezTo>
                <a:cubicBezTo>
                  <a:pt x="68545" y="94856"/>
                  <a:pt x="66392" y="97020"/>
                  <a:pt x="64239" y="97020"/>
                </a:cubicBezTo>
                <a:lnTo>
                  <a:pt x="50604" y="97020"/>
                </a:lnTo>
                <a:cubicBezTo>
                  <a:pt x="50604" y="97020"/>
                  <a:pt x="50245" y="97020"/>
                  <a:pt x="50245" y="97380"/>
                </a:cubicBezTo>
                <a:lnTo>
                  <a:pt x="50245" y="112528"/>
                </a:lnTo>
                <a:lnTo>
                  <a:pt x="50604" y="113250"/>
                </a:lnTo>
                <a:lnTo>
                  <a:pt x="64239" y="113250"/>
                </a:lnTo>
                <a:cubicBezTo>
                  <a:pt x="66392" y="113250"/>
                  <a:pt x="68545" y="114692"/>
                  <a:pt x="68545" y="116496"/>
                </a:cubicBezTo>
                <a:cubicBezTo>
                  <a:pt x="69621" y="122266"/>
                  <a:pt x="70698" y="128037"/>
                  <a:pt x="72851" y="133447"/>
                </a:cubicBezTo>
                <a:cubicBezTo>
                  <a:pt x="73568" y="135250"/>
                  <a:pt x="72851" y="137775"/>
                  <a:pt x="71416" y="138857"/>
                </a:cubicBezTo>
                <a:lnTo>
                  <a:pt x="59574" y="145710"/>
                </a:lnTo>
                <a:lnTo>
                  <a:pt x="59216" y="146431"/>
                </a:lnTo>
                <a:lnTo>
                  <a:pt x="66751" y="159415"/>
                </a:lnTo>
                <a:cubicBezTo>
                  <a:pt x="66751" y="159776"/>
                  <a:pt x="67110" y="159776"/>
                  <a:pt x="67469" y="159415"/>
                </a:cubicBezTo>
                <a:lnTo>
                  <a:pt x="79310" y="152923"/>
                </a:lnTo>
                <a:cubicBezTo>
                  <a:pt x="81104" y="151841"/>
                  <a:pt x="83616" y="152202"/>
                  <a:pt x="84692" y="153644"/>
                </a:cubicBezTo>
                <a:cubicBezTo>
                  <a:pt x="88280" y="158694"/>
                  <a:pt x="92227" y="162661"/>
                  <a:pt x="96892" y="165907"/>
                </a:cubicBezTo>
                <a:cubicBezTo>
                  <a:pt x="98327" y="167710"/>
                  <a:pt x="99045" y="170235"/>
                  <a:pt x="97610" y="171678"/>
                </a:cubicBezTo>
                <a:lnTo>
                  <a:pt x="91151" y="183580"/>
                </a:lnTo>
                <a:cubicBezTo>
                  <a:pt x="91151" y="183940"/>
                  <a:pt x="91151" y="183940"/>
                  <a:pt x="91510" y="184301"/>
                </a:cubicBezTo>
                <a:lnTo>
                  <a:pt x="104427" y="192236"/>
                </a:lnTo>
                <a:cubicBezTo>
                  <a:pt x="106580" y="193318"/>
                  <a:pt x="106939" y="195842"/>
                  <a:pt x="105863" y="198006"/>
                </a:cubicBezTo>
                <a:cubicBezTo>
                  <a:pt x="104427" y="200170"/>
                  <a:pt x="102274" y="201252"/>
                  <a:pt x="100121" y="199810"/>
                </a:cubicBezTo>
                <a:lnTo>
                  <a:pt x="87204" y="192236"/>
                </a:lnTo>
                <a:cubicBezTo>
                  <a:pt x="82539" y="189350"/>
                  <a:pt x="81104" y="183580"/>
                  <a:pt x="83616" y="179252"/>
                </a:cubicBezTo>
                <a:lnTo>
                  <a:pt x="88280" y="170956"/>
                </a:lnTo>
                <a:cubicBezTo>
                  <a:pt x="85410" y="168071"/>
                  <a:pt x="82898" y="165186"/>
                  <a:pt x="80028" y="162661"/>
                </a:cubicBezTo>
                <a:lnTo>
                  <a:pt x="71774" y="167350"/>
                </a:lnTo>
                <a:cubicBezTo>
                  <a:pt x="67110" y="170235"/>
                  <a:pt x="61369" y="168432"/>
                  <a:pt x="59216" y="164104"/>
                </a:cubicBezTo>
                <a:lnTo>
                  <a:pt x="51322" y="150759"/>
                </a:lnTo>
                <a:cubicBezTo>
                  <a:pt x="50604" y="148595"/>
                  <a:pt x="50245" y="146431"/>
                  <a:pt x="50604" y="143546"/>
                </a:cubicBezTo>
                <a:cubicBezTo>
                  <a:pt x="51322" y="141021"/>
                  <a:pt x="52757" y="139578"/>
                  <a:pt x="54910" y="137775"/>
                </a:cubicBezTo>
                <a:lnTo>
                  <a:pt x="63521" y="133086"/>
                </a:lnTo>
                <a:cubicBezTo>
                  <a:pt x="62086" y="129840"/>
                  <a:pt x="61010" y="125512"/>
                  <a:pt x="60292" y="121906"/>
                </a:cubicBezTo>
                <a:lnTo>
                  <a:pt x="50604" y="121906"/>
                </a:lnTo>
                <a:cubicBezTo>
                  <a:pt x="45581" y="121906"/>
                  <a:pt x="41275" y="117938"/>
                  <a:pt x="41275" y="112528"/>
                </a:cubicBezTo>
                <a:lnTo>
                  <a:pt x="41275" y="97380"/>
                </a:lnTo>
                <a:cubicBezTo>
                  <a:pt x="41275" y="92331"/>
                  <a:pt x="45581" y="88003"/>
                  <a:pt x="50604" y="88003"/>
                </a:cubicBezTo>
                <a:lnTo>
                  <a:pt x="60292" y="88003"/>
                </a:lnTo>
                <a:cubicBezTo>
                  <a:pt x="61010" y="84396"/>
                  <a:pt x="62086" y="80790"/>
                  <a:pt x="63521" y="76822"/>
                </a:cubicBezTo>
                <a:lnTo>
                  <a:pt x="54910" y="72134"/>
                </a:lnTo>
                <a:cubicBezTo>
                  <a:pt x="52757" y="70691"/>
                  <a:pt x="51322" y="68527"/>
                  <a:pt x="50604" y="66002"/>
                </a:cubicBezTo>
                <a:cubicBezTo>
                  <a:pt x="50245" y="63838"/>
                  <a:pt x="50604" y="61314"/>
                  <a:pt x="51322" y="59150"/>
                </a:cubicBezTo>
                <a:lnTo>
                  <a:pt x="59216" y="46166"/>
                </a:lnTo>
                <a:cubicBezTo>
                  <a:pt x="61369" y="41477"/>
                  <a:pt x="67110" y="40034"/>
                  <a:pt x="71774" y="42198"/>
                </a:cubicBezTo>
                <a:lnTo>
                  <a:pt x="80028" y="47608"/>
                </a:lnTo>
                <a:cubicBezTo>
                  <a:pt x="82898" y="44362"/>
                  <a:pt x="85410" y="41477"/>
                  <a:pt x="88280" y="39673"/>
                </a:cubicBezTo>
                <a:lnTo>
                  <a:pt x="83616" y="31017"/>
                </a:lnTo>
                <a:cubicBezTo>
                  <a:pt x="81104" y="25968"/>
                  <a:pt x="82539" y="20197"/>
                  <a:pt x="87204" y="18033"/>
                </a:cubicBezTo>
                <a:lnTo>
                  <a:pt x="100121" y="10459"/>
                </a:lnTo>
                <a:cubicBezTo>
                  <a:pt x="104427" y="7574"/>
                  <a:pt x="110168" y="9377"/>
                  <a:pt x="112680" y="13705"/>
                </a:cubicBezTo>
                <a:lnTo>
                  <a:pt x="117704" y="22361"/>
                </a:lnTo>
                <a:cubicBezTo>
                  <a:pt x="121651" y="20558"/>
                  <a:pt x="124880" y="19837"/>
                  <a:pt x="128827" y="19115"/>
                </a:cubicBezTo>
                <a:lnTo>
                  <a:pt x="128827" y="9377"/>
                </a:lnTo>
                <a:cubicBezTo>
                  <a:pt x="128827" y="4328"/>
                  <a:pt x="133133" y="0"/>
                  <a:pt x="138156" y="0"/>
                </a:cubicBezTo>
                <a:close/>
                <a:moveTo>
                  <a:pt x="16188" y="0"/>
                </a:moveTo>
                <a:lnTo>
                  <a:pt x="75183" y="0"/>
                </a:lnTo>
                <a:cubicBezTo>
                  <a:pt x="77701" y="0"/>
                  <a:pt x="79500" y="1799"/>
                  <a:pt x="79500" y="4317"/>
                </a:cubicBezTo>
                <a:cubicBezTo>
                  <a:pt x="79500" y="6835"/>
                  <a:pt x="77701" y="8993"/>
                  <a:pt x="75183" y="8993"/>
                </a:cubicBezTo>
                <a:lnTo>
                  <a:pt x="16188" y="8993"/>
                </a:lnTo>
                <a:cubicBezTo>
                  <a:pt x="11871" y="8993"/>
                  <a:pt x="8274" y="12231"/>
                  <a:pt x="8274" y="16188"/>
                </a:cubicBezTo>
                <a:lnTo>
                  <a:pt x="8274" y="224111"/>
                </a:lnTo>
                <a:lnTo>
                  <a:pt x="115114" y="224111"/>
                </a:lnTo>
                <a:lnTo>
                  <a:pt x="115114" y="110797"/>
                </a:lnTo>
                <a:cubicBezTo>
                  <a:pt x="115114" y="109717"/>
                  <a:pt x="115114" y="108998"/>
                  <a:pt x="115833" y="108279"/>
                </a:cubicBezTo>
                <a:lnTo>
                  <a:pt x="141733" y="66910"/>
                </a:lnTo>
                <a:cubicBezTo>
                  <a:pt x="142813" y="65471"/>
                  <a:pt x="143892" y="64751"/>
                  <a:pt x="145691" y="64751"/>
                </a:cubicBezTo>
                <a:cubicBezTo>
                  <a:pt x="147129" y="64751"/>
                  <a:pt x="148928" y="65471"/>
                  <a:pt x="149288" y="66910"/>
                </a:cubicBezTo>
                <a:lnTo>
                  <a:pt x="175548" y="108279"/>
                </a:lnTo>
                <a:cubicBezTo>
                  <a:pt x="176627" y="108998"/>
                  <a:pt x="176627" y="109717"/>
                  <a:pt x="176627" y="110797"/>
                </a:cubicBezTo>
                <a:lnTo>
                  <a:pt x="176987" y="224111"/>
                </a:lnTo>
                <a:lnTo>
                  <a:pt x="282747" y="224111"/>
                </a:lnTo>
                <a:lnTo>
                  <a:pt x="282747" y="16188"/>
                </a:lnTo>
                <a:cubicBezTo>
                  <a:pt x="282747" y="12231"/>
                  <a:pt x="279510" y="8993"/>
                  <a:pt x="275553" y="8993"/>
                </a:cubicBezTo>
                <a:lnTo>
                  <a:pt x="216557" y="8993"/>
                </a:lnTo>
                <a:cubicBezTo>
                  <a:pt x="214399" y="8993"/>
                  <a:pt x="212240" y="6835"/>
                  <a:pt x="212240" y="4317"/>
                </a:cubicBezTo>
                <a:cubicBezTo>
                  <a:pt x="212240" y="1799"/>
                  <a:pt x="214399" y="0"/>
                  <a:pt x="216557" y="0"/>
                </a:cubicBezTo>
                <a:lnTo>
                  <a:pt x="275553" y="0"/>
                </a:lnTo>
                <a:cubicBezTo>
                  <a:pt x="284546" y="0"/>
                  <a:pt x="291741" y="7194"/>
                  <a:pt x="291741" y="16188"/>
                </a:cubicBezTo>
                <a:lnTo>
                  <a:pt x="291741" y="246055"/>
                </a:lnTo>
                <a:cubicBezTo>
                  <a:pt x="291741" y="255048"/>
                  <a:pt x="284546" y="262602"/>
                  <a:pt x="275553" y="262602"/>
                </a:cubicBezTo>
                <a:lnTo>
                  <a:pt x="202887" y="262602"/>
                </a:lnTo>
                <a:lnTo>
                  <a:pt x="202887" y="283107"/>
                </a:lnTo>
                <a:lnTo>
                  <a:pt x="234184" y="283107"/>
                </a:lnTo>
                <a:cubicBezTo>
                  <a:pt x="236702" y="283107"/>
                  <a:pt x="238501" y="284906"/>
                  <a:pt x="238501" y="287424"/>
                </a:cubicBezTo>
                <a:cubicBezTo>
                  <a:pt x="238501" y="290301"/>
                  <a:pt x="236702" y="291740"/>
                  <a:pt x="234184" y="291740"/>
                </a:cubicBezTo>
                <a:lnTo>
                  <a:pt x="57197" y="291740"/>
                </a:lnTo>
                <a:cubicBezTo>
                  <a:pt x="54679" y="291740"/>
                  <a:pt x="52880" y="290301"/>
                  <a:pt x="52880" y="287424"/>
                </a:cubicBezTo>
                <a:cubicBezTo>
                  <a:pt x="52880" y="284906"/>
                  <a:pt x="54679" y="283107"/>
                  <a:pt x="57197" y="283107"/>
                </a:cubicBezTo>
                <a:lnTo>
                  <a:pt x="88134" y="283107"/>
                </a:lnTo>
                <a:lnTo>
                  <a:pt x="88134" y="262602"/>
                </a:lnTo>
                <a:lnTo>
                  <a:pt x="16188" y="262602"/>
                </a:lnTo>
                <a:cubicBezTo>
                  <a:pt x="7194" y="262602"/>
                  <a:pt x="0" y="255048"/>
                  <a:pt x="0" y="246055"/>
                </a:cubicBezTo>
                <a:lnTo>
                  <a:pt x="0" y="16188"/>
                </a:lnTo>
                <a:cubicBezTo>
                  <a:pt x="0" y="7194"/>
                  <a:pt x="7194" y="0"/>
                  <a:pt x="16188" y="0"/>
                </a:cubicBezTo>
                <a:close/>
              </a:path>
            </a:pathLst>
          </a:custGeom>
          <a:solidFill>
            <a:schemeClr val="accent1"/>
          </a:solidFill>
          <a:ln>
            <a:noFill/>
          </a:ln>
          <a:effectLst/>
        </p:spPr>
        <p:txBody>
          <a:bodyPr anchor="ctr"/>
          <a:lstStyle/>
          <a:p>
            <a:endParaRPr lang="en-US"/>
          </a:p>
        </p:txBody>
      </p:sp>
      <p:sp>
        <p:nvSpPr>
          <p:cNvPr id="15" name="Subtitle 2">
            <a:extLst>
              <a:ext uri="{FF2B5EF4-FFF2-40B4-BE49-F238E27FC236}">
                <a16:creationId xmlns:a16="http://schemas.microsoft.com/office/drawing/2014/main" id="{31B5136C-78A1-D943-A2D4-079B78CAB75F}"/>
              </a:ext>
            </a:extLst>
          </p:cNvPr>
          <p:cNvSpPr txBox="1">
            <a:spLocks/>
          </p:cNvSpPr>
          <p:nvPr/>
        </p:nvSpPr>
        <p:spPr>
          <a:xfrm>
            <a:off x="18056716" y="5957370"/>
            <a:ext cx="4801256" cy="1477392"/>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dirty="0">
                <a:solidFill>
                  <a:schemeClr val="tx1"/>
                </a:solidFill>
                <a:latin typeface="Source Sans Pro Light" panose="020B0403030403020204" pitchFamily="34" charset="0"/>
                <a:ea typeface="Open Sans Light" panose="020B0306030504020204" pitchFamily="34" charset="0"/>
                <a:cs typeface="Poppins ExtraLight" pitchFamily="2" charset="77"/>
              </a:rPr>
              <a:t>Green marketing is a practice whereby companies seek to go above and beyond traditional.</a:t>
            </a:r>
          </a:p>
        </p:txBody>
      </p:sp>
      <p:sp>
        <p:nvSpPr>
          <p:cNvPr id="16" name="TextBox 15">
            <a:extLst>
              <a:ext uri="{FF2B5EF4-FFF2-40B4-BE49-F238E27FC236}">
                <a16:creationId xmlns:a16="http://schemas.microsoft.com/office/drawing/2014/main" id="{E08672DB-DC27-6144-92AF-332B8EBC5935}"/>
              </a:ext>
            </a:extLst>
          </p:cNvPr>
          <p:cNvSpPr txBox="1"/>
          <p:nvPr/>
        </p:nvSpPr>
        <p:spPr>
          <a:xfrm>
            <a:off x="19082608" y="5271463"/>
            <a:ext cx="2749471" cy="584775"/>
          </a:xfrm>
          <a:prstGeom prst="rect">
            <a:avLst/>
          </a:prstGeom>
          <a:noFill/>
        </p:spPr>
        <p:txBody>
          <a:bodyPr wrap="square" rtlCol="0" anchor="ctr" anchorCtr="0">
            <a:spAutoFit/>
          </a:bodyPr>
          <a:lstStyle/>
          <a:p>
            <a:pPr algn="ctr"/>
            <a:r>
              <a:rPr lang="en-US" sz="3200" spc="600" dirty="0">
                <a:solidFill>
                  <a:schemeClr val="tx2"/>
                </a:solidFill>
                <a:latin typeface="Oswald Medium" panose="02000603000000000000" pitchFamily="2" charset="77"/>
                <a:ea typeface="League Spartan" charset="0"/>
                <a:cs typeface="Poppins" pitchFamily="2" charset="77"/>
              </a:rPr>
              <a:t>YOUR TITLE</a:t>
            </a:r>
          </a:p>
        </p:txBody>
      </p:sp>
      <p:sp>
        <p:nvSpPr>
          <p:cNvPr id="17" name="Subtitle 2">
            <a:extLst>
              <a:ext uri="{FF2B5EF4-FFF2-40B4-BE49-F238E27FC236}">
                <a16:creationId xmlns:a16="http://schemas.microsoft.com/office/drawing/2014/main" id="{718EF035-082D-634C-B56C-2F4D9F3ED2A0}"/>
              </a:ext>
            </a:extLst>
          </p:cNvPr>
          <p:cNvSpPr txBox="1">
            <a:spLocks/>
          </p:cNvSpPr>
          <p:nvPr/>
        </p:nvSpPr>
        <p:spPr>
          <a:xfrm>
            <a:off x="18056716" y="10819668"/>
            <a:ext cx="4801256" cy="1477392"/>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dirty="0">
                <a:solidFill>
                  <a:schemeClr val="tx1"/>
                </a:solidFill>
                <a:latin typeface="Source Sans Pro Light" panose="020B0403030403020204" pitchFamily="34" charset="0"/>
                <a:ea typeface="Open Sans Light" panose="020B0306030504020204" pitchFamily="34" charset="0"/>
                <a:cs typeface="Poppins ExtraLight" pitchFamily="2" charset="77"/>
              </a:rPr>
              <a:t>Green marketing is a practice whereby companies seek to go above and beyond traditional.</a:t>
            </a:r>
          </a:p>
        </p:txBody>
      </p:sp>
      <p:sp>
        <p:nvSpPr>
          <p:cNvPr id="18" name="TextBox 17">
            <a:extLst>
              <a:ext uri="{FF2B5EF4-FFF2-40B4-BE49-F238E27FC236}">
                <a16:creationId xmlns:a16="http://schemas.microsoft.com/office/drawing/2014/main" id="{ACA49FE6-669D-C646-BE27-82716AA3B2F4}"/>
              </a:ext>
            </a:extLst>
          </p:cNvPr>
          <p:cNvSpPr txBox="1"/>
          <p:nvPr/>
        </p:nvSpPr>
        <p:spPr>
          <a:xfrm>
            <a:off x="19082610" y="10133761"/>
            <a:ext cx="2749471" cy="584775"/>
          </a:xfrm>
          <a:prstGeom prst="rect">
            <a:avLst/>
          </a:prstGeom>
          <a:noFill/>
        </p:spPr>
        <p:txBody>
          <a:bodyPr wrap="square" rtlCol="0" anchor="ctr" anchorCtr="0">
            <a:spAutoFit/>
          </a:bodyPr>
          <a:lstStyle/>
          <a:p>
            <a:pPr algn="ctr"/>
            <a:r>
              <a:rPr lang="en-US" sz="3200" spc="600" dirty="0">
                <a:solidFill>
                  <a:schemeClr val="tx2"/>
                </a:solidFill>
                <a:latin typeface="Oswald Medium" panose="02000603000000000000" pitchFamily="2" charset="77"/>
                <a:ea typeface="League Spartan" charset="0"/>
                <a:cs typeface="Poppins" pitchFamily="2" charset="77"/>
              </a:rPr>
              <a:t>YOUR TITLE</a:t>
            </a:r>
          </a:p>
        </p:txBody>
      </p:sp>
      <p:sp>
        <p:nvSpPr>
          <p:cNvPr id="21" name="Subtitle 2">
            <a:extLst>
              <a:ext uri="{FF2B5EF4-FFF2-40B4-BE49-F238E27FC236}">
                <a16:creationId xmlns:a16="http://schemas.microsoft.com/office/drawing/2014/main" id="{285A4B9D-1756-0B46-A65D-3F08805104CD}"/>
              </a:ext>
            </a:extLst>
          </p:cNvPr>
          <p:cNvSpPr txBox="1">
            <a:spLocks/>
          </p:cNvSpPr>
          <p:nvPr/>
        </p:nvSpPr>
        <p:spPr>
          <a:xfrm>
            <a:off x="1520825" y="5957370"/>
            <a:ext cx="4801256" cy="1477392"/>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dirty="0">
                <a:solidFill>
                  <a:schemeClr val="tx1"/>
                </a:solidFill>
                <a:latin typeface="Source Sans Pro Light" panose="020B0403030403020204" pitchFamily="34" charset="0"/>
                <a:ea typeface="Open Sans Light" panose="020B0306030504020204" pitchFamily="34" charset="0"/>
                <a:cs typeface="Poppins ExtraLight" pitchFamily="2" charset="77"/>
              </a:rPr>
              <a:t>Green marketing is a practice whereby companies seek to go above and beyond traditional.</a:t>
            </a:r>
          </a:p>
        </p:txBody>
      </p:sp>
      <p:sp>
        <p:nvSpPr>
          <p:cNvPr id="22" name="TextBox 21">
            <a:extLst>
              <a:ext uri="{FF2B5EF4-FFF2-40B4-BE49-F238E27FC236}">
                <a16:creationId xmlns:a16="http://schemas.microsoft.com/office/drawing/2014/main" id="{4F0E18BA-F58D-144D-9F15-60CA7A6405E4}"/>
              </a:ext>
            </a:extLst>
          </p:cNvPr>
          <p:cNvSpPr txBox="1"/>
          <p:nvPr/>
        </p:nvSpPr>
        <p:spPr>
          <a:xfrm>
            <a:off x="2546717" y="5271463"/>
            <a:ext cx="2749471" cy="584775"/>
          </a:xfrm>
          <a:prstGeom prst="rect">
            <a:avLst/>
          </a:prstGeom>
          <a:noFill/>
        </p:spPr>
        <p:txBody>
          <a:bodyPr wrap="square" rtlCol="0" anchor="ctr" anchorCtr="0">
            <a:spAutoFit/>
          </a:bodyPr>
          <a:lstStyle/>
          <a:p>
            <a:pPr algn="ctr"/>
            <a:r>
              <a:rPr lang="en-US" sz="3200" spc="600" dirty="0">
                <a:solidFill>
                  <a:schemeClr val="tx2"/>
                </a:solidFill>
                <a:latin typeface="Oswald Medium" panose="02000603000000000000" pitchFamily="2" charset="77"/>
                <a:ea typeface="League Spartan" charset="0"/>
                <a:cs typeface="Poppins" pitchFamily="2" charset="77"/>
              </a:rPr>
              <a:t>YOUR TITLE</a:t>
            </a:r>
          </a:p>
        </p:txBody>
      </p:sp>
      <p:sp>
        <p:nvSpPr>
          <p:cNvPr id="23" name="Subtitle 2">
            <a:extLst>
              <a:ext uri="{FF2B5EF4-FFF2-40B4-BE49-F238E27FC236}">
                <a16:creationId xmlns:a16="http://schemas.microsoft.com/office/drawing/2014/main" id="{A8720555-38E0-8941-937B-1D3878DEF7B0}"/>
              </a:ext>
            </a:extLst>
          </p:cNvPr>
          <p:cNvSpPr txBox="1">
            <a:spLocks/>
          </p:cNvSpPr>
          <p:nvPr/>
        </p:nvSpPr>
        <p:spPr>
          <a:xfrm>
            <a:off x="1520825" y="10819668"/>
            <a:ext cx="4801256" cy="1477392"/>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dirty="0">
                <a:solidFill>
                  <a:schemeClr val="tx1"/>
                </a:solidFill>
                <a:latin typeface="Source Sans Pro Light" panose="020B0403030403020204" pitchFamily="34" charset="0"/>
                <a:ea typeface="Open Sans Light" panose="020B0306030504020204" pitchFamily="34" charset="0"/>
                <a:cs typeface="Poppins ExtraLight" pitchFamily="2" charset="77"/>
              </a:rPr>
              <a:t>Green marketing is a practice whereby companies seek to go above and beyond traditional.</a:t>
            </a:r>
          </a:p>
        </p:txBody>
      </p:sp>
      <p:sp>
        <p:nvSpPr>
          <p:cNvPr id="24" name="TextBox 23">
            <a:extLst>
              <a:ext uri="{FF2B5EF4-FFF2-40B4-BE49-F238E27FC236}">
                <a16:creationId xmlns:a16="http://schemas.microsoft.com/office/drawing/2014/main" id="{76374C11-720C-3C49-B8D7-79E8B7AA024F}"/>
              </a:ext>
            </a:extLst>
          </p:cNvPr>
          <p:cNvSpPr txBox="1"/>
          <p:nvPr/>
        </p:nvSpPr>
        <p:spPr>
          <a:xfrm>
            <a:off x="2546719" y="10133761"/>
            <a:ext cx="2749471" cy="584775"/>
          </a:xfrm>
          <a:prstGeom prst="rect">
            <a:avLst/>
          </a:prstGeom>
          <a:noFill/>
        </p:spPr>
        <p:txBody>
          <a:bodyPr wrap="square" rtlCol="0" anchor="ctr" anchorCtr="0">
            <a:spAutoFit/>
          </a:bodyPr>
          <a:lstStyle/>
          <a:p>
            <a:pPr algn="ctr"/>
            <a:r>
              <a:rPr lang="en-US" sz="3200" spc="600" dirty="0">
                <a:solidFill>
                  <a:schemeClr val="tx2"/>
                </a:solidFill>
                <a:latin typeface="Oswald Medium" panose="02000603000000000000" pitchFamily="2" charset="77"/>
                <a:ea typeface="League Spartan" charset="0"/>
                <a:cs typeface="Poppins" pitchFamily="2" charset="77"/>
              </a:rPr>
              <a:t>YOUR TITLE</a:t>
            </a:r>
          </a:p>
        </p:txBody>
      </p:sp>
      <p:sp>
        <p:nvSpPr>
          <p:cNvPr id="25" name="Freeform 970">
            <a:extLst>
              <a:ext uri="{FF2B5EF4-FFF2-40B4-BE49-F238E27FC236}">
                <a16:creationId xmlns:a16="http://schemas.microsoft.com/office/drawing/2014/main" id="{9AD75CF7-D13D-514E-B9EE-75EB16178AF9}"/>
              </a:ext>
            </a:extLst>
          </p:cNvPr>
          <p:cNvSpPr>
            <a:spLocks noChangeAspect="1" noChangeArrowheads="1"/>
          </p:cNvSpPr>
          <p:nvPr/>
        </p:nvSpPr>
        <p:spPr bwMode="auto">
          <a:xfrm>
            <a:off x="3188469" y="3399562"/>
            <a:ext cx="1390422" cy="1522193"/>
          </a:xfrm>
          <a:custGeom>
            <a:avLst/>
            <a:gdLst>
              <a:gd name="T0" fmla="*/ 1158266 w 267928"/>
              <a:gd name="T1" fmla="*/ 2974008 h 293327"/>
              <a:gd name="T2" fmla="*/ 1624466 w 267928"/>
              <a:gd name="T3" fmla="*/ 3099881 h 293327"/>
              <a:gd name="T4" fmla="*/ 1773329 w 267928"/>
              <a:gd name="T5" fmla="*/ 2938603 h 293327"/>
              <a:gd name="T6" fmla="*/ 1013307 w 267928"/>
              <a:gd name="T7" fmla="*/ 2619949 h 293327"/>
              <a:gd name="T8" fmla="*/ 1064247 w 267928"/>
              <a:gd name="T9" fmla="*/ 2840256 h 293327"/>
              <a:gd name="T10" fmla="*/ 1914355 w 267928"/>
              <a:gd name="T11" fmla="*/ 2793034 h 293327"/>
              <a:gd name="T12" fmla="*/ 1013307 w 267928"/>
              <a:gd name="T13" fmla="*/ 2619949 h 293327"/>
              <a:gd name="T14" fmla="*/ 2384480 w 267928"/>
              <a:gd name="T15" fmla="*/ 1161994 h 293327"/>
              <a:gd name="T16" fmla="*/ 1487955 w 267928"/>
              <a:gd name="T17" fmla="*/ 2126708 h 293327"/>
              <a:gd name="T18" fmla="*/ 1421404 w 267928"/>
              <a:gd name="T19" fmla="*/ 2126708 h 293327"/>
              <a:gd name="T20" fmla="*/ 1037735 w 267928"/>
              <a:gd name="T21" fmla="*/ 1679659 h 293327"/>
              <a:gd name="T22" fmla="*/ 1452729 w 267928"/>
              <a:gd name="T23" fmla="*/ 2024744 h 293327"/>
              <a:gd name="T24" fmla="*/ 1456540 w 267928"/>
              <a:gd name="T25" fmla="*/ 813516 h 293327"/>
              <a:gd name="T26" fmla="*/ 1456540 w 267928"/>
              <a:gd name="T27" fmla="*/ 911231 h 293327"/>
              <a:gd name="T28" fmla="*/ 868692 w 267928"/>
              <a:gd name="T29" fmla="*/ 1415440 h 293327"/>
              <a:gd name="T30" fmla="*/ 825882 w 267928"/>
              <a:gd name="T31" fmla="*/ 1364620 h 293327"/>
              <a:gd name="T32" fmla="*/ 1467745 w 267928"/>
              <a:gd name="T33" fmla="*/ 519278 h 293327"/>
              <a:gd name="T34" fmla="*/ 2219916 w 267928"/>
              <a:gd name="T35" fmla="*/ 967740 h 293327"/>
              <a:gd name="T36" fmla="*/ 1467745 w 267928"/>
              <a:gd name="T37" fmla="*/ 617619 h 293327"/>
              <a:gd name="T38" fmla="*/ 856612 w 267928"/>
              <a:gd name="T39" fmla="*/ 2061346 h 293327"/>
              <a:gd name="T40" fmla="*/ 1013307 w 267928"/>
              <a:gd name="T41" fmla="*/ 2521603 h 293327"/>
              <a:gd name="T42" fmla="*/ 1914355 w 267928"/>
              <a:gd name="T43" fmla="*/ 2435070 h 293327"/>
              <a:gd name="T44" fmla="*/ 2310028 w 267928"/>
              <a:gd name="T45" fmla="*/ 1605012 h 293327"/>
              <a:gd name="T46" fmla="*/ 2404039 w 267928"/>
              <a:gd name="T47" fmla="*/ 1616806 h 293327"/>
              <a:gd name="T48" fmla="*/ 2012280 w 267928"/>
              <a:gd name="T49" fmla="*/ 2435070 h 293327"/>
              <a:gd name="T50" fmla="*/ 1867355 w 267928"/>
              <a:gd name="T51" fmla="*/ 2938603 h 293327"/>
              <a:gd name="T52" fmla="*/ 1863426 w 267928"/>
              <a:gd name="T53" fmla="*/ 2974008 h 293327"/>
              <a:gd name="T54" fmla="*/ 1303219 w 267928"/>
              <a:gd name="T55" fmla="*/ 3198222 h 293327"/>
              <a:gd name="T56" fmla="*/ 1064247 w 267928"/>
              <a:gd name="T57" fmla="*/ 2938603 h 293327"/>
              <a:gd name="T58" fmla="*/ 915384 w 267928"/>
              <a:gd name="T59" fmla="*/ 2431118 h 293327"/>
              <a:gd name="T60" fmla="*/ 519707 w 267928"/>
              <a:gd name="T61" fmla="*/ 1467336 h 293327"/>
              <a:gd name="T62" fmla="*/ 1461881 w 267928"/>
              <a:gd name="T63" fmla="*/ 0 h 293327"/>
              <a:gd name="T64" fmla="*/ 2292760 w 267928"/>
              <a:gd name="T65" fmla="*/ 2658937 h 293327"/>
              <a:gd name="T66" fmla="*/ 2237885 w 267928"/>
              <a:gd name="T67" fmla="*/ 2584537 h 293327"/>
              <a:gd name="T68" fmla="*/ 1461881 w 267928"/>
              <a:gd name="T69" fmla="*/ 94008 h 293327"/>
              <a:gd name="T70" fmla="*/ 97977 w 267928"/>
              <a:gd name="T71" fmla="*/ 2823404 h 293327"/>
              <a:gd name="T72" fmla="*/ 689788 w 267928"/>
              <a:gd name="T73" fmla="*/ 2874305 h 293327"/>
              <a:gd name="T74" fmla="*/ 50937 w 267928"/>
              <a:gd name="T75" fmla="*/ 2921310 h 293327"/>
              <a:gd name="T76" fmla="*/ 0 w 267928"/>
              <a:gd name="T77" fmla="*/ 1460644 h 29332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67928" h="293327">
                <a:moveTo>
                  <a:pt x="106142" y="269515"/>
                </a:moveTo>
                <a:lnTo>
                  <a:pt x="106142" y="272762"/>
                </a:lnTo>
                <a:cubicBezTo>
                  <a:pt x="106142" y="279256"/>
                  <a:pt x="112245" y="284307"/>
                  <a:pt x="119425" y="284307"/>
                </a:cubicBezTo>
                <a:lnTo>
                  <a:pt x="148863" y="284307"/>
                </a:lnTo>
                <a:cubicBezTo>
                  <a:pt x="156402" y="284307"/>
                  <a:pt x="162505" y="279256"/>
                  <a:pt x="162505" y="272762"/>
                </a:cubicBezTo>
                <a:lnTo>
                  <a:pt x="162505" y="269515"/>
                </a:lnTo>
                <a:lnTo>
                  <a:pt x="106142" y="269515"/>
                </a:lnTo>
                <a:close/>
                <a:moveTo>
                  <a:pt x="92858" y="240290"/>
                </a:moveTo>
                <a:lnTo>
                  <a:pt x="92858" y="256165"/>
                </a:lnTo>
                <a:cubicBezTo>
                  <a:pt x="92858" y="258691"/>
                  <a:pt x="95013" y="260495"/>
                  <a:pt x="97526" y="260495"/>
                </a:cubicBezTo>
                <a:lnTo>
                  <a:pt x="171121" y="260495"/>
                </a:lnTo>
                <a:cubicBezTo>
                  <a:pt x="173634" y="260495"/>
                  <a:pt x="175429" y="258691"/>
                  <a:pt x="175429" y="256165"/>
                </a:cubicBezTo>
                <a:lnTo>
                  <a:pt x="175429" y="240290"/>
                </a:lnTo>
                <a:lnTo>
                  <a:pt x="92858" y="240290"/>
                </a:lnTo>
                <a:close/>
                <a:moveTo>
                  <a:pt x="212411" y="106573"/>
                </a:moveTo>
                <a:cubicBezTo>
                  <a:pt x="214205" y="104775"/>
                  <a:pt x="216716" y="104775"/>
                  <a:pt x="218510" y="106573"/>
                </a:cubicBezTo>
                <a:cubicBezTo>
                  <a:pt x="220303" y="108012"/>
                  <a:pt x="220303" y="110889"/>
                  <a:pt x="218510" y="113047"/>
                </a:cubicBezTo>
                <a:lnTo>
                  <a:pt x="136354" y="195052"/>
                </a:lnTo>
                <a:cubicBezTo>
                  <a:pt x="135278" y="196490"/>
                  <a:pt x="134202" y="196490"/>
                  <a:pt x="133126" y="196490"/>
                </a:cubicBezTo>
                <a:cubicBezTo>
                  <a:pt x="132049" y="196490"/>
                  <a:pt x="130973" y="196490"/>
                  <a:pt x="130255" y="195052"/>
                </a:cubicBezTo>
                <a:lnTo>
                  <a:pt x="95097" y="160524"/>
                </a:lnTo>
                <a:cubicBezTo>
                  <a:pt x="93662" y="158366"/>
                  <a:pt x="93662" y="155488"/>
                  <a:pt x="95097" y="154050"/>
                </a:cubicBezTo>
                <a:cubicBezTo>
                  <a:pt x="96891" y="152251"/>
                  <a:pt x="99761" y="152251"/>
                  <a:pt x="101196" y="154050"/>
                </a:cubicBezTo>
                <a:lnTo>
                  <a:pt x="133126" y="185700"/>
                </a:lnTo>
                <a:lnTo>
                  <a:pt x="212411" y="106573"/>
                </a:lnTo>
                <a:close/>
                <a:moveTo>
                  <a:pt x="133475" y="74613"/>
                </a:moveTo>
                <a:cubicBezTo>
                  <a:pt x="135972" y="74613"/>
                  <a:pt x="137756" y="76764"/>
                  <a:pt x="137756" y="79273"/>
                </a:cubicBezTo>
                <a:cubicBezTo>
                  <a:pt x="137756" y="81782"/>
                  <a:pt x="135972" y="83575"/>
                  <a:pt x="133475" y="83575"/>
                </a:cubicBezTo>
                <a:cubicBezTo>
                  <a:pt x="108503" y="83575"/>
                  <a:pt x="87811" y="101498"/>
                  <a:pt x="83887" y="126232"/>
                </a:cubicBezTo>
                <a:cubicBezTo>
                  <a:pt x="83530" y="128383"/>
                  <a:pt x="81747" y="129817"/>
                  <a:pt x="79606" y="129817"/>
                </a:cubicBezTo>
                <a:cubicBezTo>
                  <a:pt x="79606" y="129817"/>
                  <a:pt x="79249" y="129817"/>
                  <a:pt x="78893" y="129817"/>
                </a:cubicBezTo>
                <a:cubicBezTo>
                  <a:pt x="76395" y="129458"/>
                  <a:pt x="74612" y="127666"/>
                  <a:pt x="75682" y="125157"/>
                </a:cubicBezTo>
                <a:cubicBezTo>
                  <a:pt x="79963" y="95762"/>
                  <a:pt x="104222" y="74613"/>
                  <a:pt x="133475" y="74613"/>
                </a:cubicBezTo>
                <a:close/>
                <a:moveTo>
                  <a:pt x="134503" y="47625"/>
                </a:moveTo>
                <a:cubicBezTo>
                  <a:pt x="162505" y="47625"/>
                  <a:pt x="187634" y="60253"/>
                  <a:pt x="204148" y="82622"/>
                </a:cubicBezTo>
                <a:cubicBezTo>
                  <a:pt x="205584" y="84065"/>
                  <a:pt x="204866" y="86952"/>
                  <a:pt x="203430" y="88756"/>
                </a:cubicBezTo>
                <a:cubicBezTo>
                  <a:pt x="201276" y="89838"/>
                  <a:pt x="198404" y="89477"/>
                  <a:pt x="196968" y="88034"/>
                </a:cubicBezTo>
                <a:cubicBezTo>
                  <a:pt x="182249" y="67469"/>
                  <a:pt x="159274" y="56645"/>
                  <a:pt x="134503" y="56645"/>
                </a:cubicBezTo>
                <a:cubicBezTo>
                  <a:pt x="91781" y="56645"/>
                  <a:pt x="56241" y="91281"/>
                  <a:pt x="56241" y="134577"/>
                </a:cubicBezTo>
                <a:cubicBezTo>
                  <a:pt x="56241" y="155142"/>
                  <a:pt x="64498" y="174625"/>
                  <a:pt x="78499" y="189057"/>
                </a:cubicBezTo>
                <a:cubicBezTo>
                  <a:pt x="87474" y="198438"/>
                  <a:pt x="92858" y="210705"/>
                  <a:pt x="92858" y="222972"/>
                </a:cubicBezTo>
                <a:lnTo>
                  <a:pt x="92858" y="231270"/>
                </a:lnTo>
                <a:lnTo>
                  <a:pt x="175429" y="231270"/>
                </a:lnTo>
                <a:lnTo>
                  <a:pt x="175429" y="223333"/>
                </a:lnTo>
                <a:cubicBezTo>
                  <a:pt x="175429" y="211066"/>
                  <a:pt x="180813" y="199520"/>
                  <a:pt x="190147" y="189418"/>
                </a:cubicBezTo>
                <a:cubicBezTo>
                  <a:pt x="201276" y="177872"/>
                  <a:pt x="209174" y="163080"/>
                  <a:pt x="211687" y="147205"/>
                </a:cubicBezTo>
                <a:cubicBezTo>
                  <a:pt x="212046" y="144679"/>
                  <a:pt x="213841" y="142875"/>
                  <a:pt x="216354" y="143597"/>
                </a:cubicBezTo>
                <a:cubicBezTo>
                  <a:pt x="218867" y="143597"/>
                  <a:pt x="220303" y="145762"/>
                  <a:pt x="220303" y="148287"/>
                </a:cubicBezTo>
                <a:cubicBezTo>
                  <a:pt x="217431" y="166327"/>
                  <a:pt x="209174" y="182563"/>
                  <a:pt x="196250" y="195551"/>
                </a:cubicBezTo>
                <a:cubicBezTo>
                  <a:pt x="188711" y="203850"/>
                  <a:pt x="184403" y="213591"/>
                  <a:pt x="184403" y="223333"/>
                </a:cubicBezTo>
                <a:lnTo>
                  <a:pt x="184403" y="256165"/>
                </a:lnTo>
                <a:cubicBezTo>
                  <a:pt x="184403" y="263381"/>
                  <a:pt x="178300" y="269515"/>
                  <a:pt x="171121" y="269515"/>
                </a:cubicBezTo>
                <a:lnTo>
                  <a:pt x="170762" y="269515"/>
                </a:lnTo>
                <a:lnTo>
                  <a:pt x="170762" y="272762"/>
                </a:lnTo>
                <a:cubicBezTo>
                  <a:pt x="170762" y="284307"/>
                  <a:pt x="161069" y="293327"/>
                  <a:pt x="148863" y="293327"/>
                </a:cubicBezTo>
                <a:lnTo>
                  <a:pt x="119425" y="293327"/>
                </a:lnTo>
                <a:cubicBezTo>
                  <a:pt x="107219" y="293327"/>
                  <a:pt x="97526" y="284307"/>
                  <a:pt x="97526" y="272762"/>
                </a:cubicBezTo>
                <a:lnTo>
                  <a:pt x="97526" y="269515"/>
                </a:lnTo>
                <a:cubicBezTo>
                  <a:pt x="89628" y="269515"/>
                  <a:pt x="83884" y="263381"/>
                  <a:pt x="83884" y="256165"/>
                </a:cubicBezTo>
                <a:lnTo>
                  <a:pt x="83884" y="222972"/>
                </a:lnTo>
                <a:cubicBezTo>
                  <a:pt x="83884" y="212870"/>
                  <a:pt x="79935" y="203489"/>
                  <a:pt x="72037" y="195191"/>
                </a:cubicBezTo>
                <a:cubicBezTo>
                  <a:pt x="56241" y="178955"/>
                  <a:pt x="47625" y="157307"/>
                  <a:pt x="47625" y="134577"/>
                </a:cubicBezTo>
                <a:cubicBezTo>
                  <a:pt x="47625" y="86591"/>
                  <a:pt x="86756" y="47625"/>
                  <a:pt x="134503" y="47625"/>
                </a:cubicBezTo>
                <a:close/>
                <a:moveTo>
                  <a:pt x="133964" y="0"/>
                </a:moveTo>
                <a:cubicBezTo>
                  <a:pt x="207950" y="0"/>
                  <a:pt x="267928" y="60338"/>
                  <a:pt x="267928" y="133964"/>
                </a:cubicBezTo>
                <a:cubicBezTo>
                  <a:pt x="267928" y="177781"/>
                  <a:pt x="246020" y="218725"/>
                  <a:pt x="210105" y="243866"/>
                </a:cubicBezTo>
                <a:cubicBezTo>
                  <a:pt x="208309" y="245661"/>
                  <a:pt x="205436" y="244943"/>
                  <a:pt x="203999" y="243147"/>
                </a:cubicBezTo>
                <a:cubicBezTo>
                  <a:pt x="202562" y="240992"/>
                  <a:pt x="202921" y="238478"/>
                  <a:pt x="205076" y="237042"/>
                </a:cubicBezTo>
                <a:cubicBezTo>
                  <a:pt x="238837" y="212978"/>
                  <a:pt x="258949" y="174908"/>
                  <a:pt x="258949" y="133964"/>
                </a:cubicBezTo>
                <a:cubicBezTo>
                  <a:pt x="258949" y="65366"/>
                  <a:pt x="202921" y="8620"/>
                  <a:pt x="133964" y="8620"/>
                </a:cubicBezTo>
                <a:cubicBezTo>
                  <a:pt x="65006" y="8620"/>
                  <a:pt x="8979" y="65366"/>
                  <a:pt x="8979" y="133964"/>
                </a:cubicBezTo>
                <a:lnTo>
                  <a:pt x="8979" y="258950"/>
                </a:lnTo>
                <a:lnTo>
                  <a:pt x="58542" y="258950"/>
                </a:lnTo>
                <a:cubicBezTo>
                  <a:pt x="61056" y="258950"/>
                  <a:pt x="63211" y="261105"/>
                  <a:pt x="63211" y="263619"/>
                </a:cubicBezTo>
                <a:cubicBezTo>
                  <a:pt x="63211" y="266133"/>
                  <a:pt x="61056" y="267929"/>
                  <a:pt x="58542" y="267929"/>
                </a:cubicBezTo>
                <a:lnTo>
                  <a:pt x="4669" y="267929"/>
                </a:lnTo>
                <a:cubicBezTo>
                  <a:pt x="2155" y="267929"/>
                  <a:pt x="0" y="266133"/>
                  <a:pt x="0" y="263619"/>
                </a:cubicBezTo>
                <a:lnTo>
                  <a:pt x="0" y="133964"/>
                </a:lnTo>
                <a:cubicBezTo>
                  <a:pt x="0" y="60338"/>
                  <a:pt x="59978" y="0"/>
                  <a:pt x="133964" y="0"/>
                </a:cubicBezTo>
                <a:close/>
              </a:path>
            </a:pathLst>
          </a:custGeom>
          <a:solidFill>
            <a:schemeClr val="accent1"/>
          </a:solidFill>
          <a:ln>
            <a:noFill/>
          </a:ln>
          <a:effectLst/>
        </p:spPr>
        <p:txBody>
          <a:bodyPr anchor="ctr"/>
          <a:lstStyle/>
          <a:p>
            <a:endParaRPr lang="en-US"/>
          </a:p>
        </p:txBody>
      </p:sp>
      <p:sp>
        <p:nvSpPr>
          <p:cNvPr id="26" name="Freeform 988">
            <a:extLst>
              <a:ext uri="{FF2B5EF4-FFF2-40B4-BE49-F238E27FC236}">
                <a16:creationId xmlns:a16="http://schemas.microsoft.com/office/drawing/2014/main" id="{DD86FA19-9F70-3B49-82AF-24F459DB3C87}"/>
              </a:ext>
            </a:extLst>
          </p:cNvPr>
          <p:cNvSpPr>
            <a:spLocks noChangeAspect="1" noChangeArrowheads="1"/>
          </p:cNvSpPr>
          <p:nvPr/>
        </p:nvSpPr>
        <p:spPr bwMode="auto">
          <a:xfrm>
            <a:off x="3167831" y="8246984"/>
            <a:ext cx="1517650" cy="1517650"/>
          </a:xfrm>
          <a:custGeom>
            <a:avLst/>
            <a:gdLst>
              <a:gd name="T0" fmla="*/ 1796594 w 291741"/>
              <a:gd name="T1" fmla="*/ 3012299 h 291740"/>
              <a:gd name="T2" fmla="*/ 90860 w 291741"/>
              <a:gd name="T3" fmla="*/ 2817119 h 291740"/>
              <a:gd name="T4" fmla="*/ 3105453 w 291741"/>
              <a:gd name="T5" fmla="*/ 2963326 h 291740"/>
              <a:gd name="T6" fmla="*/ 122491 w 291741"/>
              <a:gd name="T7" fmla="*/ 2718358 h 291740"/>
              <a:gd name="T8" fmla="*/ 623328 w 291741"/>
              <a:gd name="T9" fmla="*/ 1743634 h 291740"/>
              <a:gd name="T10" fmla="*/ 623328 w 291741"/>
              <a:gd name="T11" fmla="*/ 1844058 h 291740"/>
              <a:gd name="T12" fmla="*/ 1639804 w 291741"/>
              <a:gd name="T13" fmla="*/ 1429785 h 291740"/>
              <a:gd name="T14" fmla="*/ 871788 w 291741"/>
              <a:gd name="T15" fmla="*/ 1478058 h 291740"/>
              <a:gd name="T16" fmla="*/ 745704 w 291741"/>
              <a:gd name="T17" fmla="*/ 1478058 h 291740"/>
              <a:gd name="T18" fmla="*/ 624033 w 291741"/>
              <a:gd name="T19" fmla="*/ 1429785 h 291740"/>
              <a:gd name="T20" fmla="*/ 1545032 w 291741"/>
              <a:gd name="T21" fmla="*/ 1199084 h 291740"/>
              <a:gd name="T22" fmla="*/ 624033 w 291741"/>
              <a:gd name="T23" fmla="*/ 1098486 h 291740"/>
              <a:gd name="T24" fmla="*/ 624033 w 291741"/>
              <a:gd name="T25" fmla="*/ 1199084 h 291740"/>
              <a:gd name="T26" fmla="*/ 2347976 w 291741"/>
              <a:gd name="T27" fmla="*/ 1161501 h 291740"/>
              <a:gd name="T28" fmla="*/ 2498090 w 291741"/>
              <a:gd name="T29" fmla="*/ 906679 h 291740"/>
              <a:gd name="T30" fmla="*/ 2498090 w 291741"/>
              <a:gd name="T31" fmla="*/ 906679 h 291740"/>
              <a:gd name="T32" fmla="*/ 1640095 w 291741"/>
              <a:gd name="T33" fmla="*/ 885234 h 291740"/>
              <a:gd name="T34" fmla="*/ 623159 w 291741"/>
              <a:gd name="T35" fmla="*/ 784624 h 291740"/>
              <a:gd name="T36" fmla="*/ 623159 w 291741"/>
              <a:gd name="T37" fmla="*/ 885234 h 291740"/>
              <a:gd name="T38" fmla="*/ 2417902 w 291741"/>
              <a:gd name="T39" fmla="*/ 744936 h 291740"/>
              <a:gd name="T40" fmla="*/ 2129435 w 291741"/>
              <a:gd name="T41" fmla="*/ 689770 h 291740"/>
              <a:gd name="T42" fmla="*/ 2133371 w 291741"/>
              <a:gd name="T43" fmla="*/ 1028654 h 291740"/>
              <a:gd name="T44" fmla="*/ 1912098 w 291741"/>
              <a:gd name="T45" fmla="*/ 1217782 h 291740"/>
              <a:gd name="T46" fmla="*/ 2153142 w 291741"/>
              <a:gd name="T47" fmla="*/ 1375399 h 291740"/>
              <a:gd name="T48" fmla="*/ 2330959 w 291741"/>
              <a:gd name="T49" fmla="*/ 1501514 h 291740"/>
              <a:gd name="T50" fmla="*/ 2568040 w 291741"/>
              <a:gd name="T51" fmla="*/ 1745795 h 291740"/>
              <a:gd name="T52" fmla="*/ 2733999 w 291741"/>
              <a:gd name="T53" fmla="*/ 1509382 h 291740"/>
              <a:gd name="T54" fmla="*/ 2860439 w 291741"/>
              <a:gd name="T55" fmla="*/ 1328118 h 291740"/>
              <a:gd name="T56" fmla="*/ 3105439 w 291741"/>
              <a:gd name="T57" fmla="*/ 1154742 h 291740"/>
              <a:gd name="T58" fmla="*/ 2860439 w 291741"/>
              <a:gd name="T59" fmla="*/ 973488 h 291740"/>
              <a:gd name="T60" fmla="*/ 2733999 w 291741"/>
              <a:gd name="T61" fmla="*/ 796168 h 291740"/>
              <a:gd name="T62" fmla="*/ 2568040 w 291741"/>
              <a:gd name="T63" fmla="*/ 555811 h 291740"/>
              <a:gd name="T64" fmla="*/ 2658936 w 291741"/>
              <a:gd name="T65" fmla="*/ 508494 h 291740"/>
              <a:gd name="T66" fmla="*/ 2911817 w 291741"/>
              <a:gd name="T67" fmla="*/ 587313 h 291740"/>
              <a:gd name="T68" fmla="*/ 2963187 w 291741"/>
              <a:gd name="T69" fmla="*/ 969534 h 291740"/>
              <a:gd name="T70" fmla="*/ 3196322 w 291741"/>
              <a:gd name="T71" fmla="*/ 1265065 h 291740"/>
              <a:gd name="T72" fmla="*/ 3069878 w 291741"/>
              <a:gd name="T73" fmla="*/ 1501514 h 291740"/>
              <a:gd name="T74" fmla="*/ 2698431 w 291741"/>
              <a:gd name="T75" fmla="*/ 1603941 h 291740"/>
              <a:gd name="T76" fmla="*/ 2504831 w 291741"/>
              <a:gd name="T77" fmla="*/ 1844298 h 291740"/>
              <a:gd name="T78" fmla="*/ 2315146 w 291741"/>
              <a:gd name="T79" fmla="*/ 1603941 h 291740"/>
              <a:gd name="T80" fmla="*/ 1943717 w 291741"/>
              <a:gd name="T81" fmla="*/ 1501514 h 291740"/>
              <a:gd name="T82" fmla="*/ 1821213 w 291741"/>
              <a:gd name="T83" fmla="*/ 1265065 h 291740"/>
              <a:gd name="T84" fmla="*/ 2050407 w 291741"/>
              <a:gd name="T85" fmla="*/ 969534 h 291740"/>
              <a:gd name="T86" fmla="*/ 2105721 w 291741"/>
              <a:gd name="T87" fmla="*/ 587313 h 291740"/>
              <a:gd name="T88" fmla="*/ 2354659 w 291741"/>
              <a:gd name="T89" fmla="*/ 508494 h 291740"/>
              <a:gd name="T90" fmla="*/ 1861584 w 291741"/>
              <a:gd name="T91" fmla="*/ 501627 h 291740"/>
              <a:gd name="T92" fmla="*/ 1565563 w 291741"/>
              <a:gd name="T93" fmla="*/ 453341 h 291740"/>
              <a:gd name="T94" fmla="*/ 1326867 w 291741"/>
              <a:gd name="T95" fmla="*/ 553939 h 291740"/>
              <a:gd name="T96" fmla="*/ 624033 w 291741"/>
              <a:gd name="T97" fmla="*/ 453341 h 291740"/>
              <a:gd name="T98" fmla="*/ 624033 w 291741"/>
              <a:gd name="T99" fmla="*/ 553939 h 291740"/>
              <a:gd name="T100" fmla="*/ 2698497 w 291741"/>
              <a:gd name="T101" fmla="*/ 0 h 291740"/>
              <a:gd name="T102" fmla="*/ 2848644 w 291741"/>
              <a:gd name="T103" fmla="*/ 430676 h 291740"/>
              <a:gd name="T104" fmla="*/ 351635 w 291741"/>
              <a:gd name="T105" fmla="*/ 241004 h 291740"/>
              <a:gd name="T106" fmla="*/ 2896050 w 291741"/>
              <a:gd name="T107" fmla="*/ 1809604 h 291740"/>
              <a:gd name="T108" fmla="*/ 3204230 w 291741"/>
              <a:gd name="T109" fmla="*/ 2765761 h 291740"/>
              <a:gd name="T110" fmla="*/ 0 w 291741"/>
              <a:gd name="T111" fmla="*/ 2963326 h 291740"/>
              <a:gd name="T112" fmla="*/ 256822 w 291741"/>
              <a:gd name="T113" fmla="*/ 241004 h 2917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91741" h="291740">
                <a:moveTo>
                  <a:pt x="128161" y="265112"/>
                </a:moveTo>
                <a:lnTo>
                  <a:pt x="163577" y="265112"/>
                </a:lnTo>
                <a:cubicBezTo>
                  <a:pt x="166106" y="265112"/>
                  <a:pt x="167913" y="267017"/>
                  <a:pt x="167913" y="270065"/>
                </a:cubicBezTo>
                <a:cubicBezTo>
                  <a:pt x="167913" y="272732"/>
                  <a:pt x="166106" y="274256"/>
                  <a:pt x="163577" y="274256"/>
                </a:cubicBezTo>
                <a:lnTo>
                  <a:pt x="128161" y="274256"/>
                </a:lnTo>
                <a:cubicBezTo>
                  <a:pt x="125632" y="274256"/>
                  <a:pt x="123825" y="272732"/>
                  <a:pt x="123825" y="270065"/>
                </a:cubicBezTo>
                <a:cubicBezTo>
                  <a:pt x="123825" y="267017"/>
                  <a:pt x="125632" y="265112"/>
                  <a:pt x="128161" y="265112"/>
                </a:cubicBezTo>
                <a:close/>
                <a:moveTo>
                  <a:pt x="8274" y="256487"/>
                </a:moveTo>
                <a:lnTo>
                  <a:pt x="8274" y="269797"/>
                </a:lnTo>
                <a:cubicBezTo>
                  <a:pt x="8274" y="276632"/>
                  <a:pt x="14389" y="282747"/>
                  <a:pt x="21943" y="282747"/>
                </a:cubicBezTo>
                <a:lnTo>
                  <a:pt x="269797" y="282747"/>
                </a:lnTo>
                <a:cubicBezTo>
                  <a:pt x="276632" y="282747"/>
                  <a:pt x="282747" y="276632"/>
                  <a:pt x="282747" y="269797"/>
                </a:cubicBezTo>
                <a:lnTo>
                  <a:pt x="282747" y="256487"/>
                </a:lnTo>
                <a:lnTo>
                  <a:pt x="8274" y="256487"/>
                </a:lnTo>
                <a:close/>
                <a:moveTo>
                  <a:pt x="30217" y="209003"/>
                </a:moveTo>
                <a:lnTo>
                  <a:pt x="11151" y="247494"/>
                </a:lnTo>
                <a:lnTo>
                  <a:pt x="280229" y="247494"/>
                </a:lnTo>
                <a:lnTo>
                  <a:pt x="261164" y="209003"/>
                </a:lnTo>
                <a:lnTo>
                  <a:pt x="30217" y="209003"/>
                </a:lnTo>
                <a:close/>
                <a:moveTo>
                  <a:pt x="56753" y="158750"/>
                </a:moveTo>
                <a:lnTo>
                  <a:pt x="117872" y="158750"/>
                </a:lnTo>
                <a:cubicBezTo>
                  <a:pt x="120055" y="158750"/>
                  <a:pt x="121874" y="161036"/>
                  <a:pt x="121874" y="163703"/>
                </a:cubicBezTo>
                <a:cubicBezTo>
                  <a:pt x="121874" y="166370"/>
                  <a:pt x="120055" y="167894"/>
                  <a:pt x="117872" y="167894"/>
                </a:cubicBezTo>
                <a:lnTo>
                  <a:pt x="56753" y="167894"/>
                </a:lnTo>
                <a:cubicBezTo>
                  <a:pt x="54207" y="167894"/>
                  <a:pt x="52388" y="166370"/>
                  <a:pt x="52388" y="163703"/>
                </a:cubicBezTo>
                <a:cubicBezTo>
                  <a:pt x="52388" y="161036"/>
                  <a:pt x="54207" y="158750"/>
                  <a:pt x="56753" y="158750"/>
                </a:cubicBezTo>
                <a:close/>
                <a:moveTo>
                  <a:pt x="83700" y="130175"/>
                </a:moveTo>
                <a:lnTo>
                  <a:pt x="149302" y="130175"/>
                </a:lnTo>
                <a:cubicBezTo>
                  <a:pt x="151825" y="130175"/>
                  <a:pt x="153627" y="132007"/>
                  <a:pt x="153627" y="134571"/>
                </a:cubicBezTo>
                <a:cubicBezTo>
                  <a:pt x="153627" y="137136"/>
                  <a:pt x="151825" y="139334"/>
                  <a:pt x="149302" y="139334"/>
                </a:cubicBezTo>
                <a:lnTo>
                  <a:pt x="83700" y="139334"/>
                </a:lnTo>
                <a:cubicBezTo>
                  <a:pt x="81537" y="139334"/>
                  <a:pt x="79375" y="137136"/>
                  <a:pt x="79375" y="134571"/>
                </a:cubicBezTo>
                <a:cubicBezTo>
                  <a:pt x="79375" y="132007"/>
                  <a:pt x="81537" y="130175"/>
                  <a:pt x="83700" y="130175"/>
                </a:cubicBezTo>
                <a:close/>
                <a:moveTo>
                  <a:pt x="56818" y="130175"/>
                </a:moveTo>
                <a:lnTo>
                  <a:pt x="63094" y="130175"/>
                </a:lnTo>
                <a:cubicBezTo>
                  <a:pt x="65678" y="130175"/>
                  <a:pt x="67894" y="132007"/>
                  <a:pt x="67894" y="134571"/>
                </a:cubicBezTo>
                <a:cubicBezTo>
                  <a:pt x="67894" y="137136"/>
                  <a:pt x="65678" y="139334"/>
                  <a:pt x="63094" y="139334"/>
                </a:cubicBezTo>
                <a:lnTo>
                  <a:pt x="56818" y="139334"/>
                </a:lnTo>
                <a:cubicBezTo>
                  <a:pt x="54234" y="139334"/>
                  <a:pt x="52388" y="137136"/>
                  <a:pt x="52388" y="134571"/>
                </a:cubicBezTo>
                <a:cubicBezTo>
                  <a:pt x="52388" y="132007"/>
                  <a:pt x="54234" y="130175"/>
                  <a:pt x="56818" y="130175"/>
                </a:cubicBezTo>
                <a:close/>
                <a:moveTo>
                  <a:pt x="83676" y="100012"/>
                </a:moveTo>
                <a:lnTo>
                  <a:pt x="140673" y="100012"/>
                </a:lnTo>
                <a:cubicBezTo>
                  <a:pt x="143182" y="100012"/>
                  <a:pt x="145691" y="102210"/>
                  <a:pt x="145691" y="104775"/>
                </a:cubicBezTo>
                <a:cubicBezTo>
                  <a:pt x="145691" y="106606"/>
                  <a:pt x="143182" y="109171"/>
                  <a:pt x="140673" y="109171"/>
                </a:cubicBezTo>
                <a:lnTo>
                  <a:pt x="83676" y="109171"/>
                </a:lnTo>
                <a:cubicBezTo>
                  <a:pt x="81526" y="109171"/>
                  <a:pt x="79375" y="106606"/>
                  <a:pt x="79375" y="104775"/>
                </a:cubicBezTo>
                <a:cubicBezTo>
                  <a:pt x="79375" y="102210"/>
                  <a:pt x="81526" y="100012"/>
                  <a:pt x="83676" y="100012"/>
                </a:cubicBezTo>
                <a:close/>
                <a:moveTo>
                  <a:pt x="56818" y="100012"/>
                </a:moveTo>
                <a:lnTo>
                  <a:pt x="63094" y="100012"/>
                </a:lnTo>
                <a:cubicBezTo>
                  <a:pt x="65678" y="100012"/>
                  <a:pt x="67894" y="102210"/>
                  <a:pt x="67894" y="104775"/>
                </a:cubicBezTo>
                <a:cubicBezTo>
                  <a:pt x="67894" y="106606"/>
                  <a:pt x="65678" y="109171"/>
                  <a:pt x="63094" y="109171"/>
                </a:cubicBezTo>
                <a:lnTo>
                  <a:pt x="56818" y="109171"/>
                </a:lnTo>
                <a:cubicBezTo>
                  <a:pt x="54234" y="109171"/>
                  <a:pt x="52388" y="106606"/>
                  <a:pt x="52388" y="104775"/>
                </a:cubicBezTo>
                <a:cubicBezTo>
                  <a:pt x="52388" y="102210"/>
                  <a:pt x="54234" y="100012"/>
                  <a:pt x="56818" y="100012"/>
                </a:cubicBezTo>
                <a:close/>
                <a:moveTo>
                  <a:pt x="227447" y="91250"/>
                </a:moveTo>
                <a:cubicBezTo>
                  <a:pt x="219894" y="91250"/>
                  <a:pt x="213780" y="97775"/>
                  <a:pt x="213780" y="105750"/>
                </a:cubicBezTo>
                <a:cubicBezTo>
                  <a:pt x="213780" y="113000"/>
                  <a:pt x="219894" y="119525"/>
                  <a:pt x="227447" y="119525"/>
                </a:cubicBezTo>
                <a:cubicBezTo>
                  <a:pt x="235360" y="119525"/>
                  <a:pt x="241474" y="113000"/>
                  <a:pt x="241474" y="105750"/>
                </a:cubicBezTo>
                <a:cubicBezTo>
                  <a:pt x="241474" y="97775"/>
                  <a:pt x="235360" y="91250"/>
                  <a:pt x="227447" y="91250"/>
                </a:cubicBezTo>
                <a:close/>
                <a:moveTo>
                  <a:pt x="227447" y="82550"/>
                </a:moveTo>
                <a:cubicBezTo>
                  <a:pt x="240035" y="82550"/>
                  <a:pt x="250466" y="93062"/>
                  <a:pt x="250466" y="105750"/>
                </a:cubicBezTo>
                <a:cubicBezTo>
                  <a:pt x="250466" y="118437"/>
                  <a:pt x="240035" y="128225"/>
                  <a:pt x="227447" y="128225"/>
                </a:cubicBezTo>
                <a:cubicBezTo>
                  <a:pt x="215219" y="128225"/>
                  <a:pt x="204788" y="118437"/>
                  <a:pt x="204788" y="105750"/>
                </a:cubicBezTo>
                <a:cubicBezTo>
                  <a:pt x="204788" y="93062"/>
                  <a:pt x="215219" y="82550"/>
                  <a:pt x="227447" y="82550"/>
                </a:cubicBezTo>
                <a:close/>
                <a:moveTo>
                  <a:pt x="114198" y="71437"/>
                </a:moveTo>
                <a:lnTo>
                  <a:pt x="149328" y="71437"/>
                </a:lnTo>
                <a:cubicBezTo>
                  <a:pt x="151837" y="71437"/>
                  <a:pt x="153629" y="73635"/>
                  <a:pt x="153629" y="75833"/>
                </a:cubicBezTo>
                <a:cubicBezTo>
                  <a:pt x="153629" y="78398"/>
                  <a:pt x="151837" y="80596"/>
                  <a:pt x="149328" y="80596"/>
                </a:cubicBezTo>
                <a:lnTo>
                  <a:pt x="114198" y="80596"/>
                </a:lnTo>
                <a:cubicBezTo>
                  <a:pt x="111689" y="80596"/>
                  <a:pt x="109538" y="78398"/>
                  <a:pt x="109538" y="75833"/>
                </a:cubicBezTo>
                <a:cubicBezTo>
                  <a:pt x="109538" y="73635"/>
                  <a:pt x="111689" y="71437"/>
                  <a:pt x="114198" y="71437"/>
                </a:cubicBezTo>
                <a:close/>
                <a:moveTo>
                  <a:pt x="56738" y="71437"/>
                </a:moveTo>
                <a:lnTo>
                  <a:pt x="93350" y="71437"/>
                </a:lnTo>
                <a:cubicBezTo>
                  <a:pt x="96250" y="71437"/>
                  <a:pt x="98062" y="73635"/>
                  <a:pt x="98062" y="75833"/>
                </a:cubicBezTo>
                <a:cubicBezTo>
                  <a:pt x="98062" y="78398"/>
                  <a:pt x="96250" y="80596"/>
                  <a:pt x="93350" y="80596"/>
                </a:cubicBezTo>
                <a:lnTo>
                  <a:pt x="56738" y="80596"/>
                </a:lnTo>
                <a:cubicBezTo>
                  <a:pt x="54200" y="80596"/>
                  <a:pt x="52388" y="78398"/>
                  <a:pt x="52388" y="75833"/>
                </a:cubicBezTo>
                <a:cubicBezTo>
                  <a:pt x="52388" y="73635"/>
                  <a:pt x="54200" y="71437"/>
                  <a:pt x="56738" y="71437"/>
                </a:cubicBezTo>
                <a:close/>
                <a:moveTo>
                  <a:pt x="222664" y="50603"/>
                </a:moveTo>
                <a:lnTo>
                  <a:pt x="220146" y="67823"/>
                </a:lnTo>
                <a:cubicBezTo>
                  <a:pt x="219786" y="69258"/>
                  <a:pt x="218347" y="70693"/>
                  <a:pt x="216908" y="71052"/>
                </a:cubicBezTo>
                <a:cubicBezTo>
                  <a:pt x="215109" y="71411"/>
                  <a:pt x="214029" y="72128"/>
                  <a:pt x="212231" y="72846"/>
                </a:cubicBezTo>
                <a:cubicBezTo>
                  <a:pt x="210791" y="73922"/>
                  <a:pt x="208993" y="73922"/>
                  <a:pt x="207913" y="72487"/>
                </a:cubicBezTo>
                <a:lnTo>
                  <a:pt x="193882" y="62800"/>
                </a:lnTo>
                <a:cubicBezTo>
                  <a:pt x="190644" y="65312"/>
                  <a:pt x="188125" y="67823"/>
                  <a:pt x="185967" y="71052"/>
                </a:cubicBezTo>
                <a:lnTo>
                  <a:pt x="196040" y="84326"/>
                </a:lnTo>
                <a:cubicBezTo>
                  <a:pt x="196760" y="86120"/>
                  <a:pt x="196760" y="87555"/>
                  <a:pt x="196040" y="89349"/>
                </a:cubicBezTo>
                <a:cubicBezTo>
                  <a:pt x="195680" y="90425"/>
                  <a:pt x="194961" y="92219"/>
                  <a:pt x="194241" y="93654"/>
                </a:cubicBezTo>
                <a:cubicBezTo>
                  <a:pt x="193882" y="94730"/>
                  <a:pt x="192443" y="96524"/>
                  <a:pt x="190644" y="96524"/>
                </a:cubicBezTo>
                <a:lnTo>
                  <a:pt x="174094" y="99035"/>
                </a:lnTo>
                <a:cubicBezTo>
                  <a:pt x="173734" y="100829"/>
                  <a:pt x="173734" y="102981"/>
                  <a:pt x="173734" y="105134"/>
                </a:cubicBezTo>
                <a:cubicBezTo>
                  <a:pt x="173734" y="106569"/>
                  <a:pt x="173734" y="108721"/>
                  <a:pt x="174094" y="110874"/>
                </a:cubicBezTo>
                <a:lnTo>
                  <a:pt x="190644" y="113026"/>
                </a:lnTo>
                <a:cubicBezTo>
                  <a:pt x="192443" y="113744"/>
                  <a:pt x="193882" y="114820"/>
                  <a:pt x="194241" y="116255"/>
                </a:cubicBezTo>
                <a:cubicBezTo>
                  <a:pt x="194961" y="117690"/>
                  <a:pt x="195680" y="119125"/>
                  <a:pt x="196040" y="120919"/>
                </a:cubicBezTo>
                <a:cubicBezTo>
                  <a:pt x="196760" y="122354"/>
                  <a:pt x="196760" y="123789"/>
                  <a:pt x="196040" y="125224"/>
                </a:cubicBezTo>
                <a:lnTo>
                  <a:pt x="185967" y="139216"/>
                </a:lnTo>
                <a:cubicBezTo>
                  <a:pt x="188125" y="142086"/>
                  <a:pt x="190644" y="144956"/>
                  <a:pt x="193882" y="147108"/>
                </a:cubicBezTo>
                <a:lnTo>
                  <a:pt x="207913" y="137063"/>
                </a:lnTo>
                <a:cubicBezTo>
                  <a:pt x="208993" y="135987"/>
                  <a:pt x="210791" y="135987"/>
                  <a:pt x="212231" y="136705"/>
                </a:cubicBezTo>
                <a:cubicBezTo>
                  <a:pt x="214029" y="137422"/>
                  <a:pt x="215109" y="138498"/>
                  <a:pt x="216908" y="138857"/>
                </a:cubicBezTo>
                <a:cubicBezTo>
                  <a:pt x="218347" y="139216"/>
                  <a:pt x="219786" y="140651"/>
                  <a:pt x="220146" y="142445"/>
                </a:cubicBezTo>
                <a:lnTo>
                  <a:pt x="222664" y="158947"/>
                </a:lnTo>
                <a:cubicBezTo>
                  <a:pt x="226262" y="159306"/>
                  <a:pt x="230219" y="159306"/>
                  <a:pt x="233817" y="158947"/>
                </a:cubicBezTo>
                <a:lnTo>
                  <a:pt x="236695" y="142445"/>
                </a:lnTo>
                <a:cubicBezTo>
                  <a:pt x="236695" y="140651"/>
                  <a:pt x="238134" y="139216"/>
                  <a:pt x="239573" y="138857"/>
                </a:cubicBezTo>
                <a:cubicBezTo>
                  <a:pt x="241372" y="138498"/>
                  <a:pt x="242811" y="137422"/>
                  <a:pt x="243891" y="136705"/>
                </a:cubicBezTo>
                <a:cubicBezTo>
                  <a:pt x="245689" y="135987"/>
                  <a:pt x="247488" y="135987"/>
                  <a:pt x="248927" y="137422"/>
                </a:cubicBezTo>
                <a:lnTo>
                  <a:pt x="262959" y="147108"/>
                </a:lnTo>
                <a:cubicBezTo>
                  <a:pt x="265477" y="144956"/>
                  <a:pt x="267995" y="142086"/>
                  <a:pt x="270514" y="139216"/>
                </a:cubicBezTo>
                <a:lnTo>
                  <a:pt x="260800" y="125224"/>
                </a:lnTo>
                <a:cubicBezTo>
                  <a:pt x="259361" y="123789"/>
                  <a:pt x="259361" y="122354"/>
                  <a:pt x="260440" y="120919"/>
                </a:cubicBezTo>
                <a:cubicBezTo>
                  <a:pt x="261160" y="119125"/>
                  <a:pt x="261520" y="117690"/>
                  <a:pt x="261879" y="116255"/>
                </a:cubicBezTo>
                <a:cubicBezTo>
                  <a:pt x="262959" y="114820"/>
                  <a:pt x="264038" y="113744"/>
                  <a:pt x="265477" y="113026"/>
                </a:cubicBezTo>
                <a:lnTo>
                  <a:pt x="282386" y="110874"/>
                </a:lnTo>
                <a:cubicBezTo>
                  <a:pt x="282746" y="108721"/>
                  <a:pt x="282746" y="106569"/>
                  <a:pt x="282746" y="105134"/>
                </a:cubicBezTo>
                <a:cubicBezTo>
                  <a:pt x="282746" y="102981"/>
                  <a:pt x="282746" y="100829"/>
                  <a:pt x="282386" y="99035"/>
                </a:cubicBezTo>
                <a:lnTo>
                  <a:pt x="265477" y="96524"/>
                </a:lnTo>
                <a:cubicBezTo>
                  <a:pt x="264038" y="96524"/>
                  <a:pt x="262959" y="94730"/>
                  <a:pt x="261879" y="93654"/>
                </a:cubicBezTo>
                <a:cubicBezTo>
                  <a:pt x="261520" y="92219"/>
                  <a:pt x="261160" y="90425"/>
                  <a:pt x="260440" y="88631"/>
                </a:cubicBezTo>
                <a:cubicBezTo>
                  <a:pt x="259361" y="87555"/>
                  <a:pt x="260080" y="86120"/>
                  <a:pt x="260800" y="84326"/>
                </a:cubicBezTo>
                <a:lnTo>
                  <a:pt x="270514" y="71052"/>
                </a:lnTo>
                <a:cubicBezTo>
                  <a:pt x="267995" y="67823"/>
                  <a:pt x="265477" y="65312"/>
                  <a:pt x="262959" y="62800"/>
                </a:cubicBezTo>
                <a:lnTo>
                  <a:pt x="248927" y="72487"/>
                </a:lnTo>
                <a:cubicBezTo>
                  <a:pt x="247488" y="73922"/>
                  <a:pt x="245689" y="73922"/>
                  <a:pt x="243891" y="72846"/>
                </a:cubicBezTo>
                <a:cubicBezTo>
                  <a:pt x="242811" y="72128"/>
                  <a:pt x="241372" y="71411"/>
                  <a:pt x="239573" y="71052"/>
                </a:cubicBezTo>
                <a:cubicBezTo>
                  <a:pt x="238134" y="70693"/>
                  <a:pt x="236695" y="69258"/>
                  <a:pt x="236695" y="67823"/>
                </a:cubicBezTo>
                <a:lnTo>
                  <a:pt x="233817" y="50603"/>
                </a:lnTo>
                <a:cubicBezTo>
                  <a:pt x="230219" y="50603"/>
                  <a:pt x="226262" y="50603"/>
                  <a:pt x="222664" y="50603"/>
                </a:cubicBezTo>
                <a:close/>
                <a:moveTo>
                  <a:pt x="217987" y="42351"/>
                </a:moveTo>
                <a:cubicBezTo>
                  <a:pt x="224823" y="41275"/>
                  <a:pt x="232018" y="41275"/>
                  <a:pt x="238494" y="42351"/>
                </a:cubicBezTo>
                <a:cubicBezTo>
                  <a:pt x="240293" y="43069"/>
                  <a:pt x="241732" y="44145"/>
                  <a:pt x="242092" y="46298"/>
                </a:cubicBezTo>
                <a:lnTo>
                  <a:pt x="244970" y="63518"/>
                </a:lnTo>
                <a:cubicBezTo>
                  <a:pt x="245330" y="63518"/>
                  <a:pt x="245330" y="63877"/>
                  <a:pt x="245689" y="63877"/>
                </a:cubicBezTo>
                <a:lnTo>
                  <a:pt x="260080" y="53473"/>
                </a:lnTo>
                <a:cubicBezTo>
                  <a:pt x="261520" y="52396"/>
                  <a:pt x="263678" y="52396"/>
                  <a:pt x="265117" y="53473"/>
                </a:cubicBezTo>
                <a:cubicBezTo>
                  <a:pt x="270874" y="57419"/>
                  <a:pt x="275910" y="62442"/>
                  <a:pt x="279508" y="68182"/>
                </a:cubicBezTo>
                <a:cubicBezTo>
                  <a:pt x="280587" y="69617"/>
                  <a:pt x="280587" y="71769"/>
                  <a:pt x="279508" y="73204"/>
                </a:cubicBezTo>
                <a:lnTo>
                  <a:pt x="269435" y="87555"/>
                </a:lnTo>
                <a:cubicBezTo>
                  <a:pt x="269435" y="87555"/>
                  <a:pt x="269794" y="87913"/>
                  <a:pt x="269794" y="88272"/>
                </a:cubicBezTo>
                <a:lnTo>
                  <a:pt x="286704" y="90784"/>
                </a:lnTo>
                <a:cubicBezTo>
                  <a:pt x="288862" y="91142"/>
                  <a:pt x="290301" y="92936"/>
                  <a:pt x="291021" y="94371"/>
                </a:cubicBezTo>
                <a:cubicBezTo>
                  <a:pt x="291381" y="98317"/>
                  <a:pt x="291740" y="101546"/>
                  <a:pt x="291740" y="105134"/>
                </a:cubicBezTo>
                <a:cubicBezTo>
                  <a:pt x="291740" y="108363"/>
                  <a:pt x="291381" y="111950"/>
                  <a:pt x="291021" y="115179"/>
                </a:cubicBezTo>
                <a:cubicBezTo>
                  <a:pt x="290301" y="117332"/>
                  <a:pt x="288862" y="118408"/>
                  <a:pt x="286704" y="118767"/>
                </a:cubicBezTo>
                <a:lnTo>
                  <a:pt x="269794" y="121637"/>
                </a:lnTo>
                <a:cubicBezTo>
                  <a:pt x="269794" y="121637"/>
                  <a:pt x="269435" y="121995"/>
                  <a:pt x="269435" y="122354"/>
                </a:cubicBezTo>
                <a:lnTo>
                  <a:pt x="279508" y="136705"/>
                </a:lnTo>
                <a:cubicBezTo>
                  <a:pt x="280587" y="137781"/>
                  <a:pt x="280587" y="139933"/>
                  <a:pt x="279508" y="142086"/>
                </a:cubicBezTo>
                <a:cubicBezTo>
                  <a:pt x="275910" y="147108"/>
                  <a:pt x="270874" y="152131"/>
                  <a:pt x="265117" y="156077"/>
                </a:cubicBezTo>
                <a:cubicBezTo>
                  <a:pt x="263678" y="157512"/>
                  <a:pt x="261520" y="157512"/>
                  <a:pt x="260080" y="156077"/>
                </a:cubicBezTo>
                <a:lnTo>
                  <a:pt x="245689" y="146032"/>
                </a:lnTo>
                <a:cubicBezTo>
                  <a:pt x="245330" y="146032"/>
                  <a:pt x="245330" y="146032"/>
                  <a:pt x="244970" y="146032"/>
                </a:cubicBezTo>
                <a:lnTo>
                  <a:pt x="242092" y="163611"/>
                </a:lnTo>
                <a:cubicBezTo>
                  <a:pt x="241732" y="165405"/>
                  <a:pt x="240293" y="166840"/>
                  <a:pt x="238494" y="167558"/>
                </a:cubicBezTo>
                <a:cubicBezTo>
                  <a:pt x="235256" y="167916"/>
                  <a:pt x="231299" y="167916"/>
                  <a:pt x="228061" y="167916"/>
                </a:cubicBezTo>
                <a:cubicBezTo>
                  <a:pt x="224823" y="167916"/>
                  <a:pt x="221585" y="167916"/>
                  <a:pt x="217987" y="167558"/>
                </a:cubicBezTo>
                <a:cubicBezTo>
                  <a:pt x="215828" y="166840"/>
                  <a:pt x="214749" y="165405"/>
                  <a:pt x="214389" y="163611"/>
                </a:cubicBezTo>
                <a:lnTo>
                  <a:pt x="211511" y="146032"/>
                </a:lnTo>
                <a:cubicBezTo>
                  <a:pt x="211151" y="146032"/>
                  <a:pt x="211151" y="146032"/>
                  <a:pt x="210791" y="146032"/>
                </a:cubicBezTo>
                <a:lnTo>
                  <a:pt x="196400" y="156077"/>
                </a:lnTo>
                <a:cubicBezTo>
                  <a:pt x="194961" y="157512"/>
                  <a:pt x="192802" y="157512"/>
                  <a:pt x="191723" y="156077"/>
                </a:cubicBezTo>
                <a:cubicBezTo>
                  <a:pt x="185967" y="152131"/>
                  <a:pt x="180930" y="147108"/>
                  <a:pt x="176972" y="142086"/>
                </a:cubicBezTo>
                <a:cubicBezTo>
                  <a:pt x="175533" y="139933"/>
                  <a:pt x="175533" y="137781"/>
                  <a:pt x="176972" y="136705"/>
                </a:cubicBezTo>
                <a:lnTo>
                  <a:pt x="187046" y="122354"/>
                </a:lnTo>
                <a:cubicBezTo>
                  <a:pt x="187046" y="121995"/>
                  <a:pt x="187046" y="121637"/>
                  <a:pt x="186686" y="121637"/>
                </a:cubicBezTo>
                <a:lnTo>
                  <a:pt x="169417" y="118767"/>
                </a:lnTo>
                <a:cubicBezTo>
                  <a:pt x="167618" y="118408"/>
                  <a:pt x="165819" y="117332"/>
                  <a:pt x="165819" y="115179"/>
                </a:cubicBezTo>
                <a:cubicBezTo>
                  <a:pt x="165100" y="111950"/>
                  <a:pt x="165100" y="108363"/>
                  <a:pt x="165100" y="105134"/>
                </a:cubicBezTo>
                <a:cubicBezTo>
                  <a:pt x="165100" y="101546"/>
                  <a:pt x="165100" y="98317"/>
                  <a:pt x="165819" y="94371"/>
                </a:cubicBezTo>
                <a:cubicBezTo>
                  <a:pt x="165819" y="92936"/>
                  <a:pt x="167618" y="91142"/>
                  <a:pt x="169417" y="90784"/>
                </a:cubicBezTo>
                <a:lnTo>
                  <a:pt x="186686" y="88272"/>
                </a:lnTo>
                <a:cubicBezTo>
                  <a:pt x="187046" y="87913"/>
                  <a:pt x="187046" y="87555"/>
                  <a:pt x="187046" y="87555"/>
                </a:cubicBezTo>
                <a:lnTo>
                  <a:pt x="176972" y="73204"/>
                </a:lnTo>
                <a:cubicBezTo>
                  <a:pt x="175533" y="71769"/>
                  <a:pt x="175533" y="69617"/>
                  <a:pt x="176972" y="68182"/>
                </a:cubicBezTo>
                <a:cubicBezTo>
                  <a:pt x="180930" y="62442"/>
                  <a:pt x="185967" y="57419"/>
                  <a:pt x="191723" y="53473"/>
                </a:cubicBezTo>
                <a:cubicBezTo>
                  <a:pt x="192802" y="52396"/>
                  <a:pt x="194961" y="52396"/>
                  <a:pt x="196400" y="53473"/>
                </a:cubicBezTo>
                <a:lnTo>
                  <a:pt x="210791" y="63877"/>
                </a:lnTo>
                <a:cubicBezTo>
                  <a:pt x="211151" y="63877"/>
                  <a:pt x="211151" y="63518"/>
                  <a:pt x="211511" y="63518"/>
                </a:cubicBezTo>
                <a:lnTo>
                  <a:pt x="214389" y="46298"/>
                </a:lnTo>
                <a:cubicBezTo>
                  <a:pt x="214749" y="44145"/>
                  <a:pt x="215828" y="43069"/>
                  <a:pt x="217987" y="42351"/>
                </a:cubicBezTo>
                <a:close/>
                <a:moveTo>
                  <a:pt x="142543" y="41275"/>
                </a:moveTo>
                <a:lnTo>
                  <a:pt x="165063" y="41275"/>
                </a:lnTo>
                <a:cubicBezTo>
                  <a:pt x="167278" y="41275"/>
                  <a:pt x="169494" y="43473"/>
                  <a:pt x="169494" y="45671"/>
                </a:cubicBezTo>
                <a:cubicBezTo>
                  <a:pt x="169494" y="48236"/>
                  <a:pt x="167278" y="50434"/>
                  <a:pt x="165063" y="50434"/>
                </a:cubicBezTo>
                <a:lnTo>
                  <a:pt x="142543" y="50434"/>
                </a:lnTo>
                <a:cubicBezTo>
                  <a:pt x="139959" y="50434"/>
                  <a:pt x="138113" y="48236"/>
                  <a:pt x="138113" y="45671"/>
                </a:cubicBezTo>
                <a:cubicBezTo>
                  <a:pt x="138113" y="43473"/>
                  <a:pt x="139959" y="41275"/>
                  <a:pt x="142543" y="41275"/>
                </a:cubicBezTo>
                <a:close/>
                <a:moveTo>
                  <a:pt x="83624" y="41275"/>
                </a:moveTo>
                <a:lnTo>
                  <a:pt x="120809" y="41275"/>
                </a:lnTo>
                <a:cubicBezTo>
                  <a:pt x="123288" y="41275"/>
                  <a:pt x="125059" y="43473"/>
                  <a:pt x="125059" y="45671"/>
                </a:cubicBezTo>
                <a:cubicBezTo>
                  <a:pt x="125059" y="48236"/>
                  <a:pt x="123288" y="50434"/>
                  <a:pt x="120809" y="50434"/>
                </a:cubicBezTo>
                <a:lnTo>
                  <a:pt x="83624" y="50434"/>
                </a:lnTo>
                <a:cubicBezTo>
                  <a:pt x="81500" y="50434"/>
                  <a:pt x="79375" y="48236"/>
                  <a:pt x="79375" y="45671"/>
                </a:cubicBezTo>
                <a:cubicBezTo>
                  <a:pt x="79375" y="43473"/>
                  <a:pt x="81500" y="41275"/>
                  <a:pt x="83624" y="41275"/>
                </a:cubicBezTo>
                <a:close/>
                <a:moveTo>
                  <a:pt x="56818" y="41275"/>
                </a:moveTo>
                <a:lnTo>
                  <a:pt x="63094" y="41275"/>
                </a:lnTo>
                <a:cubicBezTo>
                  <a:pt x="65678" y="41275"/>
                  <a:pt x="67894" y="43473"/>
                  <a:pt x="67894" y="45671"/>
                </a:cubicBezTo>
                <a:cubicBezTo>
                  <a:pt x="67894" y="48236"/>
                  <a:pt x="65678" y="50434"/>
                  <a:pt x="63094" y="50434"/>
                </a:cubicBezTo>
                <a:lnTo>
                  <a:pt x="56818" y="50434"/>
                </a:lnTo>
                <a:cubicBezTo>
                  <a:pt x="54234" y="50434"/>
                  <a:pt x="52388" y="48236"/>
                  <a:pt x="52388" y="45671"/>
                </a:cubicBezTo>
                <a:cubicBezTo>
                  <a:pt x="52388" y="43473"/>
                  <a:pt x="54234" y="41275"/>
                  <a:pt x="56818" y="41275"/>
                </a:cubicBezTo>
                <a:close/>
                <a:moveTo>
                  <a:pt x="45326" y="0"/>
                </a:moveTo>
                <a:lnTo>
                  <a:pt x="245695" y="0"/>
                </a:lnTo>
                <a:cubicBezTo>
                  <a:pt x="257926" y="0"/>
                  <a:pt x="267998" y="9713"/>
                  <a:pt x="267998" y="21943"/>
                </a:cubicBezTo>
                <a:lnTo>
                  <a:pt x="267998" y="39210"/>
                </a:lnTo>
                <a:cubicBezTo>
                  <a:pt x="267998" y="41729"/>
                  <a:pt x="266200" y="43887"/>
                  <a:pt x="263682" y="43887"/>
                </a:cubicBezTo>
                <a:cubicBezTo>
                  <a:pt x="261164" y="43887"/>
                  <a:pt x="259365" y="41729"/>
                  <a:pt x="259365" y="39210"/>
                </a:cubicBezTo>
                <a:lnTo>
                  <a:pt x="259365" y="21943"/>
                </a:lnTo>
                <a:cubicBezTo>
                  <a:pt x="259365" y="14389"/>
                  <a:pt x="253609" y="8274"/>
                  <a:pt x="245695" y="8274"/>
                </a:cubicBezTo>
                <a:lnTo>
                  <a:pt x="45326" y="8274"/>
                </a:lnTo>
                <a:cubicBezTo>
                  <a:pt x="38131" y="8274"/>
                  <a:pt x="32016" y="14389"/>
                  <a:pt x="32016" y="21943"/>
                </a:cubicBezTo>
                <a:lnTo>
                  <a:pt x="32016" y="200729"/>
                </a:lnTo>
                <a:lnTo>
                  <a:pt x="259365" y="200729"/>
                </a:lnTo>
                <a:lnTo>
                  <a:pt x="259365" y="169073"/>
                </a:lnTo>
                <a:cubicBezTo>
                  <a:pt x="259365" y="166914"/>
                  <a:pt x="261164" y="164756"/>
                  <a:pt x="263682" y="164756"/>
                </a:cubicBezTo>
                <a:cubicBezTo>
                  <a:pt x="266200" y="164756"/>
                  <a:pt x="267998" y="166914"/>
                  <a:pt x="267998" y="169073"/>
                </a:cubicBezTo>
                <a:lnTo>
                  <a:pt x="267998" y="203967"/>
                </a:lnTo>
                <a:lnTo>
                  <a:pt x="291021" y="249652"/>
                </a:lnTo>
                <a:cubicBezTo>
                  <a:pt x="291741" y="250731"/>
                  <a:pt x="291741" y="251091"/>
                  <a:pt x="291741" y="251810"/>
                </a:cubicBezTo>
                <a:lnTo>
                  <a:pt x="291741" y="269797"/>
                </a:lnTo>
                <a:cubicBezTo>
                  <a:pt x="291741" y="282028"/>
                  <a:pt x="282028" y="291740"/>
                  <a:pt x="269797" y="291740"/>
                </a:cubicBezTo>
                <a:lnTo>
                  <a:pt x="21943" y="291740"/>
                </a:lnTo>
                <a:cubicBezTo>
                  <a:pt x="9712" y="291740"/>
                  <a:pt x="0" y="282028"/>
                  <a:pt x="0" y="269797"/>
                </a:cubicBezTo>
                <a:lnTo>
                  <a:pt x="0" y="251810"/>
                </a:lnTo>
                <a:cubicBezTo>
                  <a:pt x="0" y="251091"/>
                  <a:pt x="0" y="250731"/>
                  <a:pt x="359" y="249652"/>
                </a:cubicBezTo>
                <a:lnTo>
                  <a:pt x="23382" y="203967"/>
                </a:lnTo>
                <a:lnTo>
                  <a:pt x="23382" y="21943"/>
                </a:lnTo>
                <a:cubicBezTo>
                  <a:pt x="23382" y="9713"/>
                  <a:pt x="33095" y="0"/>
                  <a:pt x="45326" y="0"/>
                </a:cubicBezTo>
                <a:close/>
              </a:path>
            </a:pathLst>
          </a:custGeom>
          <a:solidFill>
            <a:schemeClr val="accent2"/>
          </a:solidFill>
          <a:ln>
            <a:noFill/>
          </a:ln>
          <a:effectLst/>
        </p:spPr>
        <p:txBody>
          <a:bodyPr anchor="ctr"/>
          <a:lstStyle/>
          <a:p>
            <a:endParaRPr lang="en-US"/>
          </a:p>
        </p:txBody>
      </p:sp>
      <p:sp>
        <p:nvSpPr>
          <p:cNvPr id="3" name="Picture Placeholder 2">
            <a:extLst>
              <a:ext uri="{FF2B5EF4-FFF2-40B4-BE49-F238E27FC236}">
                <a16:creationId xmlns:a16="http://schemas.microsoft.com/office/drawing/2014/main" id="{3FB51046-BCF3-6A4F-A8F2-003012131D58}"/>
              </a:ext>
            </a:extLst>
          </p:cNvPr>
          <p:cNvSpPr>
            <a:spLocks noGrp="1"/>
          </p:cNvSpPr>
          <p:nvPr>
            <p:ph type="pic" sz="quarter" idx="10"/>
          </p:nvPr>
        </p:nvSpPr>
        <p:spPr>
          <a:solidFill>
            <a:schemeClr val="bg1">
              <a:lumMod val="95000"/>
            </a:schemeClr>
          </a:solidFill>
        </p:spPr>
      </p:sp>
    </p:spTree>
    <p:extLst>
      <p:ext uri="{BB962C8B-B14F-4D97-AF65-F5344CB8AC3E}">
        <p14:creationId xmlns:p14="http://schemas.microsoft.com/office/powerpoint/2010/main" val="39679617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8CC2F17-8183-4A47-AF37-44D4CBA5F07A}"/>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l="7946" t="17609" r="7980" b="19410"/>
          <a:stretch/>
        </p:blipFill>
        <p:spPr>
          <a:xfrm>
            <a:off x="7378123" y="3881001"/>
            <a:ext cx="9621404" cy="7207612"/>
          </a:xfrm>
          <a:prstGeom prst="rect">
            <a:avLst/>
          </a:prstGeom>
        </p:spPr>
      </p:pic>
      <p:sp>
        <p:nvSpPr>
          <p:cNvPr id="6" name="TextBox 5">
            <a:extLst>
              <a:ext uri="{FF2B5EF4-FFF2-40B4-BE49-F238E27FC236}">
                <a16:creationId xmlns:a16="http://schemas.microsoft.com/office/drawing/2014/main" id="{8C382100-BED9-BF4B-A8BB-5911371224BC}"/>
              </a:ext>
            </a:extLst>
          </p:cNvPr>
          <p:cNvSpPr txBox="1"/>
          <p:nvPr/>
        </p:nvSpPr>
        <p:spPr>
          <a:xfrm>
            <a:off x="7992224" y="1368903"/>
            <a:ext cx="8396849" cy="1200329"/>
          </a:xfrm>
          <a:prstGeom prst="rect">
            <a:avLst/>
          </a:prstGeom>
          <a:noFill/>
        </p:spPr>
        <p:txBody>
          <a:bodyPr wrap="none" rtlCol="0" anchor="t">
            <a:spAutoFit/>
          </a:bodyPr>
          <a:lstStyle/>
          <a:p>
            <a:pPr algn="ctr"/>
            <a:r>
              <a:rPr lang="en-US" sz="7200" spc="900" dirty="0">
                <a:solidFill>
                  <a:schemeClr val="tx2"/>
                </a:solidFill>
                <a:latin typeface="Oswald Medium" panose="02000603000000000000" pitchFamily="2" charset="77"/>
              </a:rPr>
              <a:t>DESKTOP MOCKUP</a:t>
            </a:r>
          </a:p>
        </p:txBody>
      </p:sp>
      <p:sp>
        <p:nvSpPr>
          <p:cNvPr id="7" name="Subtitle 2">
            <a:extLst>
              <a:ext uri="{FF2B5EF4-FFF2-40B4-BE49-F238E27FC236}">
                <a16:creationId xmlns:a16="http://schemas.microsoft.com/office/drawing/2014/main" id="{526832BE-CE88-8542-849D-64CCC6AB68D1}"/>
              </a:ext>
            </a:extLst>
          </p:cNvPr>
          <p:cNvSpPr txBox="1">
            <a:spLocks/>
          </p:cNvSpPr>
          <p:nvPr/>
        </p:nvSpPr>
        <p:spPr>
          <a:xfrm>
            <a:off x="9393203" y="692988"/>
            <a:ext cx="5594801" cy="400110"/>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2000" spc="1500" dirty="0">
                <a:solidFill>
                  <a:schemeClr val="tx1"/>
                </a:solidFill>
                <a:latin typeface="Oswald Light" panose="02000303000000000000" pitchFamily="2" charset="77"/>
                <a:ea typeface="Source Sans Pro Light" panose="020B0403030403020204" pitchFamily="34" charset="0"/>
                <a:cs typeface="Mukta ExtraLight" panose="020B0000000000000000" pitchFamily="34" charset="77"/>
              </a:rPr>
              <a:t>YOUR SUBTITLE HERE</a:t>
            </a:r>
          </a:p>
        </p:txBody>
      </p:sp>
      <p:sp>
        <p:nvSpPr>
          <p:cNvPr id="13" name="Freeform 255">
            <a:extLst>
              <a:ext uri="{FF2B5EF4-FFF2-40B4-BE49-F238E27FC236}">
                <a16:creationId xmlns:a16="http://schemas.microsoft.com/office/drawing/2014/main" id="{E8E6E0B2-F8A3-2E43-B1FA-1CAC3E8B14A2}"/>
              </a:ext>
            </a:extLst>
          </p:cNvPr>
          <p:cNvSpPr>
            <a:spLocks noChangeAspect="1" noChangeArrowheads="1"/>
          </p:cNvSpPr>
          <p:nvPr/>
        </p:nvSpPr>
        <p:spPr bwMode="auto">
          <a:xfrm>
            <a:off x="19692169" y="3399562"/>
            <a:ext cx="1535825" cy="1526737"/>
          </a:xfrm>
          <a:custGeom>
            <a:avLst/>
            <a:gdLst>
              <a:gd name="T0" fmla="*/ 2147483646 w 820"/>
              <a:gd name="T1" fmla="*/ 2147483646 h 817"/>
              <a:gd name="T2" fmla="*/ 2147483646 w 820"/>
              <a:gd name="T3" fmla="*/ 2147483646 h 817"/>
              <a:gd name="T4" fmla="*/ 2147483646 w 820"/>
              <a:gd name="T5" fmla="*/ 2147483646 h 817"/>
              <a:gd name="T6" fmla="*/ 2147483646 w 820"/>
              <a:gd name="T7" fmla="*/ 2147483646 h 817"/>
              <a:gd name="T8" fmla="*/ 2147483646 w 820"/>
              <a:gd name="T9" fmla="*/ 2147483646 h 817"/>
              <a:gd name="T10" fmla="*/ 2147483646 w 820"/>
              <a:gd name="T11" fmla="*/ 2147483646 h 817"/>
              <a:gd name="T12" fmla="*/ 2147483646 w 820"/>
              <a:gd name="T13" fmla="*/ 2147483646 h 817"/>
              <a:gd name="T14" fmla="*/ 2147483646 w 820"/>
              <a:gd name="T15" fmla="*/ 2147483646 h 817"/>
              <a:gd name="T16" fmla="*/ 2147483646 w 820"/>
              <a:gd name="T17" fmla="*/ 2147483646 h 817"/>
              <a:gd name="T18" fmla="*/ 2147483646 w 820"/>
              <a:gd name="T19" fmla="*/ 2147483646 h 817"/>
              <a:gd name="T20" fmla="*/ 2147483646 w 820"/>
              <a:gd name="T21" fmla="*/ 2147483646 h 817"/>
              <a:gd name="T22" fmla="*/ 2147483646 w 820"/>
              <a:gd name="T23" fmla="*/ 2147483646 h 817"/>
              <a:gd name="T24" fmla="*/ 2147483646 w 820"/>
              <a:gd name="T25" fmla="*/ 2147483646 h 817"/>
              <a:gd name="T26" fmla="*/ 2147483646 w 820"/>
              <a:gd name="T27" fmla="*/ 2147483646 h 817"/>
              <a:gd name="T28" fmla="*/ 2147483646 w 820"/>
              <a:gd name="T29" fmla="*/ 2147483646 h 817"/>
              <a:gd name="T30" fmla="*/ 2147483646 w 820"/>
              <a:gd name="T31" fmla="*/ 2147483646 h 817"/>
              <a:gd name="T32" fmla="*/ 2147483646 w 820"/>
              <a:gd name="T33" fmla="*/ 2147483646 h 817"/>
              <a:gd name="T34" fmla="*/ 2147483646 w 820"/>
              <a:gd name="T35" fmla="*/ 2147483646 h 817"/>
              <a:gd name="T36" fmla="*/ 2147483646 w 820"/>
              <a:gd name="T37" fmla="*/ 2147483646 h 817"/>
              <a:gd name="T38" fmla="*/ 2147483646 w 820"/>
              <a:gd name="T39" fmla="*/ 2147483646 h 817"/>
              <a:gd name="T40" fmla="*/ 2147483646 w 820"/>
              <a:gd name="T41" fmla="*/ 2147483646 h 817"/>
              <a:gd name="T42" fmla="*/ 2147483646 w 820"/>
              <a:gd name="T43" fmla="*/ 2147483646 h 817"/>
              <a:gd name="T44" fmla="*/ 2147483646 w 820"/>
              <a:gd name="T45" fmla="*/ 2147483646 h 817"/>
              <a:gd name="T46" fmla="*/ 2147483646 w 820"/>
              <a:gd name="T47" fmla="*/ 2147483646 h 817"/>
              <a:gd name="T48" fmla="*/ 2147483646 w 820"/>
              <a:gd name="T49" fmla="*/ 2147483646 h 817"/>
              <a:gd name="T50" fmla="*/ 2147483646 w 820"/>
              <a:gd name="T51" fmla="*/ 2147483646 h 817"/>
              <a:gd name="T52" fmla="*/ 2147483646 w 820"/>
              <a:gd name="T53" fmla="*/ 2147483646 h 817"/>
              <a:gd name="T54" fmla="*/ 2147483646 w 820"/>
              <a:gd name="T55" fmla="*/ 2147483646 h 817"/>
              <a:gd name="T56" fmla="*/ 2147483646 w 820"/>
              <a:gd name="T57" fmla="*/ 2147483646 h 817"/>
              <a:gd name="T58" fmla="*/ 2147483646 w 820"/>
              <a:gd name="T59" fmla="*/ 2147483646 h 817"/>
              <a:gd name="T60" fmla="*/ 2147483646 w 820"/>
              <a:gd name="T61" fmla="*/ 2147483646 h 817"/>
              <a:gd name="T62" fmla="*/ 2147483646 w 820"/>
              <a:gd name="T63" fmla="*/ 2147483646 h 817"/>
              <a:gd name="T64" fmla="*/ 2147483646 w 820"/>
              <a:gd name="T65" fmla="*/ 2147483646 h 817"/>
              <a:gd name="T66" fmla="*/ 2147483646 w 820"/>
              <a:gd name="T67" fmla="*/ 2147483646 h 817"/>
              <a:gd name="T68" fmla="*/ 2147483646 w 820"/>
              <a:gd name="T69" fmla="*/ 2147483646 h 817"/>
              <a:gd name="T70" fmla="*/ 2147483646 w 820"/>
              <a:gd name="T71" fmla="*/ 2147483646 h 817"/>
              <a:gd name="T72" fmla="*/ 2147483646 w 820"/>
              <a:gd name="T73" fmla="*/ 2147483646 h 817"/>
              <a:gd name="T74" fmla="*/ 2147483646 w 820"/>
              <a:gd name="T75" fmla="*/ 2147483646 h 817"/>
              <a:gd name="T76" fmla="*/ 2147483646 w 820"/>
              <a:gd name="T77" fmla="*/ 2147483646 h 817"/>
              <a:gd name="T78" fmla="*/ 2147483646 w 820"/>
              <a:gd name="T79" fmla="*/ 2147483646 h 817"/>
              <a:gd name="T80" fmla="*/ 2147483646 w 820"/>
              <a:gd name="T81" fmla="*/ 2147483646 h 817"/>
              <a:gd name="T82" fmla="*/ 2147483646 w 820"/>
              <a:gd name="T83" fmla="*/ 2147483646 h 817"/>
              <a:gd name="T84" fmla="*/ 2147483646 w 820"/>
              <a:gd name="T85" fmla="*/ 2147483646 h 817"/>
              <a:gd name="T86" fmla="*/ 2147483646 w 820"/>
              <a:gd name="T87" fmla="*/ 2147483646 h 817"/>
              <a:gd name="T88" fmla="*/ 2147483646 w 820"/>
              <a:gd name="T89" fmla="*/ 2147483646 h 817"/>
              <a:gd name="T90" fmla="*/ 2147483646 w 820"/>
              <a:gd name="T91" fmla="*/ 2147483646 h 817"/>
              <a:gd name="T92" fmla="*/ 2147483646 w 820"/>
              <a:gd name="T93" fmla="*/ 2147483646 h 817"/>
              <a:gd name="T94" fmla="*/ 2147483646 w 820"/>
              <a:gd name="T95" fmla="*/ 2147483646 h 81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20" h="817">
                <a:moveTo>
                  <a:pt x="734" y="367"/>
                </a:moveTo>
                <a:lnTo>
                  <a:pt x="679" y="314"/>
                </a:lnTo>
                <a:lnTo>
                  <a:pt x="734" y="258"/>
                </a:lnTo>
                <a:lnTo>
                  <a:pt x="788" y="314"/>
                </a:lnTo>
                <a:lnTo>
                  <a:pt x="734" y="367"/>
                </a:lnTo>
                <a:close/>
                <a:moveTo>
                  <a:pt x="543" y="404"/>
                </a:moveTo>
                <a:lnTo>
                  <a:pt x="452" y="445"/>
                </a:lnTo>
                <a:cubicBezTo>
                  <a:pt x="450" y="446"/>
                  <a:pt x="448" y="449"/>
                  <a:pt x="447" y="452"/>
                </a:cubicBezTo>
                <a:lnTo>
                  <a:pt x="406" y="542"/>
                </a:lnTo>
                <a:lnTo>
                  <a:pt x="335" y="333"/>
                </a:lnTo>
                <a:lnTo>
                  <a:pt x="543" y="404"/>
                </a:lnTo>
                <a:close/>
                <a:moveTo>
                  <a:pt x="278" y="332"/>
                </a:moveTo>
                <a:lnTo>
                  <a:pt x="225" y="278"/>
                </a:lnTo>
                <a:lnTo>
                  <a:pt x="278" y="223"/>
                </a:lnTo>
                <a:lnTo>
                  <a:pt x="334" y="278"/>
                </a:lnTo>
                <a:lnTo>
                  <a:pt x="278" y="332"/>
                </a:lnTo>
                <a:close/>
                <a:moveTo>
                  <a:pt x="314" y="678"/>
                </a:moveTo>
                <a:lnTo>
                  <a:pt x="369" y="733"/>
                </a:lnTo>
                <a:lnTo>
                  <a:pt x="314" y="787"/>
                </a:lnTo>
                <a:lnTo>
                  <a:pt x="260" y="733"/>
                </a:lnTo>
                <a:lnTo>
                  <a:pt x="314" y="678"/>
                </a:lnTo>
                <a:close/>
                <a:moveTo>
                  <a:pt x="96" y="514"/>
                </a:moveTo>
                <a:lnTo>
                  <a:pt x="96" y="514"/>
                </a:lnTo>
                <a:cubicBezTo>
                  <a:pt x="81" y="529"/>
                  <a:pt x="56" y="529"/>
                  <a:pt x="42" y="514"/>
                </a:cubicBezTo>
                <a:cubicBezTo>
                  <a:pt x="27" y="499"/>
                  <a:pt x="27" y="475"/>
                  <a:pt x="42" y="461"/>
                </a:cubicBezTo>
                <a:cubicBezTo>
                  <a:pt x="50" y="453"/>
                  <a:pt x="59" y="450"/>
                  <a:pt x="69" y="450"/>
                </a:cubicBezTo>
                <a:cubicBezTo>
                  <a:pt x="79" y="450"/>
                  <a:pt x="89" y="453"/>
                  <a:pt x="96" y="461"/>
                </a:cubicBezTo>
                <a:cubicBezTo>
                  <a:pt x="112" y="475"/>
                  <a:pt x="112" y="499"/>
                  <a:pt x="96" y="514"/>
                </a:cubicBezTo>
                <a:close/>
                <a:moveTo>
                  <a:pt x="461" y="41"/>
                </a:moveTo>
                <a:lnTo>
                  <a:pt x="461" y="41"/>
                </a:lnTo>
                <a:cubicBezTo>
                  <a:pt x="468" y="33"/>
                  <a:pt x="478" y="30"/>
                  <a:pt x="489" y="30"/>
                </a:cubicBezTo>
                <a:cubicBezTo>
                  <a:pt x="499" y="30"/>
                  <a:pt x="509" y="33"/>
                  <a:pt x="516" y="41"/>
                </a:cubicBezTo>
                <a:cubicBezTo>
                  <a:pt x="530" y="56"/>
                  <a:pt x="530" y="81"/>
                  <a:pt x="516" y="96"/>
                </a:cubicBezTo>
                <a:cubicBezTo>
                  <a:pt x="501" y="109"/>
                  <a:pt x="476" y="109"/>
                  <a:pt x="461" y="96"/>
                </a:cubicBezTo>
                <a:cubicBezTo>
                  <a:pt x="455" y="88"/>
                  <a:pt x="450" y="79"/>
                  <a:pt x="450" y="67"/>
                </a:cubicBezTo>
                <a:cubicBezTo>
                  <a:pt x="450" y="58"/>
                  <a:pt x="455" y="48"/>
                  <a:pt x="461" y="41"/>
                </a:cubicBezTo>
                <a:close/>
                <a:moveTo>
                  <a:pt x="814" y="305"/>
                </a:moveTo>
                <a:lnTo>
                  <a:pt x="742" y="234"/>
                </a:lnTo>
                <a:cubicBezTo>
                  <a:pt x="738" y="229"/>
                  <a:pt x="730" y="229"/>
                  <a:pt x="725" y="234"/>
                </a:cubicBezTo>
                <a:lnTo>
                  <a:pt x="698" y="261"/>
                </a:lnTo>
                <a:cubicBezTo>
                  <a:pt x="607" y="177"/>
                  <a:pt x="481" y="158"/>
                  <a:pt x="373" y="201"/>
                </a:cubicBezTo>
                <a:lnTo>
                  <a:pt x="454" y="120"/>
                </a:lnTo>
                <a:cubicBezTo>
                  <a:pt x="464" y="127"/>
                  <a:pt x="476" y="131"/>
                  <a:pt x="489" y="131"/>
                </a:cubicBezTo>
                <a:cubicBezTo>
                  <a:pt x="506" y="131"/>
                  <a:pt x="521" y="124"/>
                  <a:pt x="533" y="112"/>
                </a:cubicBezTo>
                <a:cubicBezTo>
                  <a:pt x="558" y="88"/>
                  <a:pt x="558" y="48"/>
                  <a:pt x="533" y="23"/>
                </a:cubicBezTo>
                <a:cubicBezTo>
                  <a:pt x="509" y="0"/>
                  <a:pt x="468" y="0"/>
                  <a:pt x="444" y="23"/>
                </a:cubicBezTo>
                <a:cubicBezTo>
                  <a:pt x="432" y="36"/>
                  <a:pt x="425" y="51"/>
                  <a:pt x="425" y="67"/>
                </a:cubicBezTo>
                <a:cubicBezTo>
                  <a:pt x="425" y="81"/>
                  <a:pt x="430" y="93"/>
                  <a:pt x="437" y="103"/>
                </a:cubicBezTo>
                <a:lnTo>
                  <a:pt x="314" y="225"/>
                </a:lnTo>
                <a:lnTo>
                  <a:pt x="287" y="197"/>
                </a:lnTo>
                <a:cubicBezTo>
                  <a:pt x="283" y="193"/>
                  <a:pt x="275" y="193"/>
                  <a:pt x="270" y="197"/>
                </a:cubicBezTo>
                <a:lnTo>
                  <a:pt x="199" y="269"/>
                </a:lnTo>
                <a:cubicBezTo>
                  <a:pt x="193" y="273"/>
                  <a:pt x="193" y="281"/>
                  <a:pt x="199" y="287"/>
                </a:cubicBezTo>
                <a:lnTo>
                  <a:pt x="226" y="314"/>
                </a:lnTo>
                <a:lnTo>
                  <a:pt x="104" y="435"/>
                </a:lnTo>
                <a:cubicBezTo>
                  <a:pt x="80" y="419"/>
                  <a:pt x="45" y="421"/>
                  <a:pt x="25" y="443"/>
                </a:cubicBezTo>
                <a:cubicBezTo>
                  <a:pt x="0" y="467"/>
                  <a:pt x="0" y="507"/>
                  <a:pt x="25" y="531"/>
                </a:cubicBezTo>
                <a:cubicBezTo>
                  <a:pt x="37" y="544"/>
                  <a:pt x="53" y="550"/>
                  <a:pt x="69" y="550"/>
                </a:cubicBezTo>
                <a:cubicBezTo>
                  <a:pt x="86" y="550"/>
                  <a:pt x="102" y="544"/>
                  <a:pt x="114" y="531"/>
                </a:cubicBezTo>
                <a:cubicBezTo>
                  <a:pt x="136" y="511"/>
                  <a:pt x="138" y="477"/>
                  <a:pt x="122" y="452"/>
                </a:cubicBezTo>
                <a:lnTo>
                  <a:pt x="202" y="372"/>
                </a:lnTo>
                <a:cubicBezTo>
                  <a:pt x="159" y="479"/>
                  <a:pt x="179" y="607"/>
                  <a:pt x="262" y="696"/>
                </a:cubicBezTo>
                <a:lnTo>
                  <a:pt x="234" y="725"/>
                </a:lnTo>
                <a:cubicBezTo>
                  <a:pt x="229" y="729"/>
                  <a:pt x="229" y="736"/>
                  <a:pt x="234" y="742"/>
                </a:cubicBezTo>
                <a:lnTo>
                  <a:pt x="306" y="813"/>
                </a:lnTo>
                <a:cubicBezTo>
                  <a:pt x="309" y="815"/>
                  <a:pt x="311" y="816"/>
                  <a:pt x="314" y="816"/>
                </a:cubicBezTo>
                <a:cubicBezTo>
                  <a:pt x="318" y="816"/>
                  <a:pt x="321" y="815"/>
                  <a:pt x="323" y="813"/>
                </a:cubicBezTo>
                <a:lnTo>
                  <a:pt x="395" y="742"/>
                </a:lnTo>
                <a:cubicBezTo>
                  <a:pt x="399" y="736"/>
                  <a:pt x="399" y="729"/>
                  <a:pt x="395" y="725"/>
                </a:cubicBezTo>
                <a:lnTo>
                  <a:pt x="323" y="652"/>
                </a:lnTo>
                <a:cubicBezTo>
                  <a:pt x="319" y="648"/>
                  <a:pt x="311" y="648"/>
                  <a:pt x="306" y="652"/>
                </a:cubicBezTo>
                <a:lnTo>
                  <a:pt x="279" y="679"/>
                </a:lnTo>
                <a:cubicBezTo>
                  <a:pt x="231" y="626"/>
                  <a:pt x="205" y="558"/>
                  <a:pt x="205" y="487"/>
                </a:cubicBezTo>
                <a:cubicBezTo>
                  <a:pt x="205" y="433"/>
                  <a:pt x="220" y="381"/>
                  <a:pt x="249" y="337"/>
                </a:cubicBezTo>
                <a:lnTo>
                  <a:pt x="270" y="358"/>
                </a:lnTo>
                <a:cubicBezTo>
                  <a:pt x="272" y="360"/>
                  <a:pt x="276" y="361"/>
                  <a:pt x="278" y="361"/>
                </a:cubicBezTo>
                <a:cubicBezTo>
                  <a:pt x="282" y="361"/>
                  <a:pt x="285" y="360"/>
                  <a:pt x="287" y="358"/>
                </a:cubicBezTo>
                <a:lnTo>
                  <a:pt x="309" y="337"/>
                </a:lnTo>
                <a:lnTo>
                  <a:pt x="392" y="580"/>
                </a:lnTo>
                <a:cubicBezTo>
                  <a:pt x="395" y="584"/>
                  <a:pt x="399" y="588"/>
                  <a:pt x="404" y="588"/>
                </a:cubicBezTo>
                <a:cubicBezTo>
                  <a:pt x="404" y="588"/>
                  <a:pt x="404" y="588"/>
                  <a:pt x="405" y="588"/>
                </a:cubicBezTo>
                <a:cubicBezTo>
                  <a:pt x="409" y="588"/>
                  <a:pt x="414" y="585"/>
                  <a:pt x="416" y="581"/>
                </a:cubicBezTo>
                <a:lnTo>
                  <a:pt x="467" y="466"/>
                </a:lnTo>
                <a:lnTo>
                  <a:pt x="581" y="415"/>
                </a:lnTo>
                <a:cubicBezTo>
                  <a:pt x="586" y="412"/>
                  <a:pt x="589" y="408"/>
                  <a:pt x="589" y="403"/>
                </a:cubicBezTo>
                <a:cubicBezTo>
                  <a:pt x="589" y="398"/>
                  <a:pt x="586" y="393"/>
                  <a:pt x="581" y="392"/>
                </a:cubicBezTo>
                <a:lnTo>
                  <a:pt x="337" y="308"/>
                </a:lnTo>
                <a:lnTo>
                  <a:pt x="358" y="287"/>
                </a:lnTo>
                <a:cubicBezTo>
                  <a:pt x="364" y="281"/>
                  <a:pt x="364" y="273"/>
                  <a:pt x="358" y="269"/>
                </a:cubicBezTo>
                <a:lnTo>
                  <a:pt x="337" y="247"/>
                </a:lnTo>
                <a:cubicBezTo>
                  <a:pt x="382" y="219"/>
                  <a:pt x="434" y="203"/>
                  <a:pt x="489" y="203"/>
                </a:cubicBezTo>
                <a:cubicBezTo>
                  <a:pt x="560" y="203"/>
                  <a:pt x="628" y="230"/>
                  <a:pt x="680" y="278"/>
                </a:cubicBezTo>
                <a:lnTo>
                  <a:pt x="654" y="305"/>
                </a:lnTo>
                <a:cubicBezTo>
                  <a:pt x="649" y="309"/>
                  <a:pt x="649" y="317"/>
                  <a:pt x="654" y="322"/>
                </a:cubicBezTo>
                <a:lnTo>
                  <a:pt x="725" y="393"/>
                </a:lnTo>
                <a:cubicBezTo>
                  <a:pt x="728" y="395"/>
                  <a:pt x="731" y="398"/>
                  <a:pt x="734" y="398"/>
                </a:cubicBezTo>
                <a:cubicBezTo>
                  <a:pt x="738" y="398"/>
                  <a:pt x="740" y="395"/>
                  <a:pt x="742" y="393"/>
                </a:cubicBezTo>
                <a:lnTo>
                  <a:pt x="814" y="322"/>
                </a:lnTo>
                <a:cubicBezTo>
                  <a:pt x="819" y="317"/>
                  <a:pt x="819" y="309"/>
                  <a:pt x="814" y="305"/>
                </a:cubicBezTo>
                <a:close/>
              </a:path>
            </a:pathLst>
          </a:custGeom>
          <a:solidFill>
            <a:schemeClr val="accent2"/>
          </a:solidFill>
          <a:ln>
            <a:noFill/>
          </a:ln>
          <a:effectLst/>
        </p:spPr>
        <p:txBody>
          <a:bodyPr wrap="none" anchor="ctr"/>
          <a:lstStyle/>
          <a:p>
            <a:endParaRPr lang="en-US"/>
          </a:p>
        </p:txBody>
      </p:sp>
      <p:sp>
        <p:nvSpPr>
          <p:cNvPr id="14" name="Freeform 996">
            <a:extLst>
              <a:ext uri="{FF2B5EF4-FFF2-40B4-BE49-F238E27FC236}">
                <a16:creationId xmlns:a16="http://schemas.microsoft.com/office/drawing/2014/main" id="{D5D25AA0-8148-5B48-B48D-6FD5857EFF61}"/>
              </a:ext>
            </a:extLst>
          </p:cNvPr>
          <p:cNvSpPr>
            <a:spLocks noChangeAspect="1" noChangeArrowheads="1"/>
          </p:cNvSpPr>
          <p:nvPr/>
        </p:nvSpPr>
        <p:spPr bwMode="auto">
          <a:xfrm>
            <a:off x="19698519" y="8277146"/>
            <a:ext cx="1517650" cy="1513108"/>
          </a:xfrm>
          <a:custGeom>
            <a:avLst/>
            <a:gdLst>
              <a:gd name="T0" fmla="*/ 2133520 w 291741"/>
              <a:gd name="T1" fmla="*/ 2858469 h 291740"/>
              <a:gd name="T2" fmla="*/ 177798 w 291741"/>
              <a:gd name="T3" fmla="*/ 2764501 h 291740"/>
              <a:gd name="T4" fmla="*/ 90860 w 291741"/>
              <a:gd name="T5" fmla="*/ 2533481 h 291740"/>
              <a:gd name="T6" fmla="*/ 1841158 w 291741"/>
              <a:gd name="T7" fmla="*/ 1253026 h 291740"/>
              <a:gd name="T8" fmla="*/ 1552728 w 291741"/>
              <a:gd name="T9" fmla="*/ 2439499 h 291740"/>
              <a:gd name="T10" fmla="*/ 1398638 w 291741"/>
              <a:gd name="T11" fmla="*/ 1155136 h 291740"/>
              <a:gd name="T12" fmla="*/ 2075847 w 291741"/>
              <a:gd name="T13" fmla="*/ 676435 h 291740"/>
              <a:gd name="T14" fmla="*/ 2056099 w 291741"/>
              <a:gd name="T15" fmla="*/ 1486046 h 291740"/>
              <a:gd name="T16" fmla="*/ 1148131 w 291741"/>
              <a:gd name="T17" fmla="*/ 1486046 h 291740"/>
              <a:gd name="T18" fmla="*/ 1602130 w 291741"/>
              <a:gd name="T19" fmla="*/ 483847 h 291740"/>
              <a:gd name="T20" fmla="*/ 1785380 w 291741"/>
              <a:gd name="T21" fmla="*/ 208092 h 291740"/>
              <a:gd name="T22" fmla="*/ 2104592 w 291741"/>
              <a:gd name="T23" fmla="*/ 113853 h 291740"/>
              <a:gd name="T24" fmla="*/ 2226765 w 291741"/>
              <a:gd name="T25" fmla="*/ 431840 h 291740"/>
              <a:gd name="T26" fmla="*/ 2632683 w 291741"/>
              <a:gd name="T27" fmla="*/ 643846 h 291740"/>
              <a:gd name="T28" fmla="*/ 2640577 w 291741"/>
              <a:gd name="T29" fmla="*/ 957930 h 291740"/>
              <a:gd name="T30" fmla="*/ 2534157 w 291741"/>
              <a:gd name="T31" fmla="*/ 1326966 h 291740"/>
              <a:gd name="T32" fmla="*/ 2632683 w 291741"/>
              <a:gd name="T33" fmla="*/ 1641034 h 291740"/>
              <a:gd name="T34" fmla="*/ 2317403 w 291741"/>
              <a:gd name="T35" fmla="*/ 1770597 h 291740"/>
              <a:gd name="T36" fmla="*/ 2104592 w 291741"/>
              <a:gd name="T37" fmla="*/ 2174976 h 291740"/>
              <a:gd name="T38" fmla="*/ 2195230 w 291741"/>
              <a:gd name="T39" fmla="*/ 2006155 h 291740"/>
              <a:gd name="T40" fmla="*/ 2266178 w 291741"/>
              <a:gd name="T41" fmla="*/ 1672452 h 291740"/>
              <a:gd name="T42" fmla="*/ 2553853 w 291741"/>
              <a:gd name="T43" fmla="*/ 1593938 h 291740"/>
              <a:gd name="T44" fmla="*/ 2447456 w 291741"/>
              <a:gd name="T45" fmla="*/ 1268079 h 291740"/>
              <a:gd name="T46" fmla="*/ 2652392 w 291741"/>
              <a:gd name="T47" fmla="*/ 1059996 h 291740"/>
              <a:gd name="T48" fmla="*/ 2400175 w 291741"/>
              <a:gd name="T49" fmla="*/ 836215 h 291740"/>
              <a:gd name="T50" fmla="*/ 2467146 w 291741"/>
              <a:gd name="T51" fmla="*/ 549636 h 291740"/>
              <a:gd name="T52" fmla="*/ 2132170 w 291741"/>
              <a:gd name="T53" fmla="*/ 475040 h 291740"/>
              <a:gd name="T54" fmla="*/ 2053360 w 291741"/>
              <a:gd name="T55" fmla="*/ 196272 h 291740"/>
              <a:gd name="T56" fmla="*/ 1726264 w 291741"/>
              <a:gd name="T57" fmla="*/ 298376 h 291740"/>
              <a:gd name="T58" fmla="*/ 1517388 w 291741"/>
              <a:gd name="T59" fmla="*/ 98137 h 291740"/>
              <a:gd name="T60" fmla="*/ 1292762 w 291741"/>
              <a:gd name="T61" fmla="*/ 345470 h 291740"/>
              <a:gd name="T62" fmla="*/ 1005069 w 291741"/>
              <a:gd name="T63" fmla="*/ 278755 h 291740"/>
              <a:gd name="T64" fmla="*/ 930184 w 291741"/>
              <a:gd name="T65" fmla="*/ 608514 h 291740"/>
              <a:gd name="T66" fmla="*/ 650369 w 291741"/>
              <a:gd name="T67" fmla="*/ 687037 h 291740"/>
              <a:gd name="T68" fmla="*/ 752846 w 291741"/>
              <a:gd name="T69" fmla="*/ 1012889 h 291740"/>
              <a:gd name="T70" fmla="*/ 551844 w 291741"/>
              <a:gd name="T71" fmla="*/ 1224891 h 291740"/>
              <a:gd name="T72" fmla="*/ 800140 w 291741"/>
              <a:gd name="T73" fmla="*/ 1452598 h 291740"/>
              <a:gd name="T74" fmla="*/ 733133 w 291741"/>
              <a:gd name="T75" fmla="*/ 1735264 h 291740"/>
              <a:gd name="T76" fmla="*/ 1064181 w 291741"/>
              <a:gd name="T77" fmla="*/ 1805927 h 291740"/>
              <a:gd name="T78" fmla="*/ 1146942 w 291741"/>
              <a:gd name="T79" fmla="*/ 2092532 h 291740"/>
              <a:gd name="T80" fmla="*/ 918362 w 291741"/>
              <a:gd name="T81" fmla="*/ 1951191 h 291740"/>
              <a:gd name="T82" fmla="*/ 650369 w 291741"/>
              <a:gd name="T83" fmla="*/ 1786318 h 291740"/>
              <a:gd name="T84" fmla="*/ 697658 w 291741"/>
              <a:gd name="T85" fmla="*/ 1448659 h 291740"/>
              <a:gd name="T86" fmla="*/ 453330 w 291741"/>
              <a:gd name="T87" fmla="*/ 1059996 h 291740"/>
              <a:gd name="T88" fmla="*/ 603101 w 291741"/>
              <a:gd name="T89" fmla="*/ 785183 h 291740"/>
              <a:gd name="T90" fmla="*/ 788309 w 291741"/>
              <a:gd name="T91" fmla="*/ 459319 h 291740"/>
              <a:gd name="T92" fmla="*/ 957775 w 291741"/>
              <a:gd name="T93" fmla="*/ 196272 h 291740"/>
              <a:gd name="T94" fmla="*/ 1414935 w 291741"/>
              <a:gd name="T95" fmla="*/ 208092 h 291740"/>
              <a:gd name="T96" fmla="*/ 825755 w 291741"/>
              <a:gd name="T97" fmla="*/ 0 h 291740"/>
              <a:gd name="T98" fmla="*/ 90860 w 291741"/>
              <a:gd name="T99" fmla="*/ 176211 h 291740"/>
              <a:gd name="T100" fmla="*/ 1272214 w 291741"/>
              <a:gd name="T101" fmla="*/ 1178638 h 291740"/>
              <a:gd name="T102" fmla="*/ 1928072 w 291741"/>
              <a:gd name="T103" fmla="*/ 1178638 h 291740"/>
              <a:gd name="T104" fmla="*/ 3105453 w 291741"/>
              <a:gd name="T105" fmla="*/ 176211 h 291740"/>
              <a:gd name="T106" fmla="*/ 2378467 w 291741"/>
              <a:gd name="T107" fmla="*/ 0 h 291740"/>
              <a:gd name="T108" fmla="*/ 3026432 w 291741"/>
              <a:gd name="T109" fmla="*/ 2858469 h 291740"/>
              <a:gd name="T110" fmla="*/ 2619487 w 291741"/>
              <a:gd name="T111" fmla="*/ 3128671 h 291740"/>
              <a:gd name="T112" fmla="*/ 628206 w 291741"/>
              <a:gd name="T113" fmla="*/ 3081682 h 291740"/>
              <a:gd name="T114" fmla="*/ 0 w 291741"/>
              <a:gd name="T115" fmla="*/ 2678365 h 29174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91741" h="291740">
                <a:moveTo>
                  <a:pt x="97127" y="262602"/>
                </a:moveTo>
                <a:lnTo>
                  <a:pt x="97127" y="283107"/>
                </a:lnTo>
                <a:lnTo>
                  <a:pt x="194254" y="283107"/>
                </a:lnTo>
                <a:lnTo>
                  <a:pt x="194254" y="262602"/>
                </a:lnTo>
                <a:lnTo>
                  <a:pt x="97127" y="262602"/>
                </a:lnTo>
                <a:close/>
                <a:moveTo>
                  <a:pt x="8274" y="232745"/>
                </a:moveTo>
                <a:lnTo>
                  <a:pt x="8274" y="246055"/>
                </a:lnTo>
                <a:cubicBezTo>
                  <a:pt x="8274" y="250372"/>
                  <a:pt x="11871" y="253969"/>
                  <a:pt x="16188" y="253969"/>
                </a:cubicBezTo>
                <a:lnTo>
                  <a:pt x="275553" y="253969"/>
                </a:lnTo>
                <a:cubicBezTo>
                  <a:pt x="279510" y="253969"/>
                  <a:pt x="282747" y="250372"/>
                  <a:pt x="282747" y="246055"/>
                </a:cubicBezTo>
                <a:lnTo>
                  <a:pt x="282747" y="232745"/>
                </a:lnTo>
                <a:lnTo>
                  <a:pt x="8274" y="232745"/>
                </a:lnTo>
                <a:close/>
                <a:moveTo>
                  <a:pt x="150007" y="115113"/>
                </a:moveTo>
                <a:lnTo>
                  <a:pt x="150367" y="224111"/>
                </a:lnTo>
                <a:lnTo>
                  <a:pt x="167994" y="224111"/>
                </a:lnTo>
                <a:lnTo>
                  <a:pt x="167634" y="115113"/>
                </a:lnTo>
                <a:lnTo>
                  <a:pt x="150007" y="115113"/>
                </a:lnTo>
                <a:close/>
                <a:moveTo>
                  <a:pt x="124107" y="115113"/>
                </a:moveTo>
                <a:lnTo>
                  <a:pt x="124107" y="224111"/>
                </a:lnTo>
                <a:lnTo>
                  <a:pt x="141374" y="224111"/>
                </a:lnTo>
                <a:lnTo>
                  <a:pt x="141014" y="115113"/>
                </a:lnTo>
                <a:lnTo>
                  <a:pt x="124107" y="115113"/>
                </a:lnTo>
                <a:close/>
                <a:moveTo>
                  <a:pt x="145691" y="77702"/>
                </a:moveTo>
                <a:lnTo>
                  <a:pt x="127344" y="106120"/>
                </a:lnTo>
                <a:lnTo>
                  <a:pt x="164396" y="106120"/>
                </a:lnTo>
                <a:lnTo>
                  <a:pt x="145691" y="77702"/>
                </a:lnTo>
                <a:close/>
                <a:moveTo>
                  <a:pt x="145871" y="44450"/>
                </a:moveTo>
                <a:cubicBezTo>
                  <a:pt x="162045" y="44450"/>
                  <a:pt x="177141" y="50588"/>
                  <a:pt x="189003" y="62142"/>
                </a:cubicBezTo>
                <a:cubicBezTo>
                  <a:pt x="209850" y="83805"/>
                  <a:pt x="212366" y="117745"/>
                  <a:pt x="194035" y="141575"/>
                </a:cubicBezTo>
                <a:cubicBezTo>
                  <a:pt x="193316" y="143019"/>
                  <a:pt x="192238" y="143741"/>
                  <a:pt x="190440" y="143741"/>
                </a:cubicBezTo>
                <a:cubicBezTo>
                  <a:pt x="189721" y="143741"/>
                  <a:pt x="189003" y="143019"/>
                  <a:pt x="187924" y="142658"/>
                </a:cubicBezTo>
                <a:cubicBezTo>
                  <a:pt x="186127" y="141214"/>
                  <a:pt x="185768" y="138325"/>
                  <a:pt x="187205" y="136520"/>
                </a:cubicBezTo>
                <a:cubicBezTo>
                  <a:pt x="202661" y="115940"/>
                  <a:pt x="200504" y="86694"/>
                  <a:pt x="182173" y="68641"/>
                </a:cubicBezTo>
                <a:cubicBezTo>
                  <a:pt x="172469" y="58892"/>
                  <a:pt x="159529" y="53477"/>
                  <a:pt x="145871" y="53477"/>
                </a:cubicBezTo>
                <a:cubicBezTo>
                  <a:pt x="132212" y="53477"/>
                  <a:pt x="119272" y="58892"/>
                  <a:pt x="109568" y="68641"/>
                </a:cubicBezTo>
                <a:cubicBezTo>
                  <a:pt x="91237" y="86694"/>
                  <a:pt x="89080" y="115940"/>
                  <a:pt x="104536" y="136520"/>
                </a:cubicBezTo>
                <a:cubicBezTo>
                  <a:pt x="106333" y="138325"/>
                  <a:pt x="105973" y="141214"/>
                  <a:pt x="103817" y="142658"/>
                </a:cubicBezTo>
                <a:cubicBezTo>
                  <a:pt x="101660" y="144102"/>
                  <a:pt x="99144" y="143741"/>
                  <a:pt x="97706" y="141575"/>
                </a:cubicBezTo>
                <a:cubicBezTo>
                  <a:pt x="79375" y="117745"/>
                  <a:pt x="81891" y="83805"/>
                  <a:pt x="103098" y="62142"/>
                </a:cubicBezTo>
                <a:cubicBezTo>
                  <a:pt x="114600" y="50588"/>
                  <a:pt x="129337" y="44450"/>
                  <a:pt x="145871" y="44450"/>
                </a:cubicBezTo>
                <a:close/>
                <a:moveTo>
                  <a:pt x="138156" y="0"/>
                </a:moveTo>
                <a:lnTo>
                  <a:pt x="153227" y="0"/>
                </a:lnTo>
                <a:cubicBezTo>
                  <a:pt x="158609" y="0"/>
                  <a:pt x="162556" y="4328"/>
                  <a:pt x="162556" y="9377"/>
                </a:cubicBezTo>
                <a:lnTo>
                  <a:pt x="162556" y="19115"/>
                </a:lnTo>
                <a:cubicBezTo>
                  <a:pt x="166144" y="19837"/>
                  <a:pt x="170091" y="20558"/>
                  <a:pt x="173679" y="22361"/>
                </a:cubicBezTo>
                <a:lnTo>
                  <a:pt x="178344" y="13705"/>
                </a:lnTo>
                <a:cubicBezTo>
                  <a:pt x="179779" y="11181"/>
                  <a:pt x="181573" y="10099"/>
                  <a:pt x="184085" y="9377"/>
                </a:cubicBezTo>
                <a:cubicBezTo>
                  <a:pt x="186597" y="8656"/>
                  <a:pt x="189108" y="9017"/>
                  <a:pt x="191620" y="10459"/>
                </a:cubicBezTo>
                <a:lnTo>
                  <a:pt x="204538" y="18033"/>
                </a:lnTo>
                <a:cubicBezTo>
                  <a:pt x="206332" y="19115"/>
                  <a:pt x="208126" y="21279"/>
                  <a:pt x="208485" y="23443"/>
                </a:cubicBezTo>
                <a:cubicBezTo>
                  <a:pt x="209202" y="25968"/>
                  <a:pt x="209202" y="28493"/>
                  <a:pt x="207767" y="31017"/>
                </a:cubicBezTo>
                <a:lnTo>
                  <a:pt x="202744" y="39673"/>
                </a:lnTo>
                <a:cubicBezTo>
                  <a:pt x="205973" y="41477"/>
                  <a:pt x="208485" y="44362"/>
                  <a:pt x="210996" y="47608"/>
                </a:cubicBezTo>
                <a:lnTo>
                  <a:pt x="219608" y="42198"/>
                </a:lnTo>
                <a:cubicBezTo>
                  <a:pt x="223914" y="40034"/>
                  <a:pt x="229655" y="41477"/>
                  <a:pt x="232525" y="46166"/>
                </a:cubicBezTo>
                <a:lnTo>
                  <a:pt x="239702" y="59150"/>
                </a:lnTo>
                <a:cubicBezTo>
                  <a:pt x="242572" y="63478"/>
                  <a:pt x="241137" y="69248"/>
                  <a:pt x="236473" y="72134"/>
                </a:cubicBezTo>
                <a:lnTo>
                  <a:pt x="227861" y="76822"/>
                </a:lnTo>
                <a:cubicBezTo>
                  <a:pt x="229296" y="80790"/>
                  <a:pt x="230014" y="84396"/>
                  <a:pt x="230731" y="88003"/>
                </a:cubicBezTo>
                <a:lnTo>
                  <a:pt x="240420" y="88003"/>
                </a:lnTo>
                <a:cubicBezTo>
                  <a:pt x="245802" y="88003"/>
                  <a:pt x="250466" y="92331"/>
                  <a:pt x="250466" y="97380"/>
                </a:cubicBezTo>
                <a:lnTo>
                  <a:pt x="250466" y="112528"/>
                </a:lnTo>
                <a:cubicBezTo>
                  <a:pt x="250466" y="117938"/>
                  <a:pt x="245802" y="121906"/>
                  <a:pt x="240420" y="121906"/>
                </a:cubicBezTo>
                <a:lnTo>
                  <a:pt x="230731" y="121906"/>
                </a:lnTo>
                <a:cubicBezTo>
                  <a:pt x="230014" y="125512"/>
                  <a:pt x="229296" y="129840"/>
                  <a:pt x="227861" y="133086"/>
                </a:cubicBezTo>
                <a:lnTo>
                  <a:pt x="236473" y="137775"/>
                </a:lnTo>
                <a:cubicBezTo>
                  <a:pt x="238625" y="139578"/>
                  <a:pt x="240061" y="141021"/>
                  <a:pt x="241137" y="143546"/>
                </a:cubicBezTo>
                <a:cubicBezTo>
                  <a:pt x="241496" y="146431"/>
                  <a:pt x="241137" y="148595"/>
                  <a:pt x="239702" y="150759"/>
                </a:cubicBezTo>
                <a:lnTo>
                  <a:pt x="232525" y="164104"/>
                </a:lnTo>
                <a:cubicBezTo>
                  <a:pt x="231090" y="165907"/>
                  <a:pt x="228937" y="167710"/>
                  <a:pt x="226784" y="168432"/>
                </a:cubicBezTo>
                <a:cubicBezTo>
                  <a:pt x="224273" y="168792"/>
                  <a:pt x="221402" y="168792"/>
                  <a:pt x="219608" y="167350"/>
                </a:cubicBezTo>
                <a:lnTo>
                  <a:pt x="210996" y="162661"/>
                </a:lnTo>
                <a:cubicBezTo>
                  <a:pt x="208485" y="165186"/>
                  <a:pt x="205973" y="168071"/>
                  <a:pt x="202744" y="170956"/>
                </a:cubicBezTo>
                <a:lnTo>
                  <a:pt x="207767" y="179252"/>
                </a:lnTo>
                <a:cubicBezTo>
                  <a:pt x="210638" y="183580"/>
                  <a:pt x="208843" y="189350"/>
                  <a:pt x="204538" y="192236"/>
                </a:cubicBezTo>
                <a:lnTo>
                  <a:pt x="191620" y="199810"/>
                </a:lnTo>
                <a:cubicBezTo>
                  <a:pt x="190544" y="199810"/>
                  <a:pt x="189826" y="200170"/>
                  <a:pt x="189108" y="200170"/>
                </a:cubicBezTo>
                <a:cubicBezTo>
                  <a:pt x="187673" y="200170"/>
                  <a:pt x="186238" y="199449"/>
                  <a:pt x="185520" y="198006"/>
                </a:cubicBezTo>
                <a:cubicBezTo>
                  <a:pt x="184085" y="195842"/>
                  <a:pt x="184803" y="193318"/>
                  <a:pt x="186956" y="192236"/>
                </a:cubicBezTo>
                <a:lnTo>
                  <a:pt x="199873" y="184301"/>
                </a:lnTo>
                <a:cubicBezTo>
                  <a:pt x="200232" y="183940"/>
                  <a:pt x="200232" y="183940"/>
                  <a:pt x="199873" y="183580"/>
                </a:cubicBezTo>
                <a:lnTo>
                  <a:pt x="193414" y="171678"/>
                </a:lnTo>
                <a:cubicBezTo>
                  <a:pt x="192338" y="170235"/>
                  <a:pt x="192697" y="167710"/>
                  <a:pt x="194132" y="165907"/>
                </a:cubicBezTo>
                <a:cubicBezTo>
                  <a:pt x="198797" y="162661"/>
                  <a:pt x="202744" y="158694"/>
                  <a:pt x="206332" y="153644"/>
                </a:cubicBezTo>
                <a:cubicBezTo>
                  <a:pt x="208126" y="152202"/>
                  <a:pt x="210638" y="151841"/>
                  <a:pt x="212073" y="152923"/>
                </a:cubicBezTo>
                <a:lnTo>
                  <a:pt x="223914" y="159415"/>
                </a:lnTo>
                <a:cubicBezTo>
                  <a:pt x="224273" y="159776"/>
                  <a:pt x="224631" y="159415"/>
                  <a:pt x="224631" y="159415"/>
                </a:cubicBezTo>
                <a:lnTo>
                  <a:pt x="232525" y="146431"/>
                </a:lnTo>
                <a:cubicBezTo>
                  <a:pt x="232525" y="146431"/>
                  <a:pt x="232525" y="145710"/>
                  <a:pt x="232167" y="145710"/>
                </a:cubicBezTo>
                <a:lnTo>
                  <a:pt x="220326" y="138857"/>
                </a:lnTo>
                <a:cubicBezTo>
                  <a:pt x="218532" y="137775"/>
                  <a:pt x="217814" y="135250"/>
                  <a:pt x="218532" y="133447"/>
                </a:cubicBezTo>
                <a:cubicBezTo>
                  <a:pt x="220684" y="128037"/>
                  <a:pt x="221761" y="122266"/>
                  <a:pt x="222837" y="116496"/>
                </a:cubicBezTo>
                <a:cubicBezTo>
                  <a:pt x="223196" y="114692"/>
                  <a:pt x="224990" y="113250"/>
                  <a:pt x="227143" y="113250"/>
                </a:cubicBezTo>
                <a:lnTo>
                  <a:pt x="240420" y="113250"/>
                </a:lnTo>
                <a:cubicBezTo>
                  <a:pt x="241137" y="113250"/>
                  <a:pt x="241496" y="112528"/>
                  <a:pt x="241496" y="112528"/>
                </a:cubicBezTo>
                <a:lnTo>
                  <a:pt x="241496" y="97380"/>
                </a:lnTo>
                <a:cubicBezTo>
                  <a:pt x="241496" y="97020"/>
                  <a:pt x="241137" y="97020"/>
                  <a:pt x="240420" y="97020"/>
                </a:cubicBezTo>
                <a:lnTo>
                  <a:pt x="227143" y="97020"/>
                </a:lnTo>
                <a:cubicBezTo>
                  <a:pt x="224990" y="97020"/>
                  <a:pt x="223196" y="94856"/>
                  <a:pt x="222837" y="93052"/>
                </a:cubicBezTo>
                <a:cubicBezTo>
                  <a:pt x="221761" y="87642"/>
                  <a:pt x="220684" y="81872"/>
                  <a:pt x="218532" y="76822"/>
                </a:cubicBezTo>
                <a:cubicBezTo>
                  <a:pt x="217814" y="74298"/>
                  <a:pt x="218532" y="72134"/>
                  <a:pt x="220326" y="71052"/>
                </a:cubicBezTo>
                <a:lnTo>
                  <a:pt x="232167" y="64560"/>
                </a:lnTo>
                <a:cubicBezTo>
                  <a:pt x="232525" y="63838"/>
                  <a:pt x="232525" y="63838"/>
                  <a:pt x="232525" y="63117"/>
                </a:cubicBezTo>
                <a:lnTo>
                  <a:pt x="224631" y="50494"/>
                </a:lnTo>
                <a:cubicBezTo>
                  <a:pt x="224273" y="50133"/>
                  <a:pt x="224273" y="49772"/>
                  <a:pt x="223914" y="50133"/>
                </a:cubicBezTo>
                <a:lnTo>
                  <a:pt x="212073" y="56625"/>
                </a:lnTo>
                <a:cubicBezTo>
                  <a:pt x="210638" y="57707"/>
                  <a:pt x="208126" y="57346"/>
                  <a:pt x="206332" y="55904"/>
                </a:cubicBezTo>
                <a:cubicBezTo>
                  <a:pt x="202744" y="51215"/>
                  <a:pt x="198797" y="47248"/>
                  <a:pt x="194132" y="43641"/>
                </a:cubicBezTo>
                <a:cubicBezTo>
                  <a:pt x="192697" y="42198"/>
                  <a:pt x="192338" y="40034"/>
                  <a:pt x="193414" y="38231"/>
                </a:cubicBezTo>
                <a:lnTo>
                  <a:pt x="199873" y="26329"/>
                </a:lnTo>
                <a:cubicBezTo>
                  <a:pt x="200232" y="25968"/>
                  <a:pt x="199873" y="25607"/>
                  <a:pt x="199873" y="25607"/>
                </a:cubicBezTo>
                <a:lnTo>
                  <a:pt x="186956" y="18033"/>
                </a:lnTo>
                <a:cubicBezTo>
                  <a:pt x="186597" y="18033"/>
                  <a:pt x="186238" y="18033"/>
                  <a:pt x="186238" y="18394"/>
                </a:cubicBezTo>
                <a:lnTo>
                  <a:pt x="179420" y="30296"/>
                </a:lnTo>
                <a:cubicBezTo>
                  <a:pt x="178344" y="31739"/>
                  <a:pt x="176191" y="32460"/>
                  <a:pt x="174038" y="31739"/>
                </a:cubicBezTo>
                <a:cubicBezTo>
                  <a:pt x="168656" y="29575"/>
                  <a:pt x="162915" y="28493"/>
                  <a:pt x="157174" y="27411"/>
                </a:cubicBezTo>
                <a:cubicBezTo>
                  <a:pt x="155380" y="27411"/>
                  <a:pt x="153585" y="25247"/>
                  <a:pt x="153585" y="23083"/>
                </a:cubicBezTo>
                <a:lnTo>
                  <a:pt x="153585" y="9377"/>
                </a:lnTo>
                <a:cubicBezTo>
                  <a:pt x="153585" y="9377"/>
                  <a:pt x="153585" y="9017"/>
                  <a:pt x="153227" y="9017"/>
                </a:cubicBezTo>
                <a:lnTo>
                  <a:pt x="138156" y="9017"/>
                </a:lnTo>
                <a:cubicBezTo>
                  <a:pt x="137797" y="9017"/>
                  <a:pt x="137439" y="9377"/>
                  <a:pt x="137439" y="9377"/>
                </a:cubicBezTo>
                <a:lnTo>
                  <a:pt x="137439" y="23083"/>
                </a:lnTo>
                <a:cubicBezTo>
                  <a:pt x="137439" y="25247"/>
                  <a:pt x="135645" y="27411"/>
                  <a:pt x="133850" y="27411"/>
                </a:cubicBezTo>
                <a:cubicBezTo>
                  <a:pt x="128468" y="28493"/>
                  <a:pt x="122368" y="29575"/>
                  <a:pt x="117704" y="31739"/>
                </a:cubicBezTo>
                <a:cubicBezTo>
                  <a:pt x="115192" y="32460"/>
                  <a:pt x="113039" y="31739"/>
                  <a:pt x="111962" y="30296"/>
                </a:cubicBezTo>
                <a:lnTo>
                  <a:pt x="105504" y="18394"/>
                </a:lnTo>
                <a:cubicBezTo>
                  <a:pt x="104786" y="18033"/>
                  <a:pt x="104427" y="18033"/>
                  <a:pt x="104427" y="18033"/>
                </a:cubicBezTo>
                <a:lnTo>
                  <a:pt x="91510" y="25607"/>
                </a:lnTo>
                <a:cubicBezTo>
                  <a:pt x="91151" y="25607"/>
                  <a:pt x="91151" y="25968"/>
                  <a:pt x="91151" y="26329"/>
                </a:cubicBezTo>
                <a:lnTo>
                  <a:pt x="97610" y="38231"/>
                </a:lnTo>
                <a:cubicBezTo>
                  <a:pt x="99045" y="40034"/>
                  <a:pt x="98327" y="42198"/>
                  <a:pt x="96892" y="43641"/>
                </a:cubicBezTo>
                <a:cubicBezTo>
                  <a:pt x="92227" y="47248"/>
                  <a:pt x="88280" y="51215"/>
                  <a:pt x="84692" y="55904"/>
                </a:cubicBezTo>
                <a:cubicBezTo>
                  <a:pt x="83616" y="57346"/>
                  <a:pt x="81104" y="57707"/>
                  <a:pt x="79310" y="56625"/>
                </a:cubicBezTo>
                <a:lnTo>
                  <a:pt x="67469" y="50133"/>
                </a:lnTo>
                <a:cubicBezTo>
                  <a:pt x="67110" y="49772"/>
                  <a:pt x="66751" y="50133"/>
                  <a:pt x="66751" y="50494"/>
                </a:cubicBezTo>
                <a:lnTo>
                  <a:pt x="59216" y="63117"/>
                </a:lnTo>
                <a:cubicBezTo>
                  <a:pt x="59216" y="63478"/>
                  <a:pt x="59216" y="63838"/>
                  <a:pt x="59574" y="64560"/>
                </a:cubicBezTo>
                <a:lnTo>
                  <a:pt x="71416" y="71052"/>
                </a:lnTo>
                <a:cubicBezTo>
                  <a:pt x="72851" y="72134"/>
                  <a:pt x="73568" y="74298"/>
                  <a:pt x="72851" y="76822"/>
                </a:cubicBezTo>
                <a:cubicBezTo>
                  <a:pt x="70698" y="81872"/>
                  <a:pt x="69621" y="87642"/>
                  <a:pt x="68545" y="93052"/>
                </a:cubicBezTo>
                <a:cubicBezTo>
                  <a:pt x="68545" y="94856"/>
                  <a:pt x="66392" y="97020"/>
                  <a:pt x="64239" y="97020"/>
                </a:cubicBezTo>
                <a:lnTo>
                  <a:pt x="50604" y="97020"/>
                </a:lnTo>
                <a:cubicBezTo>
                  <a:pt x="50604" y="97020"/>
                  <a:pt x="50245" y="97020"/>
                  <a:pt x="50245" y="97380"/>
                </a:cubicBezTo>
                <a:lnTo>
                  <a:pt x="50245" y="112528"/>
                </a:lnTo>
                <a:lnTo>
                  <a:pt x="50604" y="113250"/>
                </a:lnTo>
                <a:lnTo>
                  <a:pt x="64239" y="113250"/>
                </a:lnTo>
                <a:cubicBezTo>
                  <a:pt x="66392" y="113250"/>
                  <a:pt x="68545" y="114692"/>
                  <a:pt x="68545" y="116496"/>
                </a:cubicBezTo>
                <a:cubicBezTo>
                  <a:pt x="69621" y="122266"/>
                  <a:pt x="70698" y="128037"/>
                  <a:pt x="72851" y="133447"/>
                </a:cubicBezTo>
                <a:cubicBezTo>
                  <a:pt x="73568" y="135250"/>
                  <a:pt x="72851" y="137775"/>
                  <a:pt x="71416" y="138857"/>
                </a:cubicBezTo>
                <a:lnTo>
                  <a:pt x="59574" y="145710"/>
                </a:lnTo>
                <a:lnTo>
                  <a:pt x="59216" y="146431"/>
                </a:lnTo>
                <a:lnTo>
                  <a:pt x="66751" y="159415"/>
                </a:lnTo>
                <a:cubicBezTo>
                  <a:pt x="66751" y="159776"/>
                  <a:pt x="67110" y="159776"/>
                  <a:pt x="67469" y="159415"/>
                </a:cubicBezTo>
                <a:lnTo>
                  <a:pt x="79310" y="152923"/>
                </a:lnTo>
                <a:cubicBezTo>
                  <a:pt x="81104" y="151841"/>
                  <a:pt x="83616" y="152202"/>
                  <a:pt x="84692" y="153644"/>
                </a:cubicBezTo>
                <a:cubicBezTo>
                  <a:pt x="88280" y="158694"/>
                  <a:pt x="92227" y="162661"/>
                  <a:pt x="96892" y="165907"/>
                </a:cubicBezTo>
                <a:cubicBezTo>
                  <a:pt x="98327" y="167710"/>
                  <a:pt x="99045" y="170235"/>
                  <a:pt x="97610" y="171678"/>
                </a:cubicBezTo>
                <a:lnTo>
                  <a:pt x="91151" y="183580"/>
                </a:lnTo>
                <a:cubicBezTo>
                  <a:pt x="91151" y="183940"/>
                  <a:pt x="91151" y="183940"/>
                  <a:pt x="91510" y="184301"/>
                </a:cubicBezTo>
                <a:lnTo>
                  <a:pt x="104427" y="192236"/>
                </a:lnTo>
                <a:cubicBezTo>
                  <a:pt x="106580" y="193318"/>
                  <a:pt x="106939" y="195842"/>
                  <a:pt x="105863" y="198006"/>
                </a:cubicBezTo>
                <a:cubicBezTo>
                  <a:pt x="104427" y="200170"/>
                  <a:pt x="102274" y="201252"/>
                  <a:pt x="100121" y="199810"/>
                </a:cubicBezTo>
                <a:lnTo>
                  <a:pt x="87204" y="192236"/>
                </a:lnTo>
                <a:cubicBezTo>
                  <a:pt x="82539" y="189350"/>
                  <a:pt x="81104" y="183580"/>
                  <a:pt x="83616" y="179252"/>
                </a:cubicBezTo>
                <a:lnTo>
                  <a:pt x="88280" y="170956"/>
                </a:lnTo>
                <a:cubicBezTo>
                  <a:pt x="85410" y="168071"/>
                  <a:pt x="82898" y="165186"/>
                  <a:pt x="80028" y="162661"/>
                </a:cubicBezTo>
                <a:lnTo>
                  <a:pt x="71774" y="167350"/>
                </a:lnTo>
                <a:cubicBezTo>
                  <a:pt x="67110" y="170235"/>
                  <a:pt x="61369" y="168432"/>
                  <a:pt x="59216" y="164104"/>
                </a:cubicBezTo>
                <a:lnTo>
                  <a:pt x="51322" y="150759"/>
                </a:lnTo>
                <a:cubicBezTo>
                  <a:pt x="50604" y="148595"/>
                  <a:pt x="50245" y="146431"/>
                  <a:pt x="50604" y="143546"/>
                </a:cubicBezTo>
                <a:cubicBezTo>
                  <a:pt x="51322" y="141021"/>
                  <a:pt x="52757" y="139578"/>
                  <a:pt x="54910" y="137775"/>
                </a:cubicBezTo>
                <a:lnTo>
                  <a:pt x="63521" y="133086"/>
                </a:lnTo>
                <a:cubicBezTo>
                  <a:pt x="62086" y="129840"/>
                  <a:pt x="61010" y="125512"/>
                  <a:pt x="60292" y="121906"/>
                </a:cubicBezTo>
                <a:lnTo>
                  <a:pt x="50604" y="121906"/>
                </a:lnTo>
                <a:cubicBezTo>
                  <a:pt x="45581" y="121906"/>
                  <a:pt x="41275" y="117938"/>
                  <a:pt x="41275" y="112528"/>
                </a:cubicBezTo>
                <a:lnTo>
                  <a:pt x="41275" y="97380"/>
                </a:lnTo>
                <a:cubicBezTo>
                  <a:pt x="41275" y="92331"/>
                  <a:pt x="45581" y="88003"/>
                  <a:pt x="50604" y="88003"/>
                </a:cubicBezTo>
                <a:lnTo>
                  <a:pt x="60292" y="88003"/>
                </a:lnTo>
                <a:cubicBezTo>
                  <a:pt x="61010" y="84396"/>
                  <a:pt x="62086" y="80790"/>
                  <a:pt x="63521" y="76822"/>
                </a:cubicBezTo>
                <a:lnTo>
                  <a:pt x="54910" y="72134"/>
                </a:lnTo>
                <a:cubicBezTo>
                  <a:pt x="52757" y="70691"/>
                  <a:pt x="51322" y="68527"/>
                  <a:pt x="50604" y="66002"/>
                </a:cubicBezTo>
                <a:cubicBezTo>
                  <a:pt x="50245" y="63838"/>
                  <a:pt x="50604" y="61314"/>
                  <a:pt x="51322" y="59150"/>
                </a:cubicBezTo>
                <a:lnTo>
                  <a:pt x="59216" y="46166"/>
                </a:lnTo>
                <a:cubicBezTo>
                  <a:pt x="61369" y="41477"/>
                  <a:pt x="67110" y="40034"/>
                  <a:pt x="71774" y="42198"/>
                </a:cubicBezTo>
                <a:lnTo>
                  <a:pt x="80028" y="47608"/>
                </a:lnTo>
                <a:cubicBezTo>
                  <a:pt x="82898" y="44362"/>
                  <a:pt x="85410" y="41477"/>
                  <a:pt x="88280" y="39673"/>
                </a:cubicBezTo>
                <a:lnTo>
                  <a:pt x="83616" y="31017"/>
                </a:lnTo>
                <a:cubicBezTo>
                  <a:pt x="81104" y="25968"/>
                  <a:pt x="82539" y="20197"/>
                  <a:pt x="87204" y="18033"/>
                </a:cubicBezTo>
                <a:lnTo>
                  <a:pt x="100121" y="10459"/>
                </a:lnTo>
                <a:cubicBezTo>
                  <a:pt x="104427" y="7574"/>
                  <a:pt x="110168" y="9377"/>
                  <a:pt x="112680" y="13705"/>
                </a:cubicBezTo>
                <a:lnTo>
                  <a:pt x="117704" y="22361"/>
                </a:lnTo>
                <a:cubicBezTo>
                  <a:pt x="121651" y="20558"/>
                  <a:pt x="124880" y="19837"/>
                  <a:pt x="128827" y="19115"/>
                </a:cubicBezTo>
                <a:lnTo>
                  <a:pt x="128827" y="9377"/>
                </a:lnTo>
                <a:cubicBezTo>
                  <a:pt x="128827" y="4328"/>
                  <a:pt x="133133" y="0"/>
                  <a:pt x="138156" y="0"/>
                </a:cubicBezTo>
                <a:close/>
                <a:moveTo>
                  <a:pt x="16188" y="0"/>
                </a:moveTo>
                <a:lnTo>
                  <a:pt x="75183" y="0"/>
                </a:lnTo>
                <a:cubicBezTo>
                  <a:pt x="77701" y="0"/>
                  <a:pt x="79500" y="1799"/>
                  <a:pt x="79500" y="4317"/>
                </a:cubicBezTo>
                <a:cubicBezTo>
                  <a:pt x="79500" y="6835"/>
                  <a:pt x="77701" y="8993"/>
                  <a:pt x="75183" y="8993"/>
                </a:cubicBezTo>
                <a:lnTo>
                  <a:pt x="16188" y="8993"/>
                </a:lnTo>
                <a:cubicBezTo>
                  <a:pt x="11871" y="8993"/>
                  <a:pt x="8274" y="12231"/>
                  <a:pt x="8274" y="16188"/>
                </a:cubicBezTo>
                <a:lnTo>
                  <a:pt x="8274" y="224111"/>
                </a:lnTo>
                <a:lnTo>
                  <a:pt x="115114" y="224111"/>
                </a:lnTo>
                <a:lnTo>
                  <a:pt x="115114" y="110797"/>
                </a:lnTo>
                <a:cubicBezTo>
                  <a:pt x="115114" y="109717"/>
                  <a:pt x="115114" y="108998"/>
                  <a:pt x="115833" y="108279"/>
                </a:cubicBezTo>
                <a:lnTo>
                  <a:pt x="141733" y="66910"/>
                </a:lnTo>
                <a:cubicBezTo>
                  <a:pt x="142813" y="65471"/>
                  <a:pt x="143892" y="64751"/>
                  <a:pt x="145691" y="64751"/>
                </a:cubicBezTo>
                <a:cubicBezTo>
                  <a:pt x="147129" y="64751"/>
                  <a:pt x="148928" y="65471"/>
                  <a:pt x="149288" y="66910"/>
                </a:cubicBezTo>
                <a:lnTo>
                  <a:pt x="175548" y="108279"/>
                </a:lnTo>
                <a:cubicBezTo>
                  <a:pt x="176627" y="108998"/>
                  <a:pt x="176627" y="109717"/>
                  <a:pt x="176627" y="110797"/>
                </a:cubicBezTo>
                <a:lnTo>
                  <a:pt x="176987" y="224111"/>
                </a:lnTo>
                <a:lnTo>
                  <a:pt x="282747" y="224111"/>
                </a:lnTo>
                <a:lnTo>
                  <a:pt x="282747" y="16188"/>
                </a:lnTo>
                <a:cubicBezTo>
                  <a:pt x="282747" y="12231"/>
                  <a:pt x="279510" y="8993"/>
                  <a:pt x="275553" y="8993"/>
                </a:cubicBezTo>
                <a:lnTo>
                  <a:pt x="216557" y="8993"/>
                </a:lnTo>
                <a:cubicBezTo>
                  <a:pt x="214399" y="8993"/>
                  <a:pt x="212240" y="6835"/>
                  <a:pt x="212240" y="4317"/>
                </a:cubicBezTo>
                <a:cubicBezTo>
                  <a:pt x="212240" y="1799"/>
                  <a:pt x="214399" y="0"/>
                  <a:pt x="216557" y="0"/>
                </a:cubicBezTo>
                <a:lnTo>
                  <a:pt x="275553" y="0"/>
                </a:lnTo>
                <a:cubicBezTo>
                  <a:pt x="284546" y="0"/>
                  <a:pt x="291741" y="7194"/>
                  <a:pt x="291741" y="16188"/>
                </a:cubicBezTo>
                <a:lnTo>
                  <a:pt x="291741" y="246055"/>
                </a:lnTo>
                <a:cubicBezTo>
                  <a:pt x="291741" y="255048"/>
                  <a:pt x="284546" y="262602"/>
                  <a:pt x="275553" y="262602"/>
                </a:cubicBezTo>
                <a:lnTo>
                  <a:pt x="202887" y="262602"/>
                </a:lnTo>
                <a:lnTo>
                  <a:pt x="202887" y="283107"/>
                </a:lnTo>
                <a:lnTo>
                  <a:pt x="234184" y="283107"/>
                </a:lnTo>
                <a:cubicBezTo>
                  <a:pt x="236702" y="283107"/>
                  <a:pt x="238501" y="284906"/>
                  <a:pt x="238501" y="287424"/>
                </a:cubicBezTo>
                <a:cubicBezTo>
                  <a:pt x="238501" y="290301"/>
                  <a:pt x="236702" y="291740"/>
                  <a:pt x="234184" y="291740"/>
                </a:cubicBezTo>
                <a:lnTo>
                  <a:pt x="57197" y="291740"/>
                </a:lnTo>
                <a:cubicBezTo>
                  <a:pt x="54679" y="291740"/>
                  <a:pt x="52880" y="290301"/>
                  <a:pt x="52880" y="287424"/>
                </a:cubicBezTo>
                <a:cubicBezTo>
                  <a:pt x="52880" y="284906"/>
                  <a:pt x="54679" y="283107"/>
                  <a:pt x="57197" y="283107"/>
                </a:cubicBezTo>
                <a:lnTo>
                  <a:pt x="88134" y="283107"/>
                </a:lnTo>
                <a:lnTo>
                  <a:pt x="88134" y="262602"/>
                </a:lnTo>
                <a:lnTo>
                  <a:pt x="16188" y="262602"/>
                </a:lnTo>
                <a:cubicBezTo>
                  <a:pt x="7194" y="262602"/>
                  <a:pt x="0" y="255048"/>
                  <a:pt x="0" y="246055"/>
                </a:cubicBezTo>
                <a:lnTo>
                  <a:pt x="0" y="16188"/>
                </a:lnTo>
                <a:cubicBezTo>
                  <a:pt x="0" y="7194"/>
                  <a:pt x="7194" y="0"/>
                  <a:pt x="16188" y="0"/>
                </a:cubicBezTo>
                <a:close/>
              </a:path>
            </a:pathLst>
          </a:custGeom>
          <a:solidFill>
            <a:schemeClr val="accent1"/>
          </a:solidFill>
          <a:ln>
            <a:noFill/>
          </a:ln>
          <a:effectLst/>
        </p:spPr>
        <p:txBody>
          <a:bodyPr anchor="ctr"/>
          <a:lstStyle/>
          <a:p>
            <a:endParaRPr lang="en-US"/>
          </a:p>
        </p:txBody>
      </p:sp>
      <p:sp>
        <p:nvSpPr>
          <p:cNvPr id="15" name="Subtitle 2">
            <a:extLst>
              <a:ext uri="{FF2B5EF4-FFF2-40B4-BE49-F238E27FC236}">
                <a16:creationId xmlns:a16="http://schemas.microsoft.com/office/drawing/2014/main" id="{F2907C97-E749-3145-B29A-AC89C15214D8}"/>
              </a:ext>
            </a:extLst>
          </p:cNvPr>
          <p:cNvSpPr txBox="1">
            <a:spLocks/>
          </p:cNvSpPr>
          <p:nvPr/>
        </p:nvSpPr>
        <p:spPr>
          <a:xfrm>
            <a:off x="18056716" y="5957370"/>
            <a:ext cx="4801256" cy="1477392"/>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dirty="0">
                <a:solidFill>
                  <a:schemeClr val="tx1"/>
                </a:solidFill>
                <a:latin typeface="Source Sans Pro Light" panose="020B0403030403020204" pitchFamily="34" charset="0"/>
                <a:ea typeface="Open Sans Light" panose="020B0306030504020204" pitchFamily="34" charset="0"/>
                <a:cs typeface="Poppins ExtraLight" pitchFamily="2" charset="77"/>
              </a:rPr>
              <a:t>Green marketing is a practice whereby companies seek to go above and beyond traditional.</a:t>
            </a:r>
          </a:p>
        </p:txBody>
      </p:sp>
      <p:sp>
        <p:nvSpPr>
          <p:cNvPr id="16" name="TextBox 15">
            <a:extLst>
              <a:ext uri="{FF2B5EF4-FFF2-40B4-BE49-F238E27FC236}">
                <a16:creationId xmlns:a16="http://schemas.microsoft.com/office/drawing/2014/main" id="{5BB56DD7-BE11-F144-9278-5AA6092C56DA}"/>
              </a:ext>
            </a:extLst>
          </p:cNvPr>
          <p:cNvSpPr txBox="1"/>
          <p:nvPr/>
        </p:nvSpPr>
        <p:spPr>
          <a:xfrm>
            <a:off x="19082608" y="5271463"/>
            <a:ext cx="2749471" cy="584775"/>
          </a:xfrm>
          <a:prstGeom prst="rect">
            <a:avLst/>
          </a:prstGeom>
          <a:noFill/>
        </p:spPr>
        <p:txBody>
          <a:bodyPr wrap="square" rtlCol="0" anchor="ctr" anchorCtr="0">
            <a:spAutoFit/>
          </a:bodyPr>
          <a:lstStyle/>
          <a:p>
            <a:pPr algn="ctr"/>
            <a:r>
              <a:rPr lang="en-US" sz="3200" spc="600" dirty="0">
                <a:solidFill>
                  <a:schemeClr val="tx2"/>
                </a:solidFill>
                <a:latin typeface="Oswald Medium" panose="02000603000000000000" pitchFamily="2" charset="77"/>
                <a:ea typeface="League Spartan" charset="0"/>
                <a:cs typeface="Poppins" pitchFamily="2" charset="77"/>
              </a:rPr>
              <a:t>YOUR TITLE</a:t>
            </a:r>
          </a:p>
        </p:txBody>
      </p:sp>
      <p:sp>
        <p:nvSpPr>
          <p:cNvPr id="17" name="Subtitle 2">
            <a:extLst>
              <a:ext uri="{FF2B5EF4-FFF2-40B4-BE49-F238E27FC236}">
                <a16:creationId xmlns:a16="http://schemas.microsoft.com/office/drawing/2014/main" id="{62E41E5B-8009-B946-ADEC-DA14F0BFAC68}"/>
              </a:ext>
            </a:extLst>
          </p:cNvPr>
          <p:cNvSpPr txBox="1">
            <a:spLocks/>
          </p:cNvSpPr>
          <p:nvPr/>
        </p:nvSpPr>
        <p:spPr>
          <a:xfrm>
            <a:off x="18056716" y="10819668"/>
            <a:ext cx="4801256" cy="1477392"/>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dirty="0">
                <a:solidFill>
                  <a:schemeClr val="tx1"/>
                </a:solidFill>
                <a:latin typeface="Source Sans Pro Light" panose="020B0403030403020204" pitchFamily="34" charset="0"/>
                <a:ea typeface="Open Sans Light" panose="020B0306030504020204" pitchFamily="34" charset="0"/>
                <a:cs typeface="Poppins ExtraLight" pitchFamily="2" charset="77"/>
              </a:rPr>
              <a:t>Green marketing is a practice whereby companies seek to go above and beyond traditional.</a:t>
            </a:r>
          </a:p>
        </p:txBody>
      </p:sp>
      <p:sp>
        <p:nvSpPr>
          <p:cNvPr id="18" name="TextBox 17">
            <a:extLst>
              <a:ext uri="{FF2B5EF4-FFF2-40B4-BE49-F238E27FC236}">
                <a16:creationId xmlns:a16="http://schemas.microsoft.com/office/drawing/2014/main" id="{331B303A-CE59-AF40-8489-E35618A02174}"/>
              </a:ext>
            </a:extLst>
          </p:cNvPr>
          <p:cNvSpPr txBox="1"/>
          <p:nvPr/>
        </p:nvSpPr>
        <p:spPr>
          <a:xfrm>
            <a:off x="19082610" y="10133761"/>
            <a:ext cx="2749471" cy="584775"/>
          </a:xfrm>
          <a:prstGeom prst="rect">
            <a:avLst/>
          </a:prstGeom>
          <a:noFill/>
        </p:spPr>
        <p:txBody>
          <a:bodyPr wrap="square" rtlCol="0" anchor="ctr" anchorCtr="0">
            <a:spAutoFit/>
          </a:bodyPr>
          <a:lstStyle/>
          <a:p>
            <a:pPr algn="ctr"/>
            <a:r>
              <a:rPr lang="en-US" sz="3200" spc="600" dirty="0">
                <a:solidFill>
                  <a:schemeClr val="tx2"/>
                </a:solidFill>
                <a:latin typeface="Oswald Medium" panose="02000603000000000000" pitchFamily="2" charset="77"/>
                <a:ea typeface="League Spartan" charset="0"/>
                <a:cs typeface="Poppins" pitchFamily="2" charset="77"/>
              </a:rPr>
              <a:t>YOUR TITLE</a:t>
            </a:r>
          </a:p>
        </p:txBody>
      </p:sp>
      <p:sp>
        <p:nvSpPr>
          <p:cNvPr id="19" name="Subtitle 2">
            <a:extLst>
              <a:ext uri="{FF2B5EF4-FFF2-40B4-BE49-F238E27FC236}">
                <a16:creationId xmlns:a16="http://schemas.microsoft.com/office/drawing/2014/main" id="{2DF13803-AE8A-3B42-B51B-D04EC98281D5}"/>
              </a:ext>
            </a:extLst>
          </p:cNvPr>
          <p:cNvSpPr txBox="1">
            <a:spLocks/>
          </p:cNvSpPr>
          <p:nvPr/>
        </p:nvSpPr>
        <p:spPr>
          <a:xfrm>
            <a:off x="1520825" y="5957370"/>
            <a:ext cx="4801256" cy="1477392"/>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dirty="0">
                <a:solidFill>
                  <a:schemeClr val="tx1"/>
                </a:solidFill>
                <a:latin typeface="Source Sans Pro Light" panose="020B0403030403020204" pitchFamily="34" charset="0"/>
                <a:ea typeface="Open Sans Light" panose="020B0306030504020204" pitchFamily="34" charset="0"/>
                <a:cs typeface="Poppins ExtraLight" pitchFamily="2" charset="77"/>
              </a:rPr>
              <a:t>Green marketing is a practice whereby companies seek to go above and beyond traditional.</a:t>
            </a:r>
          </a:p>
        </p:txBody>
      </p:sp>
      <p:sp>
        <p:nvSpPr>
          <p:cNvPr id="20" name="TextBox 19">
            <a:extLst>
              <a:ext uri="{FF2B5EF4-FFF2-40B4-BE49-F238E27FC236}">
                <a16:creationId xmlns:a16="http://schemas.microsoft.com/office/drawing/2014/main" id="{E801A762-3E8A-0440-AABE-F6DC995051CD}"/>
              </a:ext>
            </a:extLst>
          </p:cNvPr>
          <p:cNvSpPr txBox="1"/>
          <p:nvPr/>
        </p:nvSpPr>
        <p:spPr>
          <a:xfrm>
            <a:off x="2546717" y="5271463"/>
            <a:ext cx="2749471" cy="584775"/>
          </a:xfrm>
          <a:prstGeom prst="rect">
            <a:avLst/>
          </a:prstGeom>
          <a:noFill/>
        </p:spPr>
        <p:txBody>
          <a:bodyPr wrap="square" rtlCol="0" anchor="ctr" anchorCtr="0">
            <a:spAutoFit/>
          </a:bodyPr>
          <a:lstStyle/>
          <a:p>
            <a:pPr algn="ctr"/>
            <a:r>
              <a:rPr lang="en-US" sz="3200" spc="600" dirty="0">
                <a:solidFill>
                  <a:schemeClr val="tx2"/>
                </a:solidFill>
                <a:latin typeface="Oswald Medium" panose="02000603000000000000" pitchFamily="2" charset="77"/>
                <a:ea typeface="League Spartan" charset="0"/>
                <a:cs typeface="Poppins" pitchFamily="2" charset="77"/>
              </a:rPr>
              <a:t>YOUR TITLE</a:t>
            </a:r>
          </a:p>
        </p:txBody>
      </p:sp>
      <p:sp>
        <p:nvSpPr>
          <p:cNvPr id="21" name="Subtitle 2">
            <a:extLst>
              <a:ext uri="{FF2B5EF4-FFF2-40B4-BE49-F238E27FC236}">
                <a16:creationId xmlns:a16="http://schemas.microsoft.com/office/drawing/2014/main" id="{E21336EB-492F-BC42-A243-C4681C081F26}"/>
              </a:ext>
            </a:extLst>
          </p:cNvPr>
          <p:cNvSpPr txBox="1">
            <a:spLocks/>
          </p:cNvSpPr>
          <p:nvPr/>
        </p:nvSpPr>
        <p:spPr>
          <a:xfrm>
            <a:off x="1520825" y="10819668"/>
            <a:ext cx="4801256" cy="1477392"/>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dirty="0">
                <a:solidFill>
                  <a:schemeClr val="tx1"/>
                </a:solidFill>
                <a:latin typeface="Source Sans Pro Light" panose="020B0403030403020204" pitchFamily="34" charset="0"/>
                <a:ea typeface="Open Sans Light" panose="020B0306030504020204" pitchFamily="34" charset="0"/>
                <a:cs typeface="Poppins ExtraLight" pitchFamily="2" charset="77"/>
              </a:rPr>
              <a:t>Green marketing is a practice whereby companies seek to go above and beyond traditional.</a:t>
            </a:r>
          </a:p>
        </p:txBody>
      </p:sp>
      <p:sp>
        <p:nvSpPr>
          <p:cNvPr id="22" name="TextBox 21">
            <a:extLst>
              <a:ext uri="{FF2B5EF4-FFF2-40B4-BE49-F238E27FC236}">
                <a16:creationId xmlns:a16="http://schemas.microsoft.com/office/drawing/2014/main" id="{208BCC62-E4C4-9B45-A002-A830F5F94FEA}"/>
              </a:ext>
            </a:extLst>
          </p:cNvPr>
          <p:cNvSpPr txBox="1"/>
          <p:nvPr/>
        </p:nvSpPr>
        <p:spPr>
          <a:xfrm>
            <a:off x="2546719" y="10133761"/>
            <a:ext cx="2749471" cy="584775"/>
          </a:xfrm>
          <a:prstGeom prst="rect">
            <a:avLst/>
          </a:prstGeom>
          <a:noFill/>
        </p:spPr>
        <p:txBody>
          <a:bodyPr wrap="square" rtlCol="0" anchor="ctr" anchorCtr="0">
            <a:spAutoFit/>
          </a:bodyPr>
          <a:lstStyle/>
          <a:p>
            <a:pPr algn="ctr"/>
            <a:r>
              <a:rPr lang="en-US" sz="3200" spc="600" dirty="0">
                <a:solidFill>
                  <a:schemeClr val="tx2"/>
                </a:solidFill>
                <a:latin typeface="Oswald Medium" panose="02000603000000000000" pitchFamily="2" charset="77"/>
                <a:ea typeface="League Spartan" charset="0"/>
                <a:cs typeface="Poppins" pitchFamily="2" charset="77"/>
              </a:rPr>
              <a:t>YOUR TITLE</a:t>
            </a:r>
          </a:p>
        </p:txBody>
      </p:sp>
      <p:sp>
        <p:nvSpPr>
          <p:cNvPr id="23" name="Freeform 970">
            <a:extLst>
              <a:ext uri="{FF2B5EF4-FFF2-40B4-BE49-F238E27FC236}">
                <a16:creationId xmlns:a16="http://schemas.microsoft.com/office/drawing/2014/main" id="{C7170C39-5D3C-6D4B-BD60-FD505C664F63}"/>
              </a:ext>
            </a:extLst>
          </p:cNvPr>
          <p:cNvSpPr>
            <a:spLocks noChangeAspect="1" noChangeArrowheads="1"/>
          </p:cNvSpPr>
          <p:nvPr/>
        </p:nvSpPr>
        <p:spPr bwMode="auto">
          <a:xfrm>
            <a:off x="3188469" y="3399562"/>
            <a:ext cx="1390422" cy="1522193"/>
          </a:xfrm>
          <a:custGeom>
            <a:avLst/>
            <a:gdLst>
              <a:gd name="T0" fmla="*/ 1158266 w 267928"/>
              <a:gd name="T1" fmla="*/ 2974008 h 293327"/>
              <a:gd name="T2" fmla="*/ 1624466 w 267928"/>
              <a:gd name="T3" fmla="*/ 3099881 h 293327"/>
              <a:gd name="T4" fmla="*/ 1773329 w 267928"/>
              <a:gd name="T5" fmla="*/ 2938603 h 293327"/>
              <a:gd name="T6" fmla="*/ 1013307 w 267928"/>
              <a:gd name="T7" fmla="*/ 2619949 h 293327"/>
              <a:gd name="T8" fmla="*/ 1064247 w 267928"/>
              <a:gd name="T9" fmla="*/ 2840256 h 293327"/>
              <a:gd name="T10" fmla="*/ 1914355 w 267928"/>
              <a:gd name="T11" fmla="*/ 2793034 h 293327"/>
              <a:gd name="T12" fmla="*/ 1013307 w 267928"/>
              <a:gd name="T13" fmla="*/ 2619949 h 293327"/>
              <a:gd name="T14" fmla="*/ 2384480 w 267928"/>
              <a:gd name="T15" fmla="*/ 1161994 h 293327"/>
              <a:gd name="T16" fmla="*/ 1487955 w 267928"/>
              <a:gd name="T17" fmla="*/ 2126708 h 293327"/>
              <a:gd name="T18" fmla="*/ 1421404 w 267928"/>
              <a:gd name="T19" fmla="*/ 2126708 h 293327"/>
              <a:gd name="T20" fmla="*/ 1037735 w 267928"/>
              <a:gd name="T21" fmla="*/ 1679659 h 293327"/>
              <a:gd name="T22" fmla="*/ 1452729 w 267928"/>
              <a:gd name="T23" fmla="*/ 2024744 h 293327"/>
              <a:gd name="T24" fmla="*/ 1456540 w 267928"/>
              <a:gd name="T25" fmla="*/ 813516 h 293327"/>
              <a:gd name="T26" fmla="*/ 1456540 w 267928"/>
              <a:gd name="T27" fmla="*/ 911231 h 293327"/>
              <a:gd name="T28" fmla="*/ 868692 w 267928"/>
              <a:gd name="T29" fmla="*/ 1415440 h 293327"/>
              <a:gd name="T30" fmla="*/ 825882 w 267928"/>
              <a:gd name="T31" fmla="*/ 1364620 h 293327"/>
              <a:gd name="T32" fmla="*/ 1467745 w 267928"/>
              <a:gd name="T33" fmla="*/ 519278 h 293327"/>
              <a:gd name="T34" fmla="*/ 2219916 w 267928"/>
              <a:gd name="T35" fmla="*/ 967740 h 293327"/>
              <a:gd name="T36" fmla="*/ 1467745 w 267928"/>
              <a:gd name="T37" fmla="*/ 617619 h 293327"/>
              <a:gd name="T38" fmla="*/ 856612 w 267928"/>
              <a:gd name="T39" fmla="*/ 2061346 h 293327"/>
              <a:gd name="T40" fmla="*/ 1013307 w 267928"/>
              <a:gd name="T41" fmla="*/ 2521603 h 293327"/>
              <a:gd name="T42" fmla="*/ 1914355 w 267928"/>
              <a:gd name="T43" fmla="*/ 2435070 h 293327"/>
              <a:gd name="T44" fmla="*/ 2310028 w 267928"/>
              <a:gd name="T45" fmla="*/ 1605012 h 293327"/>
              <a:gd name="T46" fmla="*/ 2404039 w 267928"/>
              <a:gd name="T47" fmla="*/ 1616806 h 293327"/>
              <a:gd name="T48" fmla="*/ 2012280 w 267928"/>
              <a:gd name="T49" fmla="*/ 2435070 h 293327"/>
              <a:gd name="T50" fmla="*/ 1867355 w 267928"/>
              <a:gd name="T51" fmla="*/ 2938603 h 293327"/>
              <a:gd name="T52" fmla="*/ 1863426 w 267928"/>
              <a:gd name="T53" fmla="*/ 2974008 h 293327"/>
              <a:gd name="T54" fmla="*/ 1303219 w 267928"/>
              <a:gd name="T55" fmla="*/ 3198222 h 293327"/>
              <a:gd name="T56" fmla="*/ 1064247 w 267928"/>
              <a:gd name="T57" fmla="*/ 2938603 h 293327"/>
              <a:gd name="T58" fmla="*/ 915384 w 267928"/>
              <a:gd name="T59" fmla="*/ 2431118 h 293327"/>
              <a:gd name="T60" fmla="*/ 519707 w 267928"/>
              <a:gd name="T61" fmla="*/ 1467336 h 293327"/>
              <a:gd name="T62" fmla="*/ 1461881 w 267928"/>
              <a:gd name="T63" fmla="*/ 0 h 293327"/>
              <a:gd name="T64" fmla="*/ 2292760 w 267928"/>
              <a:gd name="T65" fmla="*/ 2658937 h 293327"/>
              <a:gd name="T66" fmla="*/ 2237885 w 267928"/>
              <a:gd name="T67" fmla="*/ 2584537 h 293327"/>
              <a:gd name="T68" fmla="*/ 1461881 w 267928"/>
              <a:gd name="T69" fmla="*/ 94008 h 293327"/>
              <a:gd name="T70" fmla="*/ 97977 w 267928"/>
              <a:gd name="T71" fmla="*/ 2823404 h 293327"/>
              <a:gd name="T72" fmla="*/ 689788 w 267928"/>
              <a:gd name="T73" fmla="*/ 2874305 h 293327"/>
              <a:gd name="T74" fmla="*/ 50937 w 267928"/>
              <a:gd name="T75" fmla="*/ 2921310 h 293327"/>
              <a:gd name="T76" fmla="*/ 0 w 267928"/>
              <a:gd name="T77" fmla="*/ 1460644 h 29332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67928" h="293327">
                <a:moveTo>
                  <a:pt x="106142" y="269515"/>
                </a:moveTo>
                <a:lnTo>
                  <a:pt x="106142" y="272762"/>
                </a:lnTo>
                <a:cubicBezTo>
                  <a:pt x="106142" y="279256"/>
                  <a:pt x="112245" y="284307"/>
                  <a:pt x="119425" y="284307"/>
                </a:cubicBezTo>
                <a:lnTo>
                  <a:pt x="148863" y="284307"/>
                </a:lnTo>
                <a:cubicBezTo>
                  <a:pt x="156402" y="284307"/>
                  <a:pt x="162505" y="279256"/>
                  <a:pt x="162505" y="272762"/>
                </a:cubicBezTo>
                <a:lnTo>
                  <a:pt x="162505" y="269515"/>
                </a:lnTo>
                <a:lnTo>
                  <a:pt x="106142" y="269515"/>
                </a:lnTo>
                <a:close/>
                <a:moveTo>
                  <a:pt x="92858" y="240290"/>
                </a:moveTo>
                <a:lnTo>
                  <a:pt x="92858" y="256165"/>
                </a:lnTo>
                <a:cubicBezTo>
                  <a:pt x="92858" y="258691"/>
                  <a:pt x="95013" y="260495"/>
                  <a:pt x="97526" y="260495"/>
                </a:cubicBezTo>
                <a:lnTo>
                  <a:pt x="171121" y="260495"/>
                </a:lnTo>
                <a:cubicBezTo>
                  <a:pt x="173634" y="260495"/>
                  <a:pt x="175429" y="258691"/>
                  <a:pt x="175429" y="256165"/>
                </a:cubicBezTo>
                <a:lnTo>
                  <a:pt x="175429" y="240290"/>
                </a:lnTo>
                <a:lnTo>
                  <a:pt x="92858" y="240290"/>
                </a:lnTo>
                <a:close/>
                <a:moveTo>
                  <a:pt x="212411" y="106573"/>
                </a:moveTo>
                <a:cubicBezTo>
                  <a:pt x="214205" y="104775"/>
                  <a:pt x="216716" y="104775"/>
                  <a:pt x="218510" y="106573"/>
                </a:cubicBezTo>
                <a:cubicBezTo>
                  <a:pt x="220303" y="108012"/>
                  <a:pt x="220303" y="110889"/>
                  <a:pt x="218510" y="113047"/>
                </a:cubicBezTo>
                <a:lnTo>
                  <a:pt x="136354" y="195052"/>
                </a:lnTo>
                <a:cubicBezTo>
                  <a:pt x="135278" y="196490"/>
                  <a:pt x="134202" y="196490"/>
                  <a:pt x="133126" y="196490"/>
                </a:cubicBezTo>
                <a:cubicBezTo>
                  <a:pt x="132049" y="196490"/>
                  <a:pt x="130973" y="196490"/>
                  <a:pt x="130255" y="195052"/>
                </a:cubicBezTo>
                <a:lnTo>
                  <a:pt x="95097" y="160524"/>
                </a:lnTo>
                <a:cubicBezTo>
                  <a:pt x="93662" y="158366"/>
                  <a:pt x="93662" y="155488"/>
                  <a:pt x="95097" y="154050"/>
                </a:cubicBezTo>
                <a:cubicBezTo>
                  <a:pt x="96891" y="152251"/>
                  <a:pt x="99761" y="152251"/>
                  <a:pt x="101196" y="154050"/>
                </a:cubicBezTo>
                <a:lnTo>
                  <a:pt x="133126" y="185700"/>
                </a:lnTo>
                <a:lnTo>
                  <a:pt x="212411" y="106573"/>
                </a:lnTo>
                <a:close/>
                <a:moveTo>
                  <a:pt x="133475" y="74613"/>
                </a:moveTo>
                <a:cubicBezTo>
                  <a:pt x="135972" y="74613"/>
                  <a:pt x="137756" y="76764"/>
                  <a:pt x="137756" y="79273"/>
                </a:cubicBezTo>
                <a:cubicBezTo>
                  <a:pt x="137756" y="81782"/>
                  <a:pt x="135972" y="83575"/>
                  <a:pt x="133475" y="83575"/>
                </a:cubicBezTo>
                <a:cubicBezTo>
                  <a:pt x="108503" y="83575"/>
                  <a:pt x="87811" y="101498"/>
                  <a:pt x="83887" y="126232"/>
                </a:cubicBezTo>
                <a:cubicBezTo>
                  <a:pt x="83530" y="128383"/>
                  <a:pt x="81747" y="129817"/>
                  <a:pt x="79606" y="129817"/>
                </a:cubicBezTo>
                <a:cubicBezTo>
                  <a:pt x="79606" y="129817"/>
                  <a:pt x="79249" y="129817"/>
                  <a:pt x="78893" y="129817"/>
                </a:cubicBezTo>
                <a:cubicBezTo>
                  <a:pt x="76395" y="129458"/>
                  <a:pt x="74612" y="127666"/>
                  <a:pt x="75682" y="125157"/>
                </a:cubicBezTo>
                <a:cubicBezTo>
                  <a:pt x="79963" y="95762"/>
                  <a:pt x="104222" y="74613"/>
                  <a:pt x="133475" y="74613"/>
                </a:cubicBezTo>
                <a:close/>
                <a:moveTo>
                  <a:pt x="134503" y="47625"/>
                </a:moveTo>
                <a:cubicBezTo>
                  <a:pt x="162505" y="47625"/>
                  <a:pt x="187634" y="60253"/>
                  <a:pt x="204148" y="82622"/>
                </a:cubicBezTo>
                <a:cubicBezTo>
                  <a:pt x="205584" y="84065"/>
                  <a:pt x="204866" y="86952"/>
                  <a:pt x="203430" y="88756"/>
                </a:cubicBezTo>
                <a:cubicBezTo>
                  <a:pt x="201276" y="89838"/>
                  <a:pt x="198404" y="89477"/>
                  <a:pt x="196968" y="88034"/>
                </a:cubicBezTo>
                <a:cubicBezTo>
                  <a:pt x="182249" y="67469"/>
                  <a:pt x="159274" y="56645"/>
                  <a:pt x="134503" y="56645"/>
                </a:cubicBezTo>
                <a:cubicBezTo>
                  <a:pt x="91781" y="56645"/>
                  <a:pt x="56241" y="91281"/>
                  <a:pt x="56241" y="134577"/>
                </a:cubicBezTo>
                <a:cubicBezTo>
                  <a:pt x="56241" y="155142"/>
                  <a:pt x="64498" y="174625"/>
                  <a:pt x="78499" y="189057"/>
                </a:cubicBezTo>
                <a:cubicBezTo>
                  <a:pt x="87474" y="198438"/>
                  <a:pt x="92858" y="210705"/>
                  <a:pt x="92858" y="222972"/>
                </a:cubicBezTo>
                <a:lnTo>
                  <a:pt x="92858" y="231270"/>
                </a:lnTo>
                <a:lnTo>
                  <a:pt x="175429" y="231270"/>
                </a:lnTo>
                <a:lnTo>
                  <a:pt x="175429" y="223333"/>
                </a:lnTo>
                <a:cubicBezTo>
                  <a:pt x="175429" y="211066"/>
                  <a:pt x="180813" y="199520"/>
                  <a:pt x="190147" y="189418"/>
                </a:cubicBezTo>
                <a:cubicBezTo>
                  <a:pt x="201276" y="177872"/>
                  <a:pt x="209174" y="163080"/>
                  <a:pt x="211687" y="147205"/>
                </a:cubicBezTo>
                <a:cubicBezTo>
                  <a:pt x="212046" y="144679"/>
                  <a:pt x="213841" y="142875"/>
                  <a:pt x="216354" y="143597"/>
                </a:cubicBezTo>
                <a:cubicBezTo>
                  <a:pt x="218867" y="143597"/>
                  <a:pt x="220303" y="145762"/>
                  <a:pt x="220303" y="148287"/>
                </a:cubicBezTo>
                <a:cubicBezTo>
                  <a:pt x="217431" y="166327"/>
                  <a:pt x="209174" y="182563"/>
                  <a:pt x="196250" y="195551"/>
                </a:cubicBezTo>
                <a:cubicBezTo>
                  <a:pt x="188711" y="203850"/>
                  <a:pt x="184403" y="213591"/>
                  <a:pt x="184403" y="223333"/>
                </a:cubicBezTo>
                <a:lnTo>
                  <a:pt x="184403" y="256165"/>
                </a:lnTo>
                <a:cubicBezTo>
                  <a:pt x="184403" y="263381"/>
                  <a:pt x="178300" y="269515"/>
                  <a:pt x="171121" y="269515"/>
                </a:cubicBezTo>
                <a:lnTo>
                  <a:pt x="170762" y="269515"/>
                </a:lnTo>
                <a:lnTo>
                  <a:pt x="170762" y="272762"/>
                </a:lnTo>
                <a:cubicBezTo>
                  <a:pt x="170762" y="284307"/>
                  <a:pt x="161069" y="293327"/>
                  <a:pt x="148863" y="293327"/>
                </a:cubicBezTo>
                <a:lnTo>
                  <a:pt x="119425" y="293327"/>
                </a:lnTo>
                <a:cubicBezTo>
                  <a:pt x="107219" y="293327"/>
                  <a:pt x="97526" y="284307"/>
                  <a:pt x="97526" y="272762"/>
                </a:cubicBezTo>
                <a:lnTo>
                  <a:pt x="97526" y="269515"/>
                </a:lnTo>
                <a:cubicBezTo>
                  <a:pt x="89628" y="269515"/>
                  <a:pt x="83884" y="263381"/>
                  <a:pt x="83884" y="256165"/>
                </a:cubicBezTo>
                <a:lnTo>
                  <a:pt x="83884" y="222972"/>
                </a:lnTo>
                <a:cubicBezTo>
                  <a:pt x="83884" y="212870"/>
                  <a:pt x="79935" y="203489"/>
                  <a:pt x="72037" y="195191"/>
                </a:cubicBezTo>
                <a:cubicBezTo>
                  <a:pt x="56241" y="178955"/>
                  <a:pt x="47625" y="157307"/>
                  <a:pt x="47625" y="134577"/>
                </a:cubicBezTo>
                <a:cubicBezTo>
                  <a:pt x="47625" y="86591"/>
                  <a:pt x="86756" y="47625"/>
                  <a:pt x="134503" y="47625"/>
                </a:cubicBezTo>
                <a:close/>
                <a:moveTo>
                  <a:pt x="133964" y="0"/>
                </a:moveTo>
                <a:cubicBezTo>
                  <a:pt x="207950" y="0"/>
                  <a:pt x="267928" y="60338"/>
                  <a:pt x="267928" y="133964"/>
                </a:cubicBezTo>
                <a:cubicBezTo>
                  <a:pt x="267928" y="177781"/>
                  <a:pt x="246020" y="218725"/>
                  <a:pt x="210105" y="243866"/>
                </a:cubicBezTo>
                <a:cubicBezTo>
                  <a:pt x="208309" y="245661"/>
                  <a:pt x="205436" y="244943"/>
                  <a:pt x="203999" y="243147"/>
                </a:cubicBezTo>
                <a:cubicBezTo>
                  <a:pt x="202562" y="240992"/>
                  <a:pt x="202921" y="238478"/>
                  <a:pt x="205076" y="237042"/>
                </a:cubicBezTo>
                <a:cubicBezTo>
                  <a:pt x="238837" y="212978"/>
                  <a:pt x="258949" y="174908"/>
                  <a:pt x="258949" y="133964"/>
                </a:cubicBezTo>
                <a:cubicBezTo>
                  <a:pt x="258949" y="65366"/>
                  <a:pt x="202921" y="8620"/>
                  <a:pt x="133964" y="8620"/>
                </a:cubicBezTo>
                <a:cubicBezTo>
                  <a:pt x="65006" y="8620"/>
                  <a:pt x="8979" y="65366"/>
                  <a:pt x="8979" y="133964"/>
                </a:cubicBezTo>
                <a:lnTo>
                  <a:pt x="8979" y="258950"/>
                </a:lnTo>
                <a:lnTo>
                  <a:pt x="58542" y="258950"/>
                </a:lnTo>
                <a:cubicBezTo>
                  <a:pt x="61056" y="258950"/>
                  <a:pt x="63211" y="261105"/>
                  <a:pt x="63211" y="263619"/>
                </a:cubicBezTo>
                <a:cubicBezTo>
                  <a:pt x="63211" y="266133"/>
                  <a:pt x="61056" y="267929"/>
                  <a:pt x="58542" y="267929"/>
                </a:cubicBezTo>
                <a:lnTo>
                  <a:pt x="4669" y="267929"/>
                </a:lnTo>
                <a:cubicBezTo>
                  <a:pt x="2155" y="267929"/>
                  <a:pt x="0" y="266133"/>
                  <a:pt x="0" y="263619"/>
                </a:cubicBezTo>
                <a:lnTo>
                  <a:pt x="0" y="133964"/>
                </a:lnTo>
                <a:cubicBezTo>
                  <a:pt x="0" y="60338"/>
                  <a:pt x="59978" y="0"/>
                  <a:pt x="133964" y="0"/>
                </a:cubicBezTo>
                <a:close/>
              </a:path>
            </a:pathLst>
          </a:custGeom>
          <a:solidFill>
            <a:schemeClr val="accent1"/>
          </a:solidFill>
          <a:ln>
            <a:noFill/>
          </a:ln>
          <a:effectLst/>
        </p:spPr>
        <p:txBody>
          <a:bodyPr anchor="ctr"/>
          <a:lstStyle/>
          <a:p>
            <a:endParaRPr lang="en-US" dirty="0"/>
          </a:p>
        </p:txBody>
      </p:sp>
      <p:sp>
        <p:nvSpPr>
          <p:cNvPr id="24" name="Freeform 988">
            <a:extLst>
              <a:ext uri="{FF2B5EF4-FFF2-40B4-BE49-F238E27FC236}">
                <a16:creationId xmlns:a16="http://schemas.microsoft.com/office/drawing/2014/main" id="{1BCEA9BF-DAFD-2940-A48C-158585B89042}"/>
              </a:ext>
            </a:extLst>
          </p:cNvPr>
          <p:cNvSpPr>
            <a:spLocks noChangeAspect="1" noChangeArrowheads="1"/>
          </p:cNvSpPr>
          <p:nvPr/>
        </p:nvSpPr>
        <p:spPr bwMode="auto">
          <a:xfrm>
            <a:off x="3167831" y="8246984"/>
            <a:ext cx="1517650" cy="1517650"/>
          </a:xfrm>
          <a:custGeom>
            <a:avLst/>
            <a:gdLst>
              <a:gd name="T0" fmla="*/ 1796594 w 291741"/>
              <a:gd name="T1" fmla="*/ 3012299 h 291740"/>
              <a:gd name="T2" fmla="*/ 90860 w 291741"/>
              <a:gd name="T3" fmla="*/ 2817119 h 291740"/>
              <a:gd name="T4" fmla="*/ 3105453 w 291741"/>
              <a:gd name="T5" fmla="*/ 2963326 h 291740"/>
              <a:gd name="T6" fmla="*/ 122491 w 291741"/>
              <a:gd name="T7" fmla="*/ 2718358 h 291740"/>
              <a:gd name="T8" fmla="*/ 623328 w 291741"/>
              <a:gd name="T9" fmla="*/ 1743634 h 291740"/>
              <a:gd name="T10" fmla="*/ 623328 w 291741"/>
              <a:gd name="T11" fmla="*/ 1844058 h 291740"/>
              <a:gd name="T12" fmla="*/ 1639804 w 291741"/>
              <a:gd name="T13" fmla="*/ 1429785 h 291740"/>
              <a:gd name="T14" fmla="*/ 871788 w 291741"/>
              <a:gd name="T15" fmla="*/ 1478058 h 291740"/>
              <a:gd name="T16" fmla="*/ 745704 w 291741"/>
              <a:gd name="T17" fmla="*/ 1478058 h 291740"/>
              <a:gd name="T18" fmla="*/ 624033 w 291741"/>
              <a:gd name="T19" fmla="*/ 1429785 h 291740"/>
              <a:gd name="T20" fmla="*/ 1545032 w 291741"/>
              <a:gd name="T21" fmla="*/ 1199084 h 291740"/>
              <a:gd name="T22" fmla="*/ 624033 w 291741"/>
              <a:gd name="T23" fmla="*/ 1098486 h 291740"/>
              <a:gd name="T24" fmla="*/ 624033 w 291741"/>
              <a:gd name="T25" fmla="*/ 1199084 h 291740"/>
              <a:gd name="T26" fmla="*/ 2347976 w 291741"/>
              <a:gd name="T27" fmla="*/ 1161501 h 291740"/>
              <a:gd name="T28" fmla="*/ 2498090 w 291741"/>
              <a:gd name="T29" fmla="*/ 906679 h 291740"/>
              <a:gd name="T30" fmla="*/ 2498090 w 291741"/>
              <a:gd name="T31" fmla="*/ 906679 h 291740"/>
              <a:gd name="T32" fmla="*/ 1640095 w 291741"/>
              <a:gd name="T33" fmla="*/ 885234 h 291740"/>
              <a:gd name="T34" fmla="*/ 623159 w 291741"/>
              <a:gd name="T35" fmla="*/ 784624 h 291740"/>
              <a:gd name="T36" fmla="*/ 623159 w 291741"/>
              <a:gd name="T37" fmla="*/ 885234 h 291740"/>
              <a:gd name="T38" fmla="*/ 2417902 w 291741"/>
              <a:gd name="T39" fmla="*/ 744936 h 291740"/>
              <a:gd name="T40" fmla="*/ 2129435 w 291741"/>
              <a:gd name="T41" fmla="*/ 689770 h 291740"/>
              <a:gd name="T42" fmla="*/ 2133371 w 291741"/>
              <a:gd name="T43" fmla="*/ 1028654 h 291740"/>
              <a:gd name="T44" fmla="*/ 1912098 w 291741"/>
              <a:gd name="T45" fmla="*/ 1217782 h 291740"/>
              <a:gd name="T46" fmla="*/ 2153142 w 291741"/>
              <a:gd name="T47" fmla="*/ 1375399 h 291740"/>
              <a:gd name="T48" fmla="*/ 2330959 w 291741"/>
              <a:gd name="T49" fmla="*/ 1501514 h 291740"/>
              <a:gd name="T50" fmla="*/ 2568040 w 291741"/>
              <a:gd name="T51" fmla="*/ 1745795 h 291740"/>
              <a:gd name="T52" fmla="*/ 2733999 w 291741"/>
              <a:gd name="T53" fmla="*/ 1509382 h 291740"/>
              <a:gd name="T54" fmla="*/ 2860439 w 291741"/>
              <a:gd name="T55" fmla="*/ 1328118 h 291740"/>
              <a:gd name="T56" fmla="*/ 3105439 w 291741"/>
              <a:gd name="T57" fmla="*/ 1154742 h 291740"/>
              <a:gd name="T58" fmla="*/ 2860439 w 291741"/>
              <a:gd name="T59" fmla="*/ 973488 h 291740"/>
              <a:gd name="T60" fmla="*/ 2733999 w 291741"/>
              <a:gd name="T61" fmla="*/ 796168 h 291740"/>
              <a:gd name="T62" fmla="*/ 2568040 w 291741"/>
              <a:gd name="T63" fmla="*/ 555811 h 291740"/>
              <a:gd name="T64" fmla="*/ 2658936 w 291741"/>
              <a:gd name="T65" fmla="*/ 508494 h 291740"/>
              <a:gd name="T66" fmla="*/ 2911817 w 291741"/>
              <a:gd name="T67" fmla="*/ 587313 h 291740"/>
              <a:gd name="T68" fmla="*/ 2963187 w 291741"/>
              <a:gd name="T69" fmla="*/ 969534 h 291740"/>
              <a:gd name="T70" fmla="*/ 3196322 w 291741"/>
              <a:gd name="T71" fmla="*/ 1265065 h 291740"/>
              <a:gd name="T72" fmla="*/ 3069878 w 291741"/>
              <a:gd name="T73" fmla="*/ 1501514 h 291740"/>
              <a:gd name="T74" fmla="*/ 2698431 w 291741"/>
              <a:gd name="T75" fmla="*/ 1603941 h 291740"/>
              <a:gd name="T76" fmla="*/ 2504831 w 291741"/>
              <a:gd name="T77" fmla="*/ 1844298 h 291740"/>
              <a:gd name="T78" fmla="*/ 2315146 w 291741"/>
              <a:gd name="T79" fmla="*/ 1603941 h 291740"/>
              <a:gd name="T80" fmla="*/ 1943717 w 291741"/>
              <a:gd name="T81" fmla="*/ 1501514 h 291740"/>
              <a:gd name="T82" fmla="*/ 1821213 w 291741"/>
              <a:gd name="T83" fmla="*/ 1265065 h 291740"/>
              <a:gd name="T84" fmla="*/ 2050407 w 291741"/>
              <a:gd name="T85" fmla="*/ 969534 h 291740"/>
              <a:gd name="T86" fmla="*/ 2105721 w 291741"/>
              <a:gd name="T87" fmla="*/ 587313 h 291740"/>
              <a:gd name="T88" fmla="*/ 2354659 w 291741"/>
              <a:gd name="T89" fmla="*/ 508494 h 291740"/>
              <a:gd name="T90" fmla="*/ 1861584 w 291741"/>
              <a:gd name="T91" fmla="*/ 501627 h 291740"/>
              <a:gd name="T92" fmla="*/ 1565563 w 291741"/>
              <a:gd name="T93" fmla="*/ 453341 h 291740"/>
              <a:gd name="T94" fmla="*/ 1326867 w 291741"/>
              <a:gd name="T95" fmla="*/ 553939 h 291740"/>
              <a:gd name="T96" fmla="*/ 624033 w 291741"/>
              <a:gd name="T97" fmla="*/ 453341 h 291740"/>
              <a:gd name="T98" fmla="*/ 624033 w 291741"/>
              <a:gd name="T99" fmla="*/ 553939 h 291740"/>
              <a:gd name="T100" fmla="*/ 2698497 w 291741"/>
              <a:gd name="T101" fmla="*/ 0 h 291740"/>
              <a:gd name="T102" fmla="*/ 2848644 w 291741"/>
              <a:gd name="T103" fmla="*/ 430676 h 291740"/>
              <a:gd name="T104" fmla="*/ 351635 w 291741"/>
              <a:gd name="T105" fmla="*/ 241004 h 291740"/>
              <a:gd name="T106" fmla="*/ 2896050 w 291741"/>
              <a:gd name="T107" fmla="*/ 1809604 h 291740"/>
              <a:gd name="T108" fmla="*/ 3204230 w 291741"/>
              <a:gd name="T109" fmla="*/ 2765761 h 291740"/>
              <a:gd name="T110" fmla="*/ 0 w 291741"/>
              <a:gd name="T111" fmla="*/ 2963326 h 291740"/>
              <a:gd name="T112" fmla="*/ 256822 w 291741"/>
              <a:gd name="T113" fmla="*/ 241004 h 2917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91741" h="291740">
                <a:moveTo>
                  <a:pt x="128161" y="265112"/>
                </a:moveTo>
                <a:lnTo>
                  <a:pt x="163577" y="265112"/>
                </a:lnTo>
                <a:cubicBezTo>
                  <a:pt x="166106" y="265112"/>
                  <a:pt x="167913" y="267017"/>
                  <a:pt x="167913" y="270065"/>
                </a:cubicBezTo>
                <a:cubicBezTo>
                  <a:pt x="167913" y="272732"/>
                  <a:pt x="166106" y="274256"/>
                  <a:pt x="163577" y="274256"/>
                </a:cubicBezTo>
                <a:lnTo>
                  <a:pt x="128161" y="274256"/>
                </a:lnTo>
                <a:cubicBezTo>
                  <a:pt x="125632" y="274256"/>
                  <a:pt x="123825" y="272732"/>
                  <a:pt x="123825" y="270065"/>
                </a:cubicBezTo>
                <a:cubicBezTo>
                  <a:pt x="123825" y="267017"/>
                  <a:pt x="125632" y="265112"/>
                  <a:pt x="128161" y="265112"/>
                </a:cubicBezTo>
                <a:close/>
                <a:moveTo>
                  <a:pt x="8274" y="256487"/>
                </a:moveTo>
                <a:lnTo>
                  <a:pt x="8274" y="269797"/>
                </a:lnTo>
                <a:cubicBezTo>
                  <a:pt x="8274" y="276632"/>
                  <a:pt x="14389" y="282747"/>
                  <a:pt x="21943" y="282747"/>
                </a:cubicBezTo>
                <a:lnTo>
                  <a:pt x="269797" y="282747"/>
                </a:lnTo>
                <a:cubicBezTo>
                  <a:pt x="276632" y="282747"/>
                  <a:pt x="282747" y="276632"/>
                  <a:pt x="282747" y="269797"/>
                </a:cubicBezTo>
                <a:lnTo>
                  <a:pt x="282747" y="256487"/>
                </a:lnTo>
                <a:lnTo>
                  <a:pt x="8274" y="256487"/>
                </a:lnTo>
                <a:close/>
                <a:moveTo>
                  <a:pt x="30217" y="209003"/>
                </a:moveTo>
                <a:lnTo>
                  <a:pt x="11151" y="247494"/>
                </a:lnTo>
                <a:lnTo>
                  <a:pt x="280229" y="247494"/>
                </a:lnTo>
                <a:lnTo>
                  <a:pt x="261164" y="209003"/>
                </a:lnTo>
                <a:lnTo>
                  <a:pt x="30217" y="209003"/>
                </a:lnTo>
                <a:close/>
                <a:moveTo>
                  <a:pt x="56753" y="158750"/>
                </a:moveTo>
                <a:lnTo>
                  <a:pt x="117872" y="158750"/>
                </a:lnTo>
                <a:cubicBezTo>
                  <a:pt x="120055" y="158750"/>
                  <a:pt x="121874" y="161036"/>
                  <a:pt x="121874" y="163703"/>
                </a:cubicBezTo>
                <a:cubicBezTo>
                  <a:pt x="121874" y="166370"/>
                  <a:pt x="120055" y="167894"/>
                  <a:pt x="117872" y="167894"/>
                </a:cubicBezTo>
                <a:lnTo>
                  <a:pt x="56753" y="167894"/>
                </a:lnTo>
                <a:cubicBezTo>
                  <a:pt x="54207" y="167894"/>
                  <a:pt x="52388" y="166370"/>
                  <a:pt x="52388" y="163703"/>
                </a:cubicBezTo>
                <a:cubicBezTo>
                  <a:pt x="52388" y="161036"/>
                  <a:pt x="54207" y="158750"/>
                  <a:pt x="56753" y="158750"/>
                </a:cubicBezTo>
                <a:close/>
                <a:moveTo>
                  <a:pt x="83700" y="130175"/>
                </a:moveTo>
                <a:lnTo>
                  <a:pt x="149302" y="130175"/>
                </a:lnTo>
                <a:cubicBezTo>
                  <a:pt x="151825" y="130175"/>
                  <a:pt x="153627" y="132007"/>
                  <a:pt x="153627" y="134571"/>
                </a:cubicBezTo>
                <a:cubicBezTo>
                  <a:pt x="153627" y="137136"/>
                  <a:pt x="151825" y="139334"/>
                  <a:pt x="149302" y="139334"/>
                </a:cubicBezTo>
                <a:lnTo>
                  <a:pt x="83700" y="139334"/>
                </a:lnTo>
                <a:cubicBezTo>
                  <a:pt x="81537" y="139334"/>
                  <a:pt x="79375" y="137136"/>
                  <a:pt x="79375" y="134571"/>
                </a:cubicBezTo>
                <a:cubicBezTo>
                  <a:pt x="79375" y="132007"/>
                  <a:pt x="81537" y="130175"/>
                  <a:pt x="83700" y="130175"/>
                </a:cubicBezTo>
                <a:close/>
                <a:moveTo>
                  <a:pt x="56818" y="130175"/>
                </a:moveTo>
                <a:lnTo>
                  <a:pt x="63094" y="130175"/>
                </a:lnTo>
                <a:cubicBezTo>
                  <a:pt x="65678" y="130175"/>
                  <a:pt x="67894" y="132007"/>
                  <a:pt x="67894" y="134571"/>
                </a:cubicBezTo>
                <a:cubicBezTo>
                  <a:pt x="67894" y="137136"/>
                  <a:pt x="65678" y="139334"/>
                  <a:pt x="63094" y="139334"/>
                </a:cubicBezTo>
                <a:lnTo>
                  <a:pt x="56818" y="139334"/>
                </a:lnTo>
                <a:cubicBezTo>
                  <a:pt x="54234" y="139334"/>
                  <a:pt x="52388" y="137136"/>
                  <a:pt x="52388" y="134571"/>
                </a:cubicBezTo>
                <a:cubicBezTo>
                  <a:pt x="52388" y="132007"/>
                  <a:pt x="54234" y="130175"/>
                  <a:pt x="56818" y="130175"/>
                </a:cubicBezTo>
                <a:close/>
                <a:moveTo>
                  <a:pt x="83676" y="100012"/>
                </a:moveTo>
                <a:lnTo>
                  <a:pt x="140673" y="100012"/>
                </a:lnTo>
                <a:cubicBezTo>
                  <a:pt x="143182" y="100012"/>
                  <a:pt x="145691" y="102210"/>
                  <a:pt x="145691" y="104775"/>
                </a:cubicBezTo>
                <a:cubicBezTo>
                  <a:pt x="145691" y="106606"/>
                  <a:pt x="143182" y="109171"/>
                  <a:pt x="140673" y="109171"/>
                </a:cubicBezTo>
                <a:lnTo>
                  <a:pt x="83676" y="109171"/>
                </a:lnTo>
                <a:cubicBezTo>
                  <a:pt x="81526" y="109171"/>
                  <a:pt x="79375" y="106606"/>
                  <a:pt x="79375" y="104775"/>
                </a:cubicBezTo>
                <a:cubicBezTo>
                  <a:pt x="79375" y="102210"/>
                  <a:pt x="81526" y="100012"/>
                  <a:pt x="83676" y="100012"/>
                </a:cubicBezTo>
                <a:close/>
                <a:moveTo>
                  <a:pt x="56818" y="100012"/>
                </a:moveTo>
                <a:lnTo>
                  <a:pt x="63094" y="100012"/>
                </a:lnTo>
                <a:cubicBezTo>
                  <a:pt x="65678" y="100012"/>
                  <a:pt x="67894" y="102210"/>
                  <a:pt x="67894" y="104775"/>
                </a:cubicBezTo>
                <a:cubicBezTo>
                  <a:pt x="67894" y="106606"/>
                  <a:pt x="65678" y="109171"/>
                  <a:pt x="63094" y="109171"/>
                </a:cubicBezTo>
                <a:lnTo>
                  <a:pt x="56818" y="109171"/>
                </a:lnTo>
                <a:cubicBezTo>
                  <a:pt x="54234" y="109171"/>
                  <a:pt x="52388" y="106606"/>
                  <a:pt x="52388" y="104775"/>
                </a:cubicBezTo>
                <a:cubicBezTo>
                  <a:pt x="52388" y="102210"/>
                  <a:pt x="54234" y="100012"/>
                  <a:pt x="56818" y="100012"/>
                </a:cubicBezTo>
                <a:close/>
                <a:moveTo>
                  <a:pt x="227447" y="91250"/>
                </a:moveTo>
                <a:cubicBezTo>
                  <a:pt x="219894" y="91250"/>
                  <a:pt x="213780" y="97775"/>
                  <a:pt x="213780" y="105750"/>
                </a:cubicBezTo>
                <a:cubicBezTo>
                  <a:pt x="213780" y="113000"/>
                  <a:pt x="219894" y="119525"/>
                  <a:pt x="227447" y="119525"/>
                </a:cubicBezTo>
                <a:cubicBezTo>
                  <a:pt x="235360" y="119525"/>
                  <a:pt x="241474" y="113000"/>
                  <a:pt x="241474" y="105750"/>
                </a:cubicBezTo>
                <a:cubicBezTo>
                  <a:pt x="241474" y="97775"/>
                  <a:pt x="235360" y="91250"/>
                  <a:pt x="227447" y="91250"/>
                </a:cubicBezTo>
                <a:close/>
                <a:moveTo>
                  <a:pt x="227447" y="82550"/>
                </a:moveTo>
                <a:cubicBezTo>
                  <a:pt x="240035" y="82550"/>
                  <a:pt x="250466" y="93062"/>
                  <a:pt x="250466" y="105750"/>
                </a:cubicBezTo>
                <a:cubicBezTo>
                  <a:pt x="250466" y="118437"/>
                  <a:pt x="240035" y="128225"/>
                  <a:pt x="227447" y="128225"/>
                </a:cubicBezTo>
                <a:cubicBezTo>
                  <a:pt x="215219" y="128225"/>
                  <a:pt x="204788" y="118437"/>
                  <a:pt x="204788" y="105750"/>
                </a:cubicBezTo>
                <a:cubicBezTo>
                  <a:pt x="204788" y="93062"/>
                  <a:pt x="215219" y="82550"/>
                  <a:pt x="227447" y="82550"/>
                </a:cubicBezTo>
                <a:close/>
                <a:moveTo>
                  <a:pt x="114198" y="71437"/>
                </a:moveTo>
                <a:lnTo>
                  <a:pt x="149328" y="71437"/>
                </a:lnTo>
                <a:cubicBezTo>
                  <a:pt x="151837" y="71437"/>
                  <a:pt x="153629" y="73635"/>
                  <a:pt x="153629" y="75833"/>
                </a:cubicBezTo>
                <a:cubicBezTo>
                  <a:pt x="153629" y="78398"/>
                  <a:pt x="151837" y="80596"/>
                  <a:pt x="149328" y="80596"/>
                </a:cubicBezTo>
                <a:lnTo>
                  <a:pt x="114198" y="80596"/>
                </a:lnTo>
                <a:cubicBezTo>
                  <a:pt x="111689" y="80596"/>
                  <a:pt x="109538" y="78398"/>
                  <a:pt x="109538" y="75833"/>
                </a:cubicBezTo>
                <a:cubicBezTo>
                  <a:pt x="109538" y="73635"/>
                  <a:pt x="111689" y="71437"/>
                  <a:pt x="114198" y="71437"/>
                </a:cubicBezTo>
                <a:close/>
                <a:moveTo>
                  <a:pt x="56738" y="71437"/>
                </a:moveTo>
                <a:lnTo>
                  <a:pt x="93350" y="71437"/>
                </a:lnTo>
                <a:cubicBezTo>
                  <a:pt x="96250" y="71437"/>
                  <a:pt x="98062" y="73635"/>
                  <a:pt x="98062" y="75833"/>
                </a:cubicBezTo>
                <a:cubicBezTo>
                  <a:pt x="98062" y="78398"/>
                  <a:pt x="96250" y="80596"/>
                  <a:pt x="93350" y="80596"/>
                </a:cubicBezTo>
                <a:lnTo>
                  <a:pt x="56738" y="80596"/>
                </a:lnTo>
                <a:cubicBezTo>
                  <a:pt x="54200" y="80596"/>
                  <a:pt x="52388" y="78398"/>
                  <a:pt x="52388" y="75833"/>
                </a:cubicBezTo>
                <a:cubicBezTo>
                  <a:pt x="52388" y="73635"/>
                  <a:pt x="54200" y="71437"/>
                  <a:pt x="56738" y="71437"/>
                </a:cubicBezTo>
                <a:close/>
                <a:moveTo>
                  <a:pt x="222664" y="50603"/>
                </a:moveTo>
                <a:lnTo>
                  <a:pt x="220146" y="67823"/>
                </a:lnTo>
                <a:cubicBezTo>
                  <a:pt x="219786" y="69258"/>
                  <a:pt x="218347" y="70693"/>
                  <a:pt x="216908" y="71052"/>
                </a:cubicBezTo>
                <a:cubicBezTo>
                  <a:pt x="215109" y="71411"/>
                  <a:pt x="214029" y="72128"/>
                  <a:pt x="212231" y="72846"/>
                </a:cubicBezTo>
                <a:cubicBezTo>
                  <a:pt x="210791" y="73922"/>
                  <a:pt x="208993" y="73922"/>
                  <a:pt x="207913" y="72487"/>
                </a:cubicBezTo>
                <a:lnTo>
                  <a:pt x="193882" y="62800"/>
                </a:lnTo>
                <a:cubicBezTo>
                  <a:pt x="190644" y="65312"/>
                  <a:pt x="188125" y="67823"/>
                  <a:pt x="185967" y="71052"/>
                </a:cubicBezTo>
                <a:lnTo>
                  <a:pt x="196040" y="84326"/>
                </a:lnTo>
                <a:cubicBezTo>
                  <a:pt x="196760" y="86120"/>
                  <a:pt x="196760" y="87555"/>
                  <a:pt x="196040" y="89349"/>
                </a:cubicBezTo>
                <a:cubicBezTo>
                  <a:pt x="195680" y="90425"/>
                  <a:pt x="194961" y="92219"/>
                  <a:pt x="194241" y="93654"/>
                </a:cubicBezTo>
                <a:cubicBezTo>
                  <a:pt x="193882" y="94730"/>
                  <a:pt x="192443" y="96524"/>
                  <a:pt x="190644" y="96524"/>
                </a:cubicBezTo>
                <a:lnTo>
                  <a:pt x="174094" y="99035"/>
                </a:lnTo>
                <a:cubicBezTo>
                  <a:pt x="173734" y="100829"/>
                  <a:pt x="173734" y="102981"/>
                  <a:pt x="173734" y="105134"/>
                </a:cubicBezTo>
                <a:cubicBezTo>
                  <a:pt x="173734" y="106569"/>
                  <a:pt x="173734" y="108721"/>
                  <a:pt x="174094" y="110874"/>
                </a:cubicBezTo>
                <a:lnTo>
                  <a:pt x="190644" y="113026"/>
                </a:lnTo>
                <a:cubicBezTo>
                  <a:pt x="192443" y="113744"/>
                  <a:pt x="193882" y="114820"/>
                  <a:pt x="194241" y="116255"/>
                </a:cubicBezTo>
                <a:cubicBezTo>
                  <a:pt x="194961" y="117690"/>
                  <a:pt x="195680" y="119125"/>
                  <a:pt x="196040" y="120919"/>
                </a:cubicBezTo>
                <a:cubicBezTo>
                  <a:pt x="196760" y="122354"/>
                  <a:pt x="196760" y="123789"/>
                  <a:pt x="196040" y="125224"/>
                </a:cubicBezTo>
                <a:lnTo>
                  <a:pt x="185967" y="139216"/>
                </a:lnTo>
                <a:cubicBezTo>
                  <a:pt x="188125" y="142086"/>
                  <a:pt x="190644" y="144956"/>
                  <a:pt x="193882" y="147108"/>
                </a:cubicBezTo>
                <a:lnTo>
                  <a:pt x="207913" y="137063"/>
                </a:lnTo>
                <a:cubicBezTo>
                  <a:pt x="208993" y="135987"/>
                  <a:pt x="210791" y="135987"/>
                  <a:pt x="212231" y="136705"/>
                </a:cubicBezTo>
                <a:cubicBezTo>
                  <a:pt x="214029" y="137422"/>
                  <a:pt x="215109" y="138498"/>
                  <a:pt x="216908" y="138857"/>
                </a:cubicBezTo>
                <a:cubicBezTo>
                  <a:pt x="218347" y="139216"/>
                  <a:pt x="219786" y="140651"/>
                  <a:pt x="220146" y="142445"/>
                </a:cubicBezTo>
                <a:lnTo>
                  <a:pt x="222664" y="158947"/>
                </a:lnTo>
                <a:cubicBezTo>
                  <a:pt x="226262" y="159306"/>
                  <a:pt x="230219" y="159306"/>
                  <a:pt x="233817" y="158947"/>
                </a:cubicBezTo>
                <a:lnTo>
                  <a:pt x="236695" y="142445"/>
                </a:lnTo>
                <a:cubicBezTo>
                  <a:pt x="236695" y="140651"/>
                  <a:pt x="238134" y="139216"/>
                  <a:pt x="239573" y="138857"/>
                </a:cubicBezTo>
                <a:cubicBezTo>
                  <a:pt x="241372" y="138498"/>
                  <a:pt x="242811" y="137422"/>
                  <a:pt x="243891" y="136705"/>
                </a:cubicBezTo>
                <a:cubicBezTo>
                  <a:pt x="245689" y="135987"/>
                  <a:pt x="247488" y="135987"/>
                  <a:pt x="248927" y="137422"/>
                </a:cubicBezTo>
                <a:lnTo>
                  <a:pt x="262959" y="147108"/>
                </a:lnTo>
                <a:cubicBezTo>
                  <a:pt x="265477" y="144956"/>
                  <a:pt x="267995" y="142086"/>
                  <a:pt x="270514" y="139216"/>
                </a:cubicBezTo>
                <a:lnTo>
                  <a:pt x="260800" y="125224"/>
                </a:lnTo>
                <a:cubicBezTo>
                  <a:pt x="259361" y="123789"/>
                  <a:pt x="259361" y="122354"/>
                  <a:pt x="260440" y="120919"/>
                </a:cubicBezTo>
                <a:cubicBezTo>
                  <a:pt x="261160" y="119125"/>
                  <a:pt x="261520" y="117690"/>
                  <a:pt x="261879" y="116255"/>
                </a:cubicBezTo>
                <a:cubicBezTo>
                  <a:pt x="262959" y="114820"/>
                  <a:pt x="264038" y="113744"/>
                  <a:pt x="265477" y="113026"/>
                </a:cubicBezTo>
                <a:lnTo>
                  <a:pt x="282386" y="110874"/>
                </a:lnTo>
                <a:cubicBezTo>
                  <a:pt x="282746" y="108721"/>
                  <a:pt x="282746" y="106569"/>
                  <a:pt x="282746" y="105134"/>
                </a:cubicBezTo>
                <a:cubicBezTo>
                  <a:pt x="282746" y="102981"/>
                  <a:pt x="282746" y="100829"/>
                  <a:pt x="282386" y="99035"/>
                </a:cubicBezTo>
                <a:lnTo>
                  <a:pt x="265477" y="96524"/>
                </a:lnTo>
                <a:cubicBezTo>
                  <a:pt x="264038" y="96524"/>
                  <a:pt x="262959" y="94730"/>
                  <a:pt x="261879" y="93654"/>
                </a:cubicBezTo>
                <a:cubicBezTo>
                  <a:pt x="261520" y="92219"/>
                  <a:pt x="261160" y="90425"/>
                  <a:pt x="260440" y="88631"/>
                </a:cubicBezTo>
                <a:cubicBezTo>
                  <a:pt x="259361" y="87555"/>
                  <a:pt x="260080" y="86120"/>
                  <a:pt x="260800" y="84326"/>
                </a:cubicBezTo>
                <a:lnTo>
                  <a:pt x="270514" y="71052"/>
                </a:lnTo>
                <a:cubicBezTo>
                  <a:pt x="267995" y="67823"/>
                  <a:pt x="265477" y="65312"/>
                  <a:pt x="262959" y="62800"/>
                </a:cubicBezTo>
                <a:lnTo>
                  <a:pt x="248927" y="72487"/>
                </a:lnTo>
                <a:cubicBezTo>
                  <a:pt x="247488" y="73922"/>
                  <a:pt x="245689" y="73922"/>
                  <a:pt x="243891" y="72846"/>
                </a:cubicBezTo>
                <a:cubicBezTo>
                  <a:pt x="242811" y="72128"/>
                  <a:pt x="241372" y="71411"/>
                  <a:pt x="239573" y="71052"/>
                </a:cubicBezTo>
                <a:cubicBezTo>
                  <a:pt x="238134" y="70693"/>
                  <a:pt x="236695" y="69258"/>
                  <a:pt x="236695" y="67823"/>
                </a:cubicBezTo>
                <a:lnTo>
                  <a:pt x="233817" y="50603"/>
                </a:lnTo>
                <a:cubicBezTo>
                  <a:pt x="230219" y="50603"/>
                  <a:pt x="226262" y="50603"/>
                  <a:pt x="222664" y="50603"/>
                </a:cubicBezTo>
                <a:close/>
                <a:moveTo>
                  <a:pt x="217987" y="42351"/>
                </a:moveTo>
                <a:cubicBezTo>
                  <a:pt x="224823" y="41275"/>
                  <a:pt x="232018" y="41275"/>
                  <a:pt x="238494" y="42351"/>
                </a:cubicBezTo>
                <a:cubicBezTo>
                  <a:pt x="240293" y="43069"/>
                  <a:pt x="241732" y="44145"/>
                  <a:pt x="242092" y="46298"/>
                </a:cubicBezTo>
                <a:lnTo>
                  <a:pt x="244970" y="63518"/>
                </a:lnTo>
                <a:cubicBezTo>
                  <a:pt x="245330" y="63518"/>
                  <a:pt x="245330" y="63877"/>
                  <a:pt x="245689" y="63877"/>
                </a:cubicBezTo>
                <a:lnTo>
                  <a:pt x="260080" y="53473"/>
                </a:lnTo>
                <a:cubicBezTo>
                  <a:pt x="261520" y="52396"/>
                  <a:pt x="263678" y="52396"/>
                  <a:pt x="265117" y="53473"/>
                </a:cubicBezTo>
                <a:cubicBezTo>
                  <a:pt x="270874" y="57419"/>
                  <a:pt x="275910" y="62442"/>
                  <a:pt x="279508" y="68182"/>
                </a:cubicBezTo>
                <a:cubicBezTo>
                  <a:pt x="280587" y="69617"/>
                  <a:pt x="280587" y="71769"/>
                  <a:pt x="279508" y="73204"/>
                </a:cubicBezTo>
                <a:lnTo>
                  <a:pt x="269435" y="87555"/>
                </a:lnTo>
                <a:cubicBezTo>
                  <a:pt x="269435" y="87555"/>
                  <a:pt x="269794" y="87913"/>
                  <a:pt x="269794" y="88272"/>
                </a:cubicBezTo>
                <a:lnTo>
                  <a:pt x="286704" y="90784"/>
                </a:lnTo>
                <a:cubicBezTo>
                  <a:pt x="288862" y="91142"/>
                  <a:pt x="290301" y="92936"/>
                  <a:pt x="291021" y="94371"/>
                </a:cubicBezTo>
                <a:cubicBezTo>
                  <a:pt x="291381" y="98317"/>
                  <a:pt x="291740" y="101546"/>
                  <a:pt x="291740" y="105134"/>
                </a:cubicBezTo>
                <a:cubicBezTo>
                  <a:pt x="291740" y="108363"/>
                  <a:pt x="291381" y="111950"/>
                  <a:pt x="291021" y="115179"/>
                </a:cubicBezTo>
                <a:cubicBezTo>
                  <a:pt x="290301" y="117332"/>
                  <a:pt x="288862" y="118408"/>
                  <a:pt x="286704" y="118767"/>
                </a:cubicBezTo>
                <a:lnTo>
                  <a:pt x="269794" y="121637"/>
                </a:lnTo>
                <a:cubicBezTo>
                  <a:pt x="269794" y="121637"/>
                  <a:pt x="269435" y="121995"/>
                  <a:pt x="269435" y="122354"/>
                </a:cubicBezTo>
                <a:lnTo>
                  <a:pt x="279508" y="136705"/>
                </a:lnTo>
                <a:cubicBezTo>
                  <a:pt x="280587" y="137781"/>
                  <a:pt x="280587" y="139933"/>
                  <a:pt x="279508" y="142086"/>
                </a:cubicBezTo>
                <a:cubicBezTo>
                  <a:pt x="275910" y="147108"/>
                  <a:pt x="270874" y="152131"/>
                  <a:pt x="265117" y="156077"/>
                </a:cubicBezTo>
                <a:cubicBezTo>
                  <a:pt x="263678" y="157512"/>
                  <a:pt x="261520" y="157512"/>
                  <a:pt x="260080" y="156077"/>
                </a:cubicBezTo>
                <a:lnTo>
                  <a:pt x="245689" y="146032"/>
                </a:lnTo>
                <a:cubicBezTo>
                  <a:pt x="245330" y="146032"/>
                  <a:pt x="245330" y="146032"/>
                  <a:pt x="244970" y="146032"/>
                </a:cubicBezTo>
                <a:lnTo>
                  <a:pt x="242092" y="163611"/>
                </a:lnTo>
                <a:cubicBezTo>
                  <a:pt x="241732" y="165405"/>
                  <a:pt x="240293" y="166840"/>
                  <a:pt x="238494" y="167558"/>
                </a:cubicBezTo>
                <a:cubicBezTo>
                  <a:pt x="235256" y="167916"/>
                  <a:pt x="231299" y="167916"/>
                  <a:pt x="228061" y="167916"/>
                </a:cubicBezTo>
                <a:cubicBezTo>
                  <a:pt x="224823" y="167916"/>
                  <a:pt x="221585" y="167916"/>
                  <a:pt x="217987" y="167558"/>
                </a:cubicBezTo>
                <a:cubicBezTo>
                  <a:pt x="215828" y="166840"/>
                  <a:pt x="214749" y="165405"/>
                  <a:pt x="214389" y="163611"/>
                </a:cubicBezTo>
                <a:lnTo>
                  <a:pt x="211511" y="146032"/>
                </a:lnTo>
                <a:cubicBezTo>
                  <a:pt x="211151" y="146032"/>
                  <a:pt x="211151" y="146032"/>
                  <a:pt x="210791" y="146032"/>
                </a:cubicBezTo>
                <a:lnTo>
                  <a:pt x="196400" y="156077"/>
                </a:lnTo>
                <a:cubicBezTo>
                  <a:pt x="194961" y="157512"/>
                  <a:pt x="192802" y="157512"/>
                  <a:pt x="191723" y="156077"/>
                </a:cubicBezTo>
                <a:cubicBezTo>
                  <a:pt x="185967" y="152131"/>
                  <a:pt x="180930" y="147108"/>
                  <a:pt x="176972" y="142086"/>
                </a:cubicBezTo>
                <a:cubicBezTo>
                  <a:pt x="175533" y="139933"/>
                  <a:pt x="175533" y="137781"/>
                  <a:pt x="176972" y="136705"/>
                </a:cubicBezTo>
                <a:lnTo>
                  <a:pt x="187046" y="122354"/>
                </a:lnTo>
                <a:cubicBezTo>
                  <a:pt x="187046" y="121995"/>
                  <a:pt x="187046" y="121637"/>
                  <a:pt x="186686" y="121637"/>
                </a:cubicBezTo>
                <a:lnTo>
                  <a:pt x="169417" y="118767"/>
                </a:lnTo>
                <a:cubicBezTo>
                  <a:pt x="167618" y="118408"/>
                  <a:pt x="165819" y="117332"/>
                  <a:pt x="165819" y="115179"/>
                </a:cubicBezTo>
                <a:cubicBezTo>
                  <a:pt x="165100" y="111950"/>
                  <a:pt x="165100" y="108363"/>
                  <a:pt x="165100" y="105134"/>
                </a:cubicBezTo>
                <a:cubicBezTo>
                  <a:pt x="165100" y="101546"/>
                  <a:pt x="165100" y="98317"/>
                  <a:pt x="165819" y="94371"/>
                </a:cubicBezTo>
                <a:cubicBezTo>
                  <a:pt x="165819" y="92936"/>
                  <a:pt x="167618" y="91142"/>
                  <a:pt x="169417" y="90784"/>
                </a:cubicBezTo>
                <a:lnTo>
                  <a:pt x="186686" y="88272"/>
                </a:lnTo>
                <a:cubicBezTo>
                  <a:pt x="187046" y="87913"/>
                  <a:pt x="187046" y="87555"/>
                  <a:pt x="187046" y="87555"/>
                </a:cubicBezTo>
                <a:lnTo>
                  <a:pt x="176972" y="73204"/>
                </a:lnTo>
                <a:cubicBezTo>
                  <a:pt x="175533" y="71769"/>
                  <a:pt x="175533" y="69617"/>
                  <a:pt x="176972" y="68182"/>
                </a:cubicBezTo>
                <a:cubicBezTo>
                  <a:pt x="180930" y="62442"/>
                  <a:pt x="185967" y="57419"/>
                  <a:pt x="191723" y="53473"/>
                </a:cubicBezTo>
                <a:cubicBezTo>
                  <a:pt x="192802" y="52396"/>
                  <a:pt x="194961" y="52396"/>
                  <a:pt x="196400" y="53473"/>
                </a:cubicBezTo>
                <a:lnTo>
                  <a:pt x="210791" y="63877"/>
                </a:lnTo>
                <a:cubicBezTo>
                  <a:pt x="211151" y="63877"/>
                  <a:pt x="211151" y="63518"/>
                  <a:pt x="211511" y="63518"/>
                </a:cubicBezTo>
                <a:lnTo>
                  <a:pt x="214389" y="46298"/>
                </a:lnTo>
                <a:cubicBezTo>
                  <a:pt x="214749" y="44145"/>
                  <a:pt x="215828" y="43069"/>
                  <a:pt x="217987" y="42351"/>
                </a:cubicBezTo>
                <a:close/>
                <a:moveTo>
                  <a:pt x="142543" y="41275"/>
                </a:moveTo>
                <a:lnTo>
                  <a:pt x="165063" y="41275"/>
                </a:lnTo>
                <a:cubicBezTo>
                  <a:pt x="167278" y="41275"/>
                  <a:pt x="169494" y="43473"/>
                  <a:pt x="169494" y="45671"/>
                </a:cubicBezTo>
                <a:cubicBezTo>
                  <a:pt x="169494" y="48236"/>
                  <a:pt x="167278" y="50434"/>
                  <a:pt x="165063" y="50434"/>
                </a:cubicBezTo>
                <a:lnTo>
                  <a:pt x="142543" y="50434"/>
                </a:lnTo>
                <a:cubicBezTo>
                  <a:pt x="139959" y="50434"/>
                  <a:pt x="138113" y="48236"/>
                  <a:pt x="138113" y="45671"/>
                </a:cubicBezTo>
                <a:cubicBezTo>
                  <a:pt x="138113" y="43473"/>
                  <a:pt x="139959" y="41275"/>
                  <a:pt x="142543" y="41275"/>
                </a:cubicBezTo>
                <a:close/>
                <a:moveTo>
                  <a:pt x="83624" y="41275"/>
                </a:moveTo>
                <a:lnTo>
                  <a:pt x="120809" y="41275"/>
                </a:lnTo>
                <a:cubicBezTo>
                  <a:pt x="123288" y="41275"/>
                  <a:pt x="125059" y="43473"/>
                  <a:pt x="125059" y="45671"/>
                </a:cubicBezTo>
                <a:cubicBezTo>
                  <a:pt x="125059" y="48236"/>
                  <a:pt x="123288" y="50434"/>
                  <a:pt x="120809" y="50434"/>
                </a:cubicBezTo>
                <a:lnTo>
                  <a:pt x="83624" y="50434"/>
                </a:lnTo>
                <a:cubicBezTo>
                  <a:pt x="81500" y="50434"/>
                  <a:pt x="79375" y="48236"/>
                  <a:pt x="79375" y="45671"/>
                </a:cubicBezTo>
                <a:cubicBezTo>
                  <a:pt x="79375" y="43473"/>
                  <a:pt x="81500" y="41275"/>
                  <a:pt x="83624" y="41275"/>
                </a:cubicBezTo>
                <a:close/>
                <a:moveTo>
                  <a:pt x="56818" y="41275"/>
                </a:moveTo>
                <a:lnTo>
                  <a:pt x="63094" y="41275"/>
                </a:lnTo>
                <a:cubicBezTo>
                  <a:pt x="65678" y="41275"/>
                  <a:pt x="67894" y="43473"/>
                  <a:pt x="67894" y="45671"/>
                </a:cubicBezTo>
                <a:cubicBezTo>
                  <a:pt x="67894" y="48236"/>
                  <a:pt x="65678" y="50434"/>
                  <a:pt x="63094" y="50434"/>
                </a:cubicBezTo>
                <a:lnTo>
                  <a:pt x="56818" y="50434"/>
                </a:lnTo>
                <a:cubicBezTo>
                  <a:pt x="54234" y="50434"/>
                  <a:pt x="52388" y="48236"/>
                  <a:pt x="52388" y="45671"/>
                </a:cubicBezTo>
                <a:cubicBezTo>
                  <a:pt x="52388" y="43473"/>
                  <a:pt x="54234" y="41275"/>
                  <a:pt x="56818" y="41275"/>
                </a:cubicBezTo>
                <a:close/>
                <a:moveTo>
                  <a:pt x="45326" y="0"/>
                </a:moveTo>
                <a:lnTo>
                  <a:pt x="245695" y="0"/>
                </a:lnTo>
                <a:cubicBezTo>
                  <a:pt x="257926" y="0"/>
                  <a:pt x="267998" y="9713"/>
                  <a:pt x="267998" y="21943"/>
                </a:cubicBezTo>
                <a:lnTo>
                  <a:pt x="267998" y="39210"/>
                </a:lnTo>
                <a:cubicBezTo>
                  <a:pt x="267998" y="41729"/>
                  <a:pt x="266200" y="43887"/>
                  <a:pt x="263682" y="43887"/>
                </a:cubicBezTo>
                <a:cubicBezTo>
                  <a:pt x="261164" y="43887"/>
                  <a:pt x="259365" y="41729"/>
                  <a:pt x="259365" y="39210"/>
                </a:cubicBezTo>
                <a:lnTo>
                  <a:pt x="259365" y="21943"/>
                </a:lnTo>
                <a:cubicBezTo>
                  <a:pt x="259365" y="14389"/>
                  <a:pt x="253609" y="8274"/>
                  <a:pt x="245695" y="8274"/>
                </a:cubicBezTo>
                <a:lnTo>
                  <a:pt x="45326" y="8274"/>
                </a:lnTo>
                <a:cubicBezTo>
                  <a:pt x="38131" y="8274"/>
                  <a:pt x="32016" y="14389"/>
                  <a:pt x="32016" y="21943"/>
                </a:cubicBezTo>
                <a:lnTo>
                  <a:pt x="32016" y="200729"/>
                </a:lnTo>
                <a:lnTo>
                  <a:pt x="259365" y="200729"/>
                </a:lnTo>
                <a:lnTo>
                  <a:pt x="259365" y="169073"/>
                </a:lnTo>
                <a:cubicBezTo>
                  <a:pt x="259365" y="166914"/>
                  <a:pt x="261164" y="164756"/>
                  <a:pt x="263682" y="164756"/>
                </a:cubicBezTo>
                <a:cubicBezTo>
                  <a:pt x="266200" y="164756"/>
                  <a:pt x="267998" y="166914"/>
                  <a:pt x="267998" y="169073"/>
                </a:cubicBezTo>
                <a:lnTo>
                  <a:pt x="267998" y="203967"/>
                </a:lnTo>
                <a:lnTo>
                  <a:pt x="291021" y="249652"/>
                </a:lnTo>
                <a:cubicBezTo>
                  <a:pt x="291741" y="250731"/>
                  <a:pt x="291741" y="251091"/>
                  <a:pt x="291741" y="251810"/>
                </a:cubicBezTo>
                <a:lnTo>
                  <a:pt x="291741" y="269797"/>
                </a:lnTo>
                <a:cubicBezTo>
                  <a:pt x="291741" y="282028"/>
                  <a:pt x="282028" y="291740"/>
                  <a:pt x="269797" y="291740"/>
                </a:cubicBezTo>
                <a:lnTo>
                  <a:pt x="21943" y="291740"/>
                </a:lnTo>
                <a:cubicBezTo>
                  <a:pt x="9712" y="291740"/>
                  <a:pt x="0" y="282028"/>
                  <a:pt x="0" y="269797"/>
                </a:cubicBezTo>
                <a:lnTo>
                  <a:pt x="0" y="251810"/>
                </a:lnTo>
                <a:cubicBezTo>
                  <a:pt x="0" y="251091"/>
                  <a:pt x="0" y="250731"/>
                  <a:pt x="359" y="249652"/>
                </a:cubicBezTo>
                <a:lnTo>
                  <a:pt x="23382" y="203967"/>
                </a:lnTo>
                <a:lnTo>
                  <a:pt x="23382" y="21943"/>
                </a:lnTo>
                <a:cubicBezTo>
                  <a:pt x="23382" y="9713"/>
                  <a:pt x="33095" y="0"/>
                  <a:pt x="45326" y="0"/>
                </a:cubicBezTo>
                <a:close/>
              </a:path>
            </a:pathLst>
          </a:custGeom>
          <a:solidFill>
            <a:schemeClr val="accent2"/>
          </a:solidFill>
          <a:ln>
            <a:noFill/>
          </a:ln>
          <a:effectLst/>
        </p:spPr>
        <p:txBody>
          <a:bodyPr anchor="ctr"/>
          <a:lstStyle/>
          <a:p>
            <a:endParaRPr lang="en-US"/>
          </a:p>
        </p:txBody>
      </p:sp>
      <p:sp>
        <p:nvSpPr>
          <p:cNvPr id="3" name="Picture Placeholder 2">
            <a:extLst>
              <a:ext uri="{FF2B5EF4-FFF2-40B4-BE49-F238E27FC236}">
                <a16:creationId xmlns:a16="http://schemas.microsoft.com/office/drawing/2014/main" id="{EA6224DA-4FB6-DA4E-B65E-7868D8C14FA5}"/>
              </a:ext>
            </a:extLst>
          </p:cNvPr>
          <p:cNvSpPr>
            <a:spLocks noGrp="1"/>
          </p:cNvSpPr>
          <p:nvPr>
            <p:ph type="pic" sz="quarter" idx="10"/>
          </p:nvPr>
        </p:nvSpPr>
        <p:spPr>
          <a:solidFill>
            <a:schemeClr val="bg1">
              <a:lumMod val="95000"/>
            </a:schemeClr>
          </a:solidFill>
        </p:spPr>
      </p:sp>
    </p:spTree>
    <p:extLst>
      <p:ext uri="{BB962C8B-B14F-4D97-AF65-F5344CB8AC3E}">
        <p14:creationId xmlns:p14="http://schemas.microsoft.com/office/powerpoint/2010/main" val="1438730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383554A-934F-F241-8395-026E575D4449}"/>
              </a:ext>
            </a:extLst>
          </p:cNvPr>
          <p:cNvSpPr>
            <a:spLocks noGrp="1"/>
          </p:cNvSpPr>
          <p:nvPr>
            <p:ph type="pic" sz="quarter" idx="10"/>
          </p:nvPr>
        </p:nvSpPr>
        <p:spPr>
          <a:solidFill>
            <a:schemeClr val="bg1">
              <a:lumMod val="95000"/>
            </a:schemeClr>
          </a:solidFill>
        </p:spPr>
      </p:sp>
      <p:sp>
        <p:nvSpPr>
          <p:cNvPr id="26" name="Rectangle 25">
            <a:extLst>
              <a:ext uri="{FF2B5EF4-FFF2-40B4-BE49-F238E27FC236}">
                <a16:creationId xmlns:a16="http://schemas.microsoft.com/office/drawing/2014/main" id="{4E75FE31-8947-6747-9F06-EB904FA4832F}"/>
              </a:ext>
            </a:extLst>
          </p:cNvPr>
          <p:cNvSpPr/>
          <p:nvPr/>
        </p:nvSpPr>
        <p:spPr>
          <a:xfrm>
            <a:off x="0" y="0"/>
            <a:ext cx="24377650" cy="13716000"/>
          </a:xfrm>
          <a:prstGeom prst="rect">
            <a:avLst/>
          </a:prstGeom>
          <a:solidFill>
            <a:schemeClr val="tx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Light" panose="020B0403030403020204" pitchFamily="34" charset="0"/>
            </a:endParaRPr>
          </a:p>
        </p:txBody>
      </p:sp>
      <p:sp>
        <p:nvSpPr>
          <p:cNvPr id="13" name="Freeform 949">
            <a:extLst>
              <a:ext uri="{FF2B5EF4-FFF2-40B4-BE49-F238E27FC236}">
                <a16:creationId xmlns:a16="http://schemas.microsoft.com/office/drawing/2014/main" id="{8EAE835A-C1A7-ED49-8F45-F56DE2680C04}"/>
              </a:ext>
            </a:extLst>
          </p:cNvPr>
          <p:cNvSpPr>
            <a:spLocks noChangeAspect="1" noChangeArrowheads="1"/>
          </p:cNvSpPr>
          <p:nvPr/>
        </p:nvSpPr>
        <p:spPr bwMode="auto">
          <a:xfrm>
            <a:off x="6345399" y="10370294"/>
            <a:ext cx="977576" cy="977576"/>
          </a:xfrm>
          <a:custGeom>
            <a:avLst/>
            <a:gdLst>
              <a:gd name="T0" fmla="*/ 80304 w 291288"/>
              <a:gd name="T1" fmla="*/ 256446 h 291739"/>
              <a:gd name="T2" fmla="*/ 75895 w 291288"/>
              <a:gd name="T3" fmla="*/ 285182 h 291739"/>
              <a:gd name="T4" fmla="*/ 144207 w 291288"/>
              <a:gd name="T5" fmla="*/ 285182 h 291739"/>
              <a:gd name="T6" fmla="*/ 144207 w 291288"/>
              <a:gd name="T7" fmla="*/ 256446 h 291739"/>
              <a:gd name="T8" fmla="*/ 85813 w 291288"/>
              <a:gd name="T9" fmla="*/ 222616 h 291739"/>
              <a:gd name="T10" fmla="*/ 81772 w 291288"/>
              <a:gd name="T11" fmla="*/ 247352 h 291739"/>
              <a:gd name="T12" fmla="*/ 148614 w 291288"/>
              <a:gd name="T13" fmla="*/ 247352 h 291739"/>
              <a:gd name="T14" fmla="*/ 153020 w 291288"/>
              <a:gd name="T15" fmla="*/ 252081 h 291739"/>
              <a:gd name="T16" fmla="*/ 153020 w 291288"/>
              <a:gd name="T17" fmla="*/ 285182 h 291739"/>
              <a:gd name="T18" fmla="*/ 273483 w 291288"/>
              <a:gd name="T19" fmla="*/ 285182 h 291739"/>
              <a:gd name="T20" fmla="*/ 147513 w 291288"/>
              <a:gd name="T21" fmla="*/ 222616 h 291739"/>
              <a:gd name="T22" fmla="*/ 29621 w 291288"/>
              <a:gd name="T23" fmla="*/ 222616 h 291739"/>
              <a:gd name="T24" fmla="*/ 10524 w 291288"/>
              <a:gd name="T25" fmla="*/ 285182 h 291739"/>
              <a:gd name="T26" fmla="*/ 66713 w 291288"/>
              <a:gd name="T27" fmla="*/ 285182 h 291739"/>
              <a:gd name="T28" fmla="*/ 76997 w 291288"/>
              <a:gd name="T29" fmla="*/ 222616 h 291739"/>
              <a:gd name="T30" fmla="*/ 263202 w 291288"/>
              <a:gd name="T31" fmla="*/ 208067 h 291739"/>
              <a:gd name="T32" fmla="*/ 200397 w 291288"/>
              <a:gd name="T33" fmla="*/ 239349 h 291739"/>
              <a:gd name="T34" fmla="*/ 285235 w 291288"/>
              <a:gd name="T35" fmla="*/ 281181 h 291739"/>
              <a:gd name="T36" fmla="*/ 192319 w 291288"/>
              <a:gd name="T37" fmla="*/ 175329 h 291739"/>
              <a:gd name="T38" fmla="*/ 155960 w 291288"/>
              <a:gd name="T39" fmla="*/ 217160 h 291739"/>
              <a:gd name="T40" fmla="*/ 190483 w 291288"/>
              <a:gd name="T41" fmla="*/ 233893 h 291739"/>
              <a:gd name="T42" fmla="*/ 260628 w 291288"/>
              <a:gd name="T43" fmla="*/ 199336 h 291739"/>
              <a:gd name="T44" fmla="*/ 253281 w 291288"/>
              <a:gd name="T45" fmla="*/ 175329 h 291739"/>
              <a:gd name="T46" fmla="*/ 93892 w 291288"/>
              <a:gd name="T47" fmla="*/ 175329 h 291739"/>
              <a:gd name="T48" fmla="*/ 87649 w 291288"/>
              <a:gd name="T49" fmla="*/ 213886 h 291739"/>
              <a:gd name="T50" fmla="*/ 137594 w 291288"/>
              <a:gd name="T51" fmla="*/ 213886 h 291739"/>
              <a:gd name="T52" fmla="*/ 104910 w 291288"/>
              <a:gd name="T53" fmla="*/ 175329 h 291739"/>
              <a:gd name="T54" fmla="*/ 43943 w 291288"/>
              <a:gd name="T55" fmla="*/ 175329 h 291739"/>
              <a:gd name="T56" fmla="*/ 32191 w 291288"/>
              <a:gd name="T57" fmla="*/ 213886 h 291739"/>
              <a:gd name="T58" fmla="*/ 78468 w 291288"/>
              <a:gd name="T59" fmla="*/ 213886 h 291739"/>
              <a:gd name="T60" fmla="*/ 84711 w 291288"/>
              <a:gd name="T61" fmla="*/ 175329 h 291739"/>
              <a:gd name="T62" fmla="*/ 148614 w 291288"/>
              <a:gd name="T63" fmla="*/ 51969 h 291739"/>
              <a:gd name="T64" fmla="*/ 117485 w 291288"/>
              <a:gd name="T65" fmla="*/ 83268 h 291739"/>
              <a:gd name="T66" fmla="*/ 148614 w 291288"/>
              <a:gd name="T67" fmla="*/ 114201 h 291739"/>
              <a:gd name="T68" fmla="*/ 179744 w 291288"/>
              <a:gd name="T69" fmla="*/ 83268 h 291739"/>
              <a:gd name="T70" fmla="*/ 148614 w 291288"/>
              <a:gd name="T71" fmla="*/ 51969 h 291739"/>
              <a:gd name="T72" fmla="*/ 148614 w 291288"/>
              <a:gd name="T73" fmla="*/ 43233 h 291739"/>
              <a:gd name="T74" fmla="*/ 188899 w 291288"/>
              <a:gd name="T75" fmla="*/ 83268 h 291739"/>
              <a:gd name="T76" fmla="*/ 148614 w 291288"/>
              <a:gd name="T77" fmla="*/ 122936 h 291739"/>
              <a:gd name="T78" fmla="*/ 108328 w 291288"/>
              <a:gd name="T79" fmla="*/ 83268 h 291739"/>
              <a:gd name="T80" fmla="*/ 148614 w 291288"/>
              <a:gd name="T81" fmla="*/ 43233 h 291739"/>
              <a:gd name="T82" fmla="*/ 148614 w 291288"/>
              <a:gd name="T83" fmla="*/ 8732 h 291739"/>
              <a:gd name="T84" fmla="*/ 74427 w 291288"/>
              <a:gd name="T85" fmla="*/ 82208 h 291739"/>
              <a:gd name="T86" fmla="*/ 148614 w 291288"/>
              <a:gd name="T87" fmla="*/ 212067 h 291739"/>
              <a:gd name="T88" fmla="*/ 222433 w 291288"/>
              <a:gd name="T89" fmla="*/ 82208 h 291739"/>
              <a:gd name="T90" fmla="*/ 148614 w 291288"/>
              <a:gd name="T91" fmla="*/ 8732 h 291739"/>
              <a:gd name="T92" fmla="*/ 148614 w 291288"/>
              <a:gd name="T93" fmla="*/ 0 h 291739"/>
              <a:gd name="T94" fmla="*/ 231247 w 291288"/>
              <a:gd name="T95" fmla="*/ 82208 h 291739"/>
              <a:gd name="T96" fmla="*/ 198193 w 291288"/>
              <a:gd name="T97" fmla="*/ 166234 h 291739"/>
              <a:gd name="T98" fmla="*/ 256586 w 291288"/>
              <a:gd name="T99" fmla="*/ 166234 h 291739"/>
              <a:gd name="T100" fmla="*/ 260628 w 291288"/>
              <a:gd name="T101" fmla="*/ 169508 h 291739"/>
              <a:gd name="T102" fmla="*/ 296620 w 291288"/>
              <a:gd name="T103" fmla="*/ 288092 h 291739"/>
              <a:gd name="T104" fmla="*/ 296253 w 291288"/>
              <a:gd name="T105" fmla="*/ 292457 h 291739"/>
              <a:gd name="T106" fmla="*/ 292580 w 291288"/>
              <a:gd name="T107" fmla="*/ 294275 h 291739"/>
              <a:gd name="T108" fmla="*/ 4282 w 291288"/>
              <a:gd name="T109" fmla="*/ 294275 h 291739"/>
              <a:gd name="T110" fmla="*/ 610 w 291288"/>
              <a:gd name="T111" fmla="*/ 292457 h 291739"/>
              <a:gd name="T112" fmla="*/ 243 w 291288"/>
              <a:gd name="T113" fmla="*/ 288092 h 291739"/>
              <a:gd name="T114" fmla="*/ 36232 w 291288"/>
              <a:gd name="T115" fmla="*/ 169508 h 291739"/>
              <a:gd name="T116" fmla="*/ 40639 w 291288"/>
              <a:gd name="T117" fmla="*/ 166234 h 291739"/>
              <a:gd name="T118" fmla="*/ 98298 w 291288"/>
              <a:gd name="T119" fmla="*/ 166234 h 291739"/>
              <a:gd name="T120" fmla="*/ 65612 w 291288"/>
              <a:gd name="T121" fmla="*/ 82208 h 291739"/>
              <a:gd name="T122" fmla="*/ 148614 w 291288"/>
              <a:gd name="T123" fmla="*/ 0 h 29173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91288" h="291739">
                <a:moveTo>
                  <a:pt x="78754" y="254235"/>
                </a:moveTo>
                <a:lnTo>
                  <a:pt x="74431" y="282724"/>
                </a:lnTo>
                <a:lnTo>
                  <a:pt x="141424" y="282724"/>
                </a:lnTo>
                <a:lnTo>
                  <a:pt x="141424" y="254235"/>
                </a:lnTo>
                <a:lnTo>
                  <a:pt x="78754" y="254235"/>
                </a:lnTo>
                <a:close/>
                <a:moveTo>
                  <a:pt x="84156" y="220698"/>
                </a:moveTo>
                <a:lnTo>
                  <a:pt x="80194" y="245220"/>
                </a:lnTo>
                <a:lnTo>
                  <a:pt x="145746" y="245220"/>
                </a:lnTo>
                <a:cubicBezTo>
                  <a:pt x="147907" y="245220"/>
                  <a:pt x="150068" y="247384"/>
                  <a:pt x="150068" y="249908"/>
                </a:cubicBezTo>
                <a:lnTo>
                  <a:pt x="150068" y="282724"/>
                </a:lnTo>
                <a:lnTo>
                  <a:pt x="268205" y="282724"/>
                </a:lnTo>
                <a:lnTo>
                  <a:pt x="144666" y="220698"/>
                </a:lnTo>
                <a:lnTo>
                  <a:pt x="84156" y="220698"/>
                </a:lnTo>
                <a:close/>
                <a:moveTo>
                  <a:pt x="29050" y="220698"/>
                </a:moveTo>
                <a:lnTo>
                  <a:pt x="10321" y="282724"/>
                </a:lnTo>
                <a:lnTo>
                  <a:pt x="65427" y="282724"/>
                </a:lnTo>
                <a:lnTo>
                  <a:pt x="75512" y="220698"/>
                </a:lnTo>
                <a:lnTo>
                  <a:pt x="29050" y="220698"/>
                </a:lnTo>
                <a:close/>
                <a:moveTo>
                  <a:pt x="258120" y="206273"/>
                </a:moveTo>
                <a:lnTo>
                  <a:pt x="196530" y="237286"/>
                </a:lnTo>
                <a:lnTo>
                  <a:pt x="279730" y="278757"/>
                </a:lnTo>
                <a:lnTo>
                  <a:pt x="258120" y="206273"/>
                </a:lnTo>
                <a:close/>
                <a:moveTo>
                  <a:pt x="188607" y="173818"/>
                </a:moveTo>
                <a:cubicBezTo>
                  <a:pt x="174200" y="192930"/>
                  <a:pt x="160153" y="208076"/>
                  <a:pt x="152950" y="215289"/>
                </a:cubicBezTo>
                <a:lnTo>
                  <a:pt x="186806" y="231877"/>
                </a:lnTo>
                <a:lnTo>
                  <a:pt x="255599" y="197618"/>
                </a:lnTo>
                <a:lnTo>
                  <a:pt x="248395" y="173818"/>
                </a:lnTo>
                <a:lnTo>
                  <a:pt x="188607" y="173818"/>
                </a:lnTo>
                <a:close/>
                <a:moveTo>
                  <a:pt x="92080" y="173818"/>
                </a:moveTo>
                <a:lnTo>
                  <a:pt x="85957" y="212043"/>
                </a:lnTo>
                <a:lnTo>
                  <a:pt x="134941" y="212043"/>
                </a:lnTo>
                <a:cubicBezTo>
                  <a:pt x="127377" y="204109"/>
                  <a:pt x="115131" y="190406"/>
                  <a:pt x="102885" y="173818"/>
                </a:cubicBezTo>
                <a:lnTo>
                  <a:pt x="92080" y="173818"/>
                </a:lnTo>
                <a:close/>
                <a:moveTo>
                  <a:pt x="43096" y="173818"/>
                </a:moveTo>
                <a:lnTo>
                  <a:pt x="31571" y="212043"/>
                </a:lnTo>
                <a:lnTo>
                  <a:pt x="76953" y="212043"/>
                </a:lnTo>
                <a:lnTo>
                  <a:pt x="83076" y="173818"/>
                </a:lnTo>
                <a:lnTo>
                  <a:pt x="43096" y="173818"/>
                </a:lnTo>
                <a:close/>
                <a:moveTo>
                  <a:pt x="145746" y="51521"/>
                </a:moveTo>
                <a:cubicBezTo>
                  <a:pt x="128866" y="51521"/>
                  <a:pt x="115217" y="65592"/>
                  <a:pt x="115217" y="82550"/>
                </a:cubicBezTo>
                <a:cubicBezTo>
                  <a:pt x="115217" y="99507"/>
                  <a:pt x="128866" y="113217"/>
                  <a:pt x="145746" y="113217"/>
                </a:cubicBezTo>
                <a:cubicBezTo>
                  <a:pt x="162627" y="113217"/>
                  <a:pt x="176275" y="99507"/>
                  <a:pt x="176275" y="82550"/>
                </a:cubicBezTo>
                <a:cubicBezTo>
                  <a:pt x="176275" y="65592"/>
                  <a:pt x="162627" y="51521"/>
                  <a:pt x="145746" y="51521"/>
                </a:cubicBezTo>
                <a:close/>
                <a:moveTo>
                  <a:pt x="145746" y="42862"/>
                </a:moveTo>
                <a:cubicBezTo>
                  <a:pt x="167296" y="42862"/>
                  <a:pt x="185254" y="60541"/>
                  <a:pt x="185254" y="82550"/>
                </a:cubicBezTo>
                <a:cubicBezTo>
                  <a:pt x="185254" y="104197"/>
                  <a:pt x="167296" y="121876"/>
                  <a:pt x="145746" y="121876"/>
                </a:cubicBezTo>
                <a:cubicBezTo>
                  <a:pt x="123837" y="121876"/>
                  <a:pt x="106238" y="104197"/>
                  <a:pt x="106238" y="82550"/>
                </a:cubicBezTo>
                <a:cubicBezTo>
                  <a:pt x="106238" y="60541"/>
                  <a:pt x="123837" y="42862"/>
                  <a:pt x="145746" y="42862"/>
                </a:cubicBezTo>
                <a:close/>
                <a:moveTo>
                  <a:pt x="145746" y="8655"/>
                </a:moveTo>
                <a:cubicBezTo>
                  <a:pt x="105767" y="8655"/>
                  <a:pt x="72991" y="41471"/>
                  <a:pt x="72991" y="81500"/>
                </a:cubicBezTo>
                <a:cubicBezTo>
                  <a:pt x="72991" y="133428"/>
                  <a:pt x="131339" y="195815"/>
                  <a:pt x="145746" y="210240"/>
                </a:cubicBezTo>
                <a:cubicBezTo>
                  <a:pt x="159793" y="195815"/>
                  <a:pt x="218141" y="133068"/>
                  <a:pt x="218141" y="81500"/>
                </a:cubicBezTo>
                <a:cubicBezTo>
                  <a:pt x="218141" y="41471"/>
                  <a:pt x="185725" y="8655"/>
                  <a:pt x="145746" y="8655"/>
                </a:cubicBezTo>
                <a:close/>
                <a:moveTo>
                  <a:pt x="145746" y="0"/>
                </a:moveTo>
                <a:cubicBezTo>
                  <a:pt x="190408" y="0"/>
                  <a:pt x="226785" y="36422"/>
                  <a:pt x="226785" y="81500"/>
                </a:cubicBezTo>
                <a:cubicBezTo>
                  <a:pt x="226785" y="109628"/>
                  <a:pt x="211658" y="139920"/>
                  <a:pt x="194369" y="164802"/>
                </a:cubicBezTo>
                <a:lnTo>
                  <a:pt x="251637" y="164802"/>
                </a:lnTo>
                <a:cubicBezTo>
                  <a:pt x="253438" y="164802"/>
                  <a:pt x="255239" y="166245"/>
                  <a:pt x="255599" y="168048"/>
                </a:cubicBezTo>
                <a:lnTo>
                  <a:pt x="290896" y="285609"/>
                </a:lnTo>
                <a:cubicBezTo>
                  <a:pt x="291616" y="287051"/>
                  <a:pt x="291256" y="288494"/>
                  <a:pt x="290536" y="289936"/>
                </a:cubicBezTo>
                <a:cubicBezTo>
                  <a:pt x="289455" y="291018"/>
                  <a:pt x="288375" y="291739"/>
                  <a:pt x="286934" y="291739"/>
                </a:cubicBezTo>
                <a:lnTo>
                  <a:pt x="4198" y="291739"/>
                </a:lnTo>
                <a:cubicBezTo>
                  <a:pt x="3117" y="291739"/>
                  <a:pt x="1677" y="291018"/>
                  <a:pt x="596" y="289936"/>
                </a:cubicBezTo>
                <a:cubicBezTo>
                  <a:pt x="-124" y="288494"/>
                  <a:pt x="-124" y="287051"/>
                  <a:pt x="236" y="285609"/>
                </a:cubicBezTo>
                <a:lnTo>
                  <a:pt x="35533" y="168048"/>
                </a:lnTo>
                <a:cubicBezTo>
                  <a:pt x="36253" y="166245"/>
                  <a:pt x="37694" y="164802"/>
                  <a:pt x="39855" y="164802"/>
                </a:cubicBezTo>
                <a:lnTo>
                  <a:pt x="96402" y="164802"/>
                </a:lnTo>
                <a:cubicBezTo>
                  <a:pt x="79834" y="139920"/>
                  <a:pt x="64347" y="109628"/>
                  <a:pt x="64347" y="81500"/>
                </a:cubicBezTo>
                <a:cubicBezTo>
                  <a:pt x="64347" y="36422"/>
                  <a:pt x="100724" y="0"/>
                  <a:pt x="145746" y="0"/>
                </a:cubicBezTo>
                <a:close/>
              </a:path>
            </a:pathLst>
          </a:custGeom>
          <a:solidFill>
            <a:schemeClr val="bg1"/>
          </a:solidFill>
          <a:ln>
            <a:noFill/>
          </a:ln>
          <a:effectLst/>
        </p:spPr>
        <p:txBody>
          <a:bodyPr anchor="ctr"/>
          <a:lstStyle/>
          <a:p>
            <a:endParaRPr lang="en-US" dirty="0">
              <a:solidFill>
                <a:schemeClr val="bg1"/>
              </a:solidFill>
              <a:latin typeface="Source Sans Pro Light" panose="020B0403030403020204" pitchFamily="34" charset="0"/>
              <a:ea typeface="Source Sans Pro Light" panose="020B0403030403020204" pitchFamily="34" charset="0"/>
              <a:cs typeface="Poppins ExtraLight" pitchFamily="2" charset="77"/>
            </a:endParaRPr>
          </a:p>
        </p:txBody>
      </p:sp>
      <p:sp>
        <p:nvSpPr>
          <p:cNvPr id="14" name="Freeform 965">
            <a:extLst>
              <a:ext uri="{FF2B5EF4-FFF2-40B4-BE49-F238E27FC236}">
                <a16:creationId xmlns:a16="http://schemas.microsoft.com/office/drawing/2014/main" id="{C788444C-2D3B-8545-9E92-B4E9B7CD9D83}"/>
              </a:ext>
            </a:extLst>
          </p:cNvPr>
          <p:cNvSpPr>
            <a:spLocks noChangeAspect="1" noChangeArrowheads="1"/>
          </p:cNvSpPr>
          <p:nvPr/>
        </p:nvSpPr>
        <p:spPr bwMode="auto">
          <a:xfrm>
            <a:off x="6345399" y="6726823"/>
            <a:ext cx="977576" cy="977576"/>
          </a:xfrm>
          <a:custGeom>
            <a:avLst/>
            <a:gdLst>
              <a:gd name="T0" fmla="*/ 17075 w 291740"/>
              <a:gd name="T1" fmla="*/ 286593 h 291379"/>
              <a:gd name="T2" fmla="*/ 232873 w 291740"/>
              <a:gd name="T3" fmla="*/ 251134 h 291379"/>
              <a:gd name="T4" fmla="*/ 124610 w 291740"/>
              <a:gd name="T5" fmla="*/ 254058 h 291379"/>
              <a:gd name="T6" fmla="*/ 177123 w 291740"/>
              <a:gd name="T7" fmla="*/ 212314 h 291379"/>
              <a:gd name="T8" fmla="*/ 229931 w 291740"/>
              <a:gd name="T9" fmla="*/ 216776 h 291379"/>
              <a:gd name="T10" fmla="*/ 177123 w 291740"/>
              <a:gd name="T11" fmla="*/ 221610 h 291379"/>
              <a:gd name="T12" fmla="*/ 177123 w 291740"/>
              <a:gd name="T13" fmla="*/ 212314 h 291379"/>
              <a:gd name="T14" fmla="*/ 206442 w 291740"/>
              <a:gd name="T15" fmla="*/ 180089 h 291379"/>
              <a:gd name="T16" fmla="*/ 206442 w 291740"/>
              <a:gd name="T17" fmla="*/ 189385 h 291379"/>
              <a:gd name="T18" fmla="*/ 172724 w 291740"/>
              <a:gd name="T19" fmla="*/ 184551 h 291379"/>
              <a:gd name="T20" fmla="*/ 177123 w 291740"/>
              <a:gd name="T21" fmla="*/ 146253 h 291379"/>
              <a:gd name="T22" fmla="*/ 229931 w 291740"/>
              <a:gd name="T23" fmla="*/ 151086 h 291379"/>
              <a:gd name="T24" fmla="*/ 177123 w 291740"/>
              <a:gd name="T25" fmla="*/ 155549 h 291379"/>
              <a:gd name="T26" fmla="*/ 177123 w 291740"/>
              <a:gd name="T27" fmla="*/ 146253 h 291379"/>
              <a:gd name="T28" fmla="*/ 252854 w 291740"/>
              <a:gd name="T29" fmla="*/ 154629 h 291379"/>
              <a:gd name="T30" fmla="*/ 240865 w 291740"/>
              <a:gd name="T31" fmla="*/ 246383 h 291379"/>
              <a:gd name="T32" fmla="*/ 284824 w 291740"/>
              <a:gd name="T33" fmla="*/ 128674 h 291379"/>
              <a:gd name="T34" fmla="*/ 9081 w 291740"/>
              <a:gd name="T35" fmla="*/ 281841 h 291379"/>
              <a:gd name="T36" fmla="*/ 91550 w 291740"/>
              <a:gd name="T37" fmla="*/ 195570 h 291379"/>
              <a:gd name="T38" fmla="*/ 90097 w 291740"/>
              <a:gd name="T39" fmla="*/ 123555 h 291379"/>
              <a:gd name="T40" fmla="*/ 100269 w 291740"/>
              <a:gd name="T41" fmla="*/ 220427 h 291379"/>
              <a:gd name="T42" fmla="*/ 148587 w 291740"/>
              <a:gd name="T43" fmla="*/ 220427 h 291379"/>
              <a:gd name="T44" fmla="*/ 90097 w 291740"/>
              <a:gd name="T45" fmla="*/ 123555 h 291379"/>
              <a:gd name="T46" fmla="*/ 43596 w 291740"/>
              <a:gd name="T47" fmla="*/ 143662 h 291379"/>
              <a:gd name="T48" fmla="*/ 91550 w 291740"/>
              <a:gd name="T49" fmla="*/ 183873 h 291379"/>
              <a:gd name="T50" fmla="*/ 67573 w 291740"/>
              <a:gd name="T51" fmla="*/ 123555 h 291379"/>
              <a:gd name="T52" fmla="*/ 225164 w 291740"/>
              <a:gd name="T53" fmla="*/ 114029 h 291379"/>
              <a:gd name="T54" fmla="*/ 225164 w 291740"/>
              <a:gd name="T55" fmla="*/ 123325 h 291379"/>
              <a:gd name="T56" fmla="*/ 172724 w 291740"/>
              <a:gd name="T57" fmla="*/ 118863 h 291379"/>
              <a:gd name="T58" fmla="*/ 252854 w 291740"/>
              <a:gd name="T59" fmla="*/ 95773 h 291379"/>
              <a:gd name="T60" fmla="*/ 282281 w 291740"/>
              <a:gd name="T61" fmla="*/ 119534 h 291379"/>
              <a:gd name="T62" fmla="*/ 177123 w 291740"/>
              <a:gd name="T63" fmla="*/ 80194 h 291379"/>
              <a:gd name="T64" fmla="*/ 229931 w 291740"/>
              <a:gd name="T65" fmla="*/ 85027 h 291379"/>
              <a:gd name="T66" fmla="*/ 177123 w 291740"/>
              <a:gd name="T67" fmla="*/ 89490 h 291379"/>
              <a:gd name="T68" fmla="*/ 177123 w 291740"/>
              <a:gd name="T69" fmla="*/ 80194 h 291379"/>
              <a:gd name="T70" fmla="*/ 157307 w 291740"/>
              <a:gd name="T71" fmla="*/ 220427 h 291379"/>
              <a:gd name="T72" fmla="*/ 220157 w 291740"/>
              <a:gd name="T73" fmla="*/ 244921 h 291379"/>
              <a:gd name="T74" fmla="*/ 244135 w 291740"/>
              <a:gd name="T75" fmla="*/ 56660 h 291379"/>
              <a:gd name="T76" fmla="*/ 147134 w 291740"/>
              <a:gd name="T77" fmla="*/ 10234 h 291379"/>
              <a:gd name="T78" fmla="*/ 35604 w 291740"/>
              <a:gd name="T79" fmla="*/ 138910 h 291379"/>
              <a:gd name="T80" fmla="*/ 148587 w 291740"/>
              <a:gd name="T81" fmla="*/ 114417 h 291379"/>
              <a:gd name="T82" fmla="*/ 152948 w 291740"/>
              <a:gd name="T83" fmla="*/ 47887 h 291379"/>
              <a:gd name="T84" fmla="*/ 147134 w 291740"/>
              <a:gd name="T85" fmla="*/ 10234 h 291379"/>
              <a:gd name="T86" fmla="*/ 150041 w 291740"/>
              <a:gd name="T87" fmla="*/ 1098 h 291379"/>
              <a:gd name="T88" fmla="*/ 248858 w 291740"/>
              <a:gd name="T89" fmla="*/ 47887 h 291379"/>
              <a:gd name="T90" fmla="*/ 252854 w 291740"/>
              <a:gd name="T91" fmla="*/ 84077 h 291379"/>
              <a:gd name="T92" fmla="*/ 293906 w 291740"/>
              <a:gd name="T93" fmla="*/ 119534 h 291379"/>
              <a:gd name="T94" fmla="*/ 289547 w 291740"/>
              <a:gd name="T95" fmla="*/ 295732 h 291379"/>
              <a:gd name="T96" fmla="*/ 0 w 291740"/>
              <a:gd name="T97" fmla="*/ 291345 h 291379"/>
              <a:gd name="T98" fmla="*/ 1815 w 291740"/>
              <a:gd name="T99" fmla="*/ 115880 h 29137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91740" h="291379">
                <a:moveTo>
                  <a:pt x="91236" y="222946"/>
                </a:moveTo>
                <a:lnTo>
                  <a:pt x="16949" y="282375"/>
                </a:lnTo>
                <a:lnTo>
                  <a:pt x="274791" y="282375"/>
                </a:lnTo>
                <a:lnTo>
                  <a:pt x="231156" y="247438"/>
                </a:lnTo>
                <a:cubicBezTo>
                  <a:pt x="227189" y="249239"/>
                  <a:pt x="222862" y="250319"/>
                  <a:pt x="218534" y="250319"/>
                </a:cubicBezTo>
                <a:lnTo>
                  <a:pt x="123691" y="250319"/>
                </a:lnTo>
                <a:cubicBezTo>
                  <a:pt x="107464" y="250319"/>
                  <a:pt x="93760" y="238434"/>
                  <a:pt x="91236" y="222946"/>
                </a:cubicBezTo>
                <a:close/>
                <a:moveTo>
                  <a:pt x="175818" y="209189"/>
                </a:moveTo>
                <a:lnTo>
                  <a:pt x="223504" y="209189"/>
                </a:lnTo>
                <a:cubicBezTo>
                  <a:pt x="226052" y="209189"/>
                  <a:pt x="228236" y="211021"/>
                  <a:pt x="228236" y="213585"/>
                </a:cubicBezTo>
                <a:cubicBezTo>
                  <a:pt x="228236" y="216150"/>
                  <a:pt x="226052" y="218348"/>
                  <a:pt x="223504" y="218348"/>
                </a:cubicBezTo>
                <a:lnTo>
                  <a:pt x="175818" y="218348"/>
                </a:lnTo>
                <a:cubicBezTo>
                  <a:pt x="173634" y="218348"/>
                  <a:pt x="171450" y="216150"/>
                  <a:pt x="171450" y="213585"/>
                </a:cubicBezTo>
                <a:cubicBezTo>
                  <a:pt x="171450" y="211021"/>
                  <a:pt x="173634" y="209189"/>
                  <a:pt x="175818" y="209189"/>
                </a:cubicBezTo>
                <a:close/>
                <a:moveTo>
                  <a:pt x="175723" y="177439"/>
                </a:moveTo>
                <a:lnTo>
                  <a:pt x="204921" y="177439"/>
                </a:lnTo>
                <a:cubicBezTo>
                  <a:pt x="207414" y="177439"/>
                  <a:pt x="209194" y="179271"/>
                  <a:pt x="209194" y="181835"/>
                </a:cubicBezTo>
                <a:cubicBezTo>
                  <a:pt x="209194" y="184399"/>
                  <a:pt x="207414" y="186598"/>
                  <a:pt x="204921" y="186598"/>
                </a:cubicBezTo>
                <a:lnTo>
                  <a:pt x="175723" y="186598"/>
                </a:lnTo>
                <a:cubicBezTo>
                  <a:pt x="173587" y="186598"/>
                  <a:pt x="171450" y="184399"/>
                  <a:pt x="171450" y="181835"/>
                </a:cubicBezTo>
                <a:cubicBezTo>
                  <a:pt x="171450" y="179271"/>
                  <a:pt x="173587" y="177439"/>
                  <a:pt x="175723" y="177439"/>
                </a:cubicBezTo>
                <a:close/>
                <a:moveTo>
                  <a:pt x="175818" y="144101"/>
                </a:moveTo>
                <a:lnTo>
                  <a:pt x="223504" y="144101"/>
                </a:lnTo>
                <a:cubicBezTo>
                  <a:pt x="226052" y="144101"/>
                  <a:pt x="228236" y="146299"/>
                  <a:pt x="228236" y="148863"/>
                </a:cubicBezTo>
                <a:cubicBezTo>
                  <a:pt x="228236" y="151061"/>
                  <a:pt x="226052" y="153260"/>
                  <a:pt x="223504" y="153260"/>
                </a:cubicBezTo>
                <a:lnTo>
                  <a:pt x="175818" y="153260"/>
                </a:lnTo>
                <a:cubicBezTo>
                  <a:pt x="173634" y="153260"/>
                  <a:pt x="171450" y="151061"/>
                  <a:pt x="171450" y="148863"/>
                </a:cubicBezTo>
                <a:cubicBezTo>
                  <a:pt x="171450" y="146299"/>
                  <a:pt x="173634" y="144101"/>
                  <a:pt x="175818" y="144101"/>
                </a:cubicBezTo>
                <a:close/>
                <a:moveTo>
                  <a:pt x="282724" y="126780"/>
                </a:moveTo>
                <a:lnTo>
                  <a:pt x="250990" y="152352"/>
                </a:lnTo>
                <a:lnTo>
                  <a:pt x="250990" y="217183"/>
                </a:lnTo>
                <a:cubicBezTo>
                  <a:pt x="250990" y="227628"/>
                  <a:pt x="246302" y="236633"/>
                  <a:pt x="239090" y="242756"/>
                </a:cubicBezTo>
                <a:lnTo>
                  <a:pt x="282724" y="277692"/>
                </a:lnTo>
                <a:lnTo>
                  <a:pt x="282724" y="126780"/>
                </a:lnTo>
                <a:close/>
                <a:moveTo>
                  <a:pt x="9015" y="126780"/>
                </a:moveTo>
                <a:lnTo>
                  <a:pt x="9015" y="277692"/>
                </a:lnTo>
                <a:lnTo>
                  <a:pt x="90875" y="212141"/>
                </a:lnTo>
                <a:lnTo>
                  <a:pt x="90875" y="192691"/>
                </a:lnTo>
                <a:lnTo>
                  <a:pt x="9015" y="126780"/>
                </a:lnTo>
                <a:close/>
                <a:moveTo>
                  <a:pt x="89433" y="121737"/>
                </a:moveTo>
                <a:cubicBezTo>
                  <a:pt x="95563" y="127500"/>
                  <a:pt x="99530" y="135784"/>
                  <a:pt x="99530" y="145509"/>
                </a:cubicBezTo>
                <a:lnTo>
                  <a:pt x="99530" y="217183"/>
                </a:lnTo>
                <a:cubicBezTo>
                  <a:pt x="99530" y="230870"/>
                  <a:pt x="110349" y="241315"/>
                  <a:pt x="123691" y="241315"/>
                </a:cubicBezTo>
                <a:cubicBezTo>
                  <a:pt x="136674" y="241315"/>
                  <a:pt x="147492" y="230870"/>
                  <a:pt x="147492" y="217183"/>
                </a:cubicBezTo>
                <a:lnTo>
                  <a:pt x="147492" y="121737"/>
                </a:lnTo>
                <a:lnTo>
                  <a:pt x="89433" y="121737"/>
                </a:lnTo>
                <a:close/>
                <a:moveTo>
                  <a:pt x="67075" y="121737"/>
                </a:moveTo>
                <a:cubicBezTo>
                  <a:pt x="55174" y="121737"/>
                  <a:pt x="45438" y="129661"/>
                  <a:pt x="43274" y="141547"/>
                </a:cubicBezTo>
                <a:cubicBezTo>
                  <a:pt x="43274" y="141907"/>
                  <a:pt x="43274" y="142627"/>
                  <a:pt x="42913" y="142988"/>
                </a:cubicBezTo>
                <a:lnTo>
                  <a:pt x="90875" y="181166"/>
                </a:lnTo>
                <a:lnTo>
                  <a:pt x="90875" y="145509"/>
                </a:lnTo>
                <a:cubicBezTo>
                  <a:pt x="90875" y="132543"/>
                  <a:pt x="80057" y="121737"/>
                  <a:pt x="67075" y="121737"/>
                </a:cubicBezTo>
                <a:close/>
                <a:moveTo>
                  <a:pt x="175818" y="112351"/>
                </a:moveTo>
                <a:lnTo>
                  <a:pt x="223504" y="112351"/>
                </a:lnTo>
                <a:cubicBezTo>
                  <a:pt x="226052" y="112351"/>
                  <a:pt x="228236" y="114549"/>
                  <a:pt x="228236" y="117113"/>
                </a:cubicBezTo>
                <a:cubicBezTo>
                  <a:pt x="228236" y="119678"/>
                  <a:pt x="226052" y="121510"/>
                  <a:pt x="223504" y="121510"/>
                </a:cubicBezTo>
                <a:lnTo>
                  <a:pt x="175818" y="121510"/>
                </a:lnTo>
                <a:cubicBezTo>
                  <a:pt x="173634" y="121510"/>
                  <a:pt x="171450" y="119678"/>
                  <a:pt x="171450" y="117113"/>
                </a:cubicBezTo>
                <a:cubicBezTo>
                  <a:pt x="171450" y="114549"/>
                  <a:pt x="173634" y="112351"/>
                  <a:pt x="175818" y="112351"/>
                </a:cubicBezTo>
                <a:close/>
                <a:moveTo>
                  <a:pt x="250990" y="94364"/>
                </a:moveTo>
                <a:lnTo>
                  <a:pt x="250990" y="140827"/>
                </a:lnTo>
                <a:lnTo>
                  <a:pt x="280200" y="117775"/>
                </a:lnTo>
                <a:lnTo>
                  <a:pt x="250990" y="94364"/>
                </a:lnTo>
                <a:close/>
                <a:moveTo>
                  <a:pt x="175818" y="79014"/>
                </a:moveTo>
                <a:lnTo>
                  <a:pt x="223504" y="79014"/>
                </a:lnTo>
                <a:cubicBezTo>
                  <a:pt x="226052" y="79014"/>
                  <a:pt x="228236" y="81212"/>
                  <a:pt x="228236" y="83776"/>
                </a:cubicBezTo>
                <a:cubicBezTo>
                  <a:pt x="228236" y="86341"/>
                  <a:pt x="226052" y="88173"/>
                  <a:pt x="223504" y="88173"/>
                </a:cubicBezTo>
                <a:lnTo>
                  <a:pt x="175818" y="88173"/>
                </a:lnTo>
                <a:cubicBezTo>
                  <a:pt x="173634" y="88173"/>
                  <a:pt x="171450" y="86341"/>
                  <a:pt x="171450" y="83776"/>
                </a:cubicBezTo>
                <a:cubicBezTo>
                  <a:pt x="171450" y="81212"/>
                  <a:pt x="173634" y="79014"/>
                  <a:pt x="175818" y="79014"/>
                </a:cubicBezTo>
                <a:close/>
                <a:moveTo>
                  <a:pt x="156147" y="55826"/>
                </a:moveTo>
                <a:lnTo>
                  <a:pt x="156147" y="217183"/>
                </a:lnTo>
                <a:cubicBezTo>
                  <a:pt x="156147" y="226908"/>
                  <a:pt x="152180" y="235192"/>
                  <a:pt x="145689" y="241315"/>
                </a:cubicBezTo>
                <a:lnTo>
                  <a:pt x="218534" y="241315"/>
                </a:lnTo>
                <a:cubicBezTo>
                  <a:pt x="231517" y="241315"/>
                  <a:pt x="242335" y="230870"/>
                  <a:pt x="242335" y="217183"/>
                </a:cubicBezTo>
                <a:lnTo>
                  <a:pt x="242335" y="55826"/>
                </a:lnTo>
                <a:lnTo>
                  <a:pt x="156147" y="55826"/>
                </a:lnTo>
                <a:close/>
                <a:moveTo>
                  <a:pt x="146050" y="10084"/>
                </a:moveTo>
                <a:lnTo>
                  <a:pt x="11540" y="117775"/>
                </a:lnTo>
                <a:lnTo>
                  <a:pt x="35340" y="136865"/>
                </a:lnTo>
                <a:cubicBezTo>
                  <a:pt x="39307" y="122818"/>
                  <a:pt x="51929" y="112733"/>
                  <a:pt x="67075" y="112733"/>
                </a:cubicBezTo>
                <a:lnTo>
                  <a:pt x="147492" y="112733"/>
                </a:lnTo>
                <a:lnTo>
                  <a:pt x="147492" y="51504"/>
                </a:lnTo>
                <a:cubicBezTo>
                  <a:pt x="147492" y="48983"/>
                  <a:pt x="149295" y="47182"/>
                  <a:pt x="151820" y="47182"/>
                </a:cubicBezTo>
                <a:lnTo>
                  <a:pt x="192209" y="47182"/>
                </a:lnTo>
                <a:lnTo>
                  <a:pt x="146050" y="10084"/>
                </a:lnTo>
                <a:close/>
                <a:moveTo>
                  <a:pt x="143165" y="1080"/>
                </a:moveTo>
                <a:cubicBezTo>
                  <a:pt x="144607" y="-361"/>
                  <a:pt x="147132" y="-361"/>
                  <a:pt x="148935" y="1080"/>
                </a:cubicBezTo>
                <a:lnTo>
                  <a:pt x="206273" y="47182"/>
                </a:lnTo>
                <a:lnTo>
                  <a:pt x="247023" y="47182"/>
                </a:lnTo>
                <a:cubicBezTo>
                  <a:pt x="249187" y="47182"/>
                  <a:pt x="250990" y="48983"/>
                  <a:pt x="250990" y="51504"/>
                </a:cubicBezTo>
                <a:lnTo>
                  <a:pt x="250990" y="82839"/>
                </a:lnTo>
                <a:lnTo>
                  <a:pt x="289937" y="114174"/>
                </a:lnTo>
                <a:cubicBezTo>
                  <a:pt x="291018" y="114894"/>
                  <a:pt x="291740" y="116335"/>
                  <a:pt x="291740" y="117775"/>
                </a:cubicBezTo>
                <a:lnTo>
                  <a:pt x="291740" y="287057"/>
                </a:lnTo>
                <a:cubicBezTo>
                  <a:pt x="291740" y="289218"/>
                  <a:pt x="289937" y="291379"/>
                  <a:pt x="287412" y="291379"/>
                </a:cubicBezTo>
                <a:lnTo>
                  <a:pt x="4688" y="291379"/>
                </a:lnTo>
                <a:cubicBezTo>
                  <a:pt x="2163" y="291379"/>
                  <a:pt x="0" y="289218"/>
                  <a:pt x="0" y="287057"/>
                </a:cubicBezTo>
                <a:lnTo>
                  <a:pt x="0" y="117775"/>
                </a:lnTo>
                <a:cubicBezTo>
                  <a:pt x="0" y="116335"/>
                  <a:pt x="721" y="114894"/>
                  <a:pt x="1803" y="114174"/>
                </a:cubicBezTo>
                <a:lnTo>
                  <a:pt x="143165" y="1080"/>
                </a:lnTo>
                <a:close/>
              </a:path>
            </a:pathLst>
          </a:custGeom>
          <a:solidFill>
            <a:schemeClr val="bg1"/>
          </a:solidFill>
          <a:ln>
            <a:noFill/>
          </a:ln>
          <a:effectLst/>
        </p:spPr>
        <p:txBody>
          <a:bodyPr anchor="ctr"/>
          <a:lstStyle/>
          <a:p>
            <a:endParaRPr lang="en-US" dirty="0">
              <a:solidFill>
                <a:schemeClr val="bg1"/>
              </a:solidFill>
              <a:latin typeface="Source Sans Pro Light" panose="020B0403030403020204" pitchFamily="34" charset="0"/>
              <a:ea typeface="Source Sans Pro Light" panose="020B0403030403020204" pitchFamily="34" charset="0"/>
              <a:cs typeface="Poppins ExtraLight" pitchFamily="2" charset="77"/>
            </a:endParaRPr>
          </a:p>
        </p:txBody>
      </p:sp>
      <p:sp>
        <p:nvSpPr>
          <p:cNvPr id="15" name="Freeform 1041">
            <a:extLst>
              <a:ext uri="{FF2B5EF4-FFF2-40B4-BE49-F238E27FC236}">
                <a16:creationId xmlns:a16="http://schemas.microsoft.com/office/drawing/2014/main" id="{139943B0-0687-2B4B-8E34-AF9B02CB797C}"/>
              </a:ext>
            </a:extLst>
          </p:cNvPr>
          <p:cNvSpPr>
            <a:spLocks noChangeAspect="1" noChangeArrowheads="1"/>
          </p:cNvSpPr>
          <p:nvPr/>
        </p:nvSpPr>
        <p:spPr bwMode="auto">
          <a:xfrm>
            <a:off x="17490594" y="6740102"/>
            <a:ext cx="956326" cy="951018"/>
          </a:xfrm>
          <a:custGeom>
            <a:avLst/>
            <a:gdLst>
              <a:gd name="T0" fmla="*/ 199697 w 284789"/>
              <a:gd name="T1" fmla="*/ 264512 h 283801"/>
              <a:gd name="T2" fmla="*/ 206314 w 284789"/>
              <a:gd name="T3" fmla="*/ 246685 h 283801"/>
              <a:gd name="T4" fmla="*/ 186966 w 284789"/>
              <a:gd name="T5" fmla="*/ 124970 h 283801"/>
              <a:gd name="T6" fmla="*/ 134183 w 284789"/>
              <a:gd name="T7" fmla="*/ 188563 h 283801"/>
              <a:gd name="T8" fmla="*/ 96794 w 284789"/>
              <a:gd name="T9" fmla="*/ 157666 h 283801"/>
              <a:gd name="T10" fmla="*/ 131249 w 284789"/>
              <a:gd name="T11" fmla="*/ 179582 h 283801"/>
              <a:gd name="T12" fmla="*/ 13709 w 284789"/>
              <a:gd name="T13" fmla="*/ 104438 h 283801"/>
              <a:gd name="T14" fmla="*/ 191611 w 284789"/>
              <a:gd name="T15" fmla="*/ 269241 h 283801"/>
              <a:gd name="T16" fmla="*/ 54876 w 284789"/>
              <a:gd name="T17" fmla="*/ 180473 h 283801"/>
              <a:gd name="T18" fmla="*/ 17017 w 284789"/>
              <a:gd name="T19" fmla="*/ 96435 h 283801"/>
              <a:gd name="T20" fmla="*/ 57816 w 284789"/>
              <a:gd name="T21" fmla="*/ 124447 h 283801"/>
              <a:gd name="T22" fmla="*/ 64434 w 284789"/>
              <a:gd name="T23" fmla="*/ 105894 h 283801"/>
              <a:gd name="T24" fmla="*/ 33742 w 284789"/>
              <a:gd name="T25" fmla="*/ 70513 h 283801"/>
              <a:gd name="T26" fmla="*/ 75827 w 284789"/>
              <a:gd name="T27" fmla="*/ 112078 h 283801"/>
              <a:gd name="T28" fmla="*/ 52671 w 284789"/>
              <a:gd name="T29" fmla="*/ 153916 h 283801"/>
              <a:gd name="T30" fmla="*/ 153751 w 284789"/>
              <a:gd name="T31" fmla="*/ 225221 h 283801"/>
              <a:gd name="T32" fmla="*/ 212562 w 284789"/>
              <a:gd name="T33" fmla="*/ 240137 h 283801"/>
              <a:gd name="T34" fmla="*/ 185729 w 284789"/>
              <a:gd name="T35" fmla="*/ 280518 h 283801"/>
              <a:gd name="T36" fmla="*/ 5255 w 284789"/>
              <a:gd name="T37" fmla="*/ 102254 h 283801"/>
              <a:gd name="T38" fmla="*/ 145134 w 284789"/>
              <a:gd name="T39" fmla="*/ 57588 h 283801"/>
              <a:gd name="T40" fmla="*/ 203836 w 284789"/>
              <a:gd name="T41" fmla="*/ 204394 h 283801"/>
              <a:gd name="T42" fmla="*/ 200513 w 284789"/>
              <a:gd name="T43" fmla="*/ 88761 h 283801"/>
              <a:gd name="T44" fmla="*/ 83848 w 284789"/>
              <a:gd name="T45" fmla="*/ 88761 h 283801"/>
              <a:gd name="T46" fmla="*/ 134872 w 284789"/>
              <a:gd name="T47" fmla="*/ 0 h 283801"/>
              <a:gd name="T48" fmla="*/ 167270 w 284789"/>
              <a:gd name="T49" fmla="*/ 26524 h 283801"/>
              <a:gd name="T50" fmla="*/ 200035 w 284789"/>
              <a:gd name="T51" fmla="*/ 13082 h 283801"/>
              <a:gd name="T52" fmla="*/ 231330 w 284789"/>
              <a:gd name="T53" fmla="*/ 39967 h 283801"/>
              <a:gd name="T54" fmla="*/ 250106 w 284789"/>
              <a:gd name="T55" fmla="*/ 58859 h 283801"/>
              <a:gd name="T56" fmla="*/ 276614 w 284789"/>
              <a:gd name="T57" fmla="*/ 81023 h 283801"/>
              <a:gd name="T58" fmla="*/ 264095 w 284789"/>
              <a:gd name="T59" fmla="*/ 122079 h 283801"/>
              <a:gd name="T60" fmla="*/ 290603 w 284789"/>
              <a:gd name="T61" fmla="*/ 154052 h 283801"/>
              <a:gd name="T62" fmla="*/ 259310 w 284789"/>
              <a:gd name="T63" fmla="*/ 183483 h 283801"/>
              <a:gd name="T64" fmla="*/ 265935 w 284789"/>
              <a:gd name="T65" fmla="*/ 224175 h 283801"/>
              <a:gd name="T66" fmla="*/ 250106 w 284789"/>
              <a:gd name="T67" fmla="*/ 228535 h 283801"/>
              <a:gd name="T68" fmla="*/ 224334 w 284789"/>
              <a:gd name="T69" fmla="*/ 227809 h 283801"/>
              <a:gd name="T70" fmla="*/ 238325 w 284789"/>
              <a:gd name="T71" fmla="*/ 211459 h 283801"/>
              <a:gd name="T72" fmla="*/ 258206 w 284789"/>
              <a:gd name="T73" fmla="*/ 220178 h 283801"/>
              <a:gd name="T74" fmla="*/ 251579 w 284789"/>
              <a:gd name="T75" fmla="*/ 189296 h 283801"/>
              <a:gd name="T76" fmla="*/ 260415 w 284789"/>
              <a:gd name="T77" fmla="*/ 156595 h 283801"/>
              <a:gd name="T78" fmla="*/ 281768 w 284789"/>
              <a:gd name="T79" fmla="*/ 133343 h 283801"/>
              <a:gd name="T80" fmla="*/ 255996 w 284789"/>
              <a:gd name="T81" fmla="*/ 126802 h 283801"/>
              <a:gd name="T82" fmla="*/ 267781 w 284789"/>
              <a:gd name="T83" fmla="*/ 89016 h 283801"/>
              <a:gd name="T84" fmla="*/ 256734 w 284789"/>
              <a:gd name="T85" fmla="*/ 66126 h 283801"/>
              <a:gd name="T86" fmla="*/ 232802 w 284789"/>
              <a:gd name="T87" fmla="*/ 74482 h 283801"/>
              <a:gd name="T88" fmla="*/ 223597 w 284789"/>
              <a:gd name="T89" fmla="*/ 35606 h 283801"/>
              <a:gd name="T90" fmla="*/ 202613 w 284789"/>
              <a:gd name="T91" fmla="*/ 21435 h 283801"/>
              <a:gd name="T92" fmla="*/ 186045 w 284789"/>
              <a:gd name="T93" fmla="*/ 40693 h 283801"/>
              <a:gd name="T94" fmla="*/ 158433 w 284789"/>
              <a:gd name="T95" fmla="*/ 11262 h 283801"/>
              <a:gd name="T96" fmla="*/ 132293 w 284789"/>
              <a:gd name="T97" fmla="*/ 11262 h 283801"/>
              <a:gd name="T98" fmla="*/ 104682 w 284789"/>
              <a:gd name="T99" fmla="*/ 40693 h 283801"/>
              <a:gd name="T100" fmla="*/ 85905 w 284789"/>
              <a:gd name="T101" fmla="*/ 21435 h 283801"/>
              <a:gd name="T102" fmla="*/ 76333 w 284789"/>
              <a:gd name="T103" fmla="*/ 51957 h 283801"/>
              <a:gd name="T104" fmla="*/ 59766 w 284789"/>
              <a:gd name="T105" fmla="*/ 65400 h 283801"/>
              <a:gd name="T106" fmla="*/ 59397 w 284789"/>
              <a:gd name="T107" fmla="*/ 39967 h 283801"/>
              <a:gd name="T108" fmla="*/ 97318 w 284789"/>
              <a:gd name="T109" fmla="*/ 18166 h 283801"/>
              <a:gd name="T110" fmla="*/ 123090 w 284789"/>
              <a:gd name="T111" fmla="*/ 11262 h 28380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84789" h="283801">
                <a:moveTo>
                  <a:pt x="165804" y="220620"/>
                </a:moveTo>
                <a:lnTo>
                  <a:pt x="159680" y="226757"/>
                </a:lnTo>
                <a:lnTo>
                  <a:pt x="195701" y="262500"/>
                </a:lnTo>
                <a:cubicBezTo>
                  <a:pt x="197863" y="260695"/>
                  <a:pt x="200024" y="259251"/>
                  <a:pt x="202185" y="256723"/>
                </a:cubicBezTo>
                <a:cubicBezTo>
                  <a:pt x="203626" y="255279"/>
                  <a:pt x="204707" y="253113"/>
                  <a:pt x="204707" y="250947"/>
                </a:cubicBezTo>
                <a:cubicBezTo>
                  <a:pt x="204707" y="248419"/>
                  <a:pt x="203626" y="245892"/>
                  <a:pt x="202185" y="244809"/>
                </a:cubicBezTo>
                <a:lnTo>
                  <a:pt x="178411" y="220620"/>
                </a:lnTo>
                <a:cubicBezTo>
                  <a:pt x="174809" y="217370"/>
                  <a:pt x="169406" y="217370"/>
                  <a:pt x="165804" y="220620"/>
                </a:cubicBezTo>
                <a:close/>
                <a:moveTo>
                  <a:pt x="183225" y="124020"/>
                </a:moveTo>
                <a:cubicBezTo>
                  <a:pt x="185021" y="122237"/>
                  <a:pt x="187536" y="122237"/>
                  <a:pt x="189332" y="124020"/>
                </a:cubicBezTo>
                <a:cubicBezTo>
                  <a:pt x="191128" y="125803"/>
                  <a:pt x="191128" y="128298"/>
                  <a:pt x="189332" y="130081"/>
                </a:cubicBezTo>
                <a:lnTo>
                  <a:pt x="131498" y="187129"/>
                </a:lnTo>
                <a:cubicBezTo>
                  <a:pt x="130780" y="188199"/>
                  <a:pt x="129702" y="188555"/>
                  <a:pt x="128624" y="188555"/>
                </a:cubicBezTo>
                <a:cubicBezTo>
                  <a:pt x="127547" y="188555"/>
                  <a:pt x="126469" y="188199"/>
                  <a:pt x="125751" y="187129"/>
                </a:cubicBezTo>
                <a:lnTo>
                  <a:pt x="94858" y="156466"/>
                </a:lnTo>
                <a:cubicBezTo>
                  <a:pt x="93062" y="154683"/>
                  <a:pt x="93062" y="152187"/>
                  <a:pt x="94858" y="150761"/>
                </a:cubicBezTo>
                <a:cubicBezTo>
                  <a:pt x="96295" y="148978"/>
                  <a:pt x="98809" y="148978"/>
                  <a:pt x="100606" y="150761"/>
                </a:cubicBezTo>
                <a:lnTo>
                  <a:pt x="128624" y="178216"/>
                </a:lnTo>
                <a:lnTo>
                  <a:pt x="183225" y="124020"/>
                </a:lnTo>
                <a:close/>
                <a:moveTo>
                  <a:pt x="16677" y="95701"/>
                </a:moveTo>
                <a:cubicBezTo>
                  <a:pt x="15596" y="98228"/>
                  <a:pt x="14155" y="100755"/>
                  <a:pt x="13435" y="103644"/>
                </a:cubicBezTo>
                <a:cubicBezTo>
                  <a:pt x="467" y="150578"/>
                  <a:pt x="13435" y="201124"/>
                  <a:pt x="48015" y="235783"/>
                </a:cubicBezTo>
                <a:cubicBezTo>
                  <a:pt x="82235" y="270082"/>
                  <a:pt x="133025" y="283440"/>
                  <a:pt x="179852" y="270443"/>
                </a:cubicBezTo>
                <a:cubicBezTo>
                  <a:pt x="182734" y="269360"/>
                  <a:pt x="185255" y="268276"/>
                  <a:pt x="187777" y="267193"/>
                </a:cubicBezTo>
                <a:lnTo>
                  <a:pt x="153557" y="232895"/>
                </a:lnTo>
                <a:cubicBezTo>
                  <a:pt x="139148" y="244087"/>
                  <a:pt x="117896" y="243004"/>
                  <a:pt x="104568" y="229645"/>
                </a:cubicBezTo>
                <a:lnTo>
                  <a:pt x="53778" y="179100"/>
                </a:lnTo>
                <a:cubicBezTo>
                  <a:pt x="46934" y="172241"/>
                  <a:pt x="42972" y="162854"/>
                  <a:pt x="42972" y="152745"/>
                </a:cubicBezTo>
                <a:cubicBezTo>
                  <a:pt x="42972" y="144441"/>
                  <a:pt x="45854" y="136498"/>
                  <a:pt x="50897" y="129999"/>
                </a:cubicBezTo>
                <a:lnTo>
                  <a:pt x="16677" y="95701"/>
                </a:lnTo>
                <a:close/>
                <a:moveTo>
                  <a:pt x="26763" y="81259"/>
                </a:moveTo>
                <a:cubicBezTo>
                  <a:pt x="24962" y="83426"/>
                  <a:pt x="22800" y="85592"/>
                  <a:pt x="21359" y="87758"/>
                </a:cubicBezTo>
                <a:lnTo>
                  <a:pt x="56660" y="123501"/>
                </a:lnTo>
                <a:lnTo>
                  <a:pt x="63144" y="117363"/>
                </a:lnTo>
                <a:cubicBezTo>
                  <a:pt x="64585" y="115558"/>
                  <a:pt x="65665" y="113392"/>
                  <a:pt x="65665" y="111225"/>
                </a:cubicBezTo>
                <a:cubicBezTo>
                  <a:pt x="65665" y="109059"/>
                  <a:pt x="64585" y="106893"/>
                  <a:pt x="63144" y="105088"/>
                </a:cubicBezTo>
                <a:lnTo>
                  <a:pt x="39370" y="81259"/>
                </a:lnTo>
                <a:cubicBezTo>
                  <a:pt x="35768" y="77649"/>
                  <a:pt x="30365" y="77649"/>
                  <a:pt x="26763" y="81259"/>
                </a:cubicBezTo>
                <a:close/>
                <a:moveTo>
                  <a:pt x="33067" y="69977"/>
                </a:moveTo>
                <a:cubicBezTo>
                  <a:pt x="37569" y="69977"/>
                  <a:pt x="42072" y="71692"/>
                  <a:pt x="45494" y="75122"/>
                </a:cubicBezTo>
                <a:lnTo>
                  <a:pt x="68907" y="98950"/>
                </a:lnTo>
                <a:cubicBezTo>
                  <a:pt x="72509" y="102199"/>
                  <a:pt x="74310" y="106532"/>
                  <a:pt x="74310" y="111225"/>
                </a:cubicBezTo>
                <a:cubicBezTo>
                  <a:pt x="74310" y="115919"/>
                  <a:pt x="72509" y="120251"/>
                  <a:pt x="68907" y="123501"/>
                </a:cubicBezTo>
                <a:lnTo>
                  <a:pt x="59902" y="132888"/>
                </a:lnTo>
                <a:cubicBezTo>
                  <a:pt x="54499" y="138303"/>
                  <a:pt x="51617" y="145163"/>
                  <a:pt x="51617" y="152745"/>
                </a:cubicBezTo>
                <a:cubicBezTo>
                  <a:pt x="51617" y="160326"/>
                  <a:pt x="54499" y="167547"/>
                  <a:pt x="59902" y="172963"/>
                </a:cubicBezTo>
                <a:lnTo>
                  <a:pt x="110692" y="223508"/>
                </a:lnTo>
                <a:cubicBezTo>
                  <a:pt x="121858" y="234700"/>
                  <a:pt x="139509" y="234700"/>
                  <a:pt x="150675" y="223508"/>
                </a:cubicBezTo>
                <a:lnTo>
                  <a:pt x="159680" y="214482"/>
                </a:lnTo>
                <a:cubicBezTo>
                  <a:pt x="166524" y="207622"/>
                  <a:pt x="177691" y="207622"/>
                  <a:pt x="184535" y="214482"/>
                </a:cubicBezTo>
                <a:lnTo>
                  <a:pt x="208309" y="238310"/>
                </a:lnTo>
                <a:cubicBezTo>
                  <a:pt x="211551" y="241560"/>
                  <a:pt x="213352" y="245892"/>
                  <a:pt x="213352" y="250947"/>
                </a:cubicBezTo>
                <a:cubicBezTo>
                  <a:pt x="213352" y="255640"/>
                  <a:pt x="211551" y="259612"/>
                  <a:pt x="208309" y="263222"/>
                </a:cubicBezTo>
                <a:cubicBezTo>
                  <a:pt x="200744" y="270443"/>
                  <a:pt x="191739" y="275858"/>
                  <a:pt x="182013" y="278385"/>
                </a:cubicBezTo>
                <a:cubicBezTo>
                  <a:pt x="169406" y="281996"/>
                  <a:pt x="156438" y="283801"/>
                  <a:pt x="143471" y="283801"/>
                </a:cubicBezTo>
                <a:cubicBezTo>
                  <a:pt x="105649" y="283801"/>
                  <a:pt x="69268" y="268998"/>
                  <a:pt x="41891" y="241560"/>
                </a:cubicBezTo>
                <a:cubicBezTo>
                  <a:pt x="5510" y="205095"/>
                  <a:pt x="-8538" y="151300"/>
                  <a:pt x="5150" y="101477"/>
                </a:cubicBezTo>
                <a:cubicBezTo>
                  <a:pt x="7671" y="91368"/>
                  <a:pt x="13435" y="82342"/>
                  <a:pt x="20639" y="75122"/>
                </a:cubicBezTo>
                <a:cubicBezTo>
                  <a:pt x="24061" y="71692"/>
                  <a:pt x="28564" y="69977"/>
                  <a:pt x="33067" y="69977"/>
                </a:cubicBezTo>
                <a:close/>
                <a:moveTo>
                  <a:pt x="142230" y="57150"/>
                </a:moveTo>
                <a:cubicBezTo>
                  <a:pt x="165024" y="57150"/>
                  <a:pt x="186370" y="66143"/>
                  <a:pt x="202651" y="81971"/>
                </a:cubicBezTo>
                <a:cubicBezTo>
                  <a:pt x="235575" y="115066"/>
                  <a:pt x="235575" y="168666"/>
                  <a:pt x="202651" y="201761"/>
                </a:cubicBezTo>
                <a:cubicBezTo>
                  <a:pt x="201566" y="202481"/>
                  <a:pt x="200480" y="202840"/>
                  <a:pt x="199757" y="202840"/>
                </a:cubicBezTo>
                <a:cubicBezTo>
                  <a:pt x="198671" y="202840"/>
                  <a:pt x="197224" y="202481"/>
                  <a:pt x="196501" y="201761"/>
                </a:cubicBezTo>
                <a:cubicBezTo>
                  <a:pt x="194692" y="199962"/>
                  <a:pt x="194692" y="197085"/>
                  <a:pt x="196501" y="195646"/>
                </a:cubicBezTo>
                <a:cubicBezTo>
                  <a:pt x="226168" y="165788"/>
                  <a:pt x="226168" y="117584"/>
                  <a:pt x="196501" y="88087"/>
                </a:cubicBezTo>
                <a:cubicBezTo>
                  <a:pt x="182028" y="73698"/>
                  <a:pt x="162853" y="65783"/>
                  <a:pt x="142230" y="65783"/>
                </a:cubicBezTo>
                <a:cubicBezTo>
                  <a:pt x="121969" y="65783"/>
                  <a:pt x="102794" y="73698"/>
                  <a:pt x="88322" y="88087"/>
                </a:cubicBezTo>
                <a:cubicBezTo>
                  <a:pt x="86513" y="89526"/>
                  <a:pt x="83618" y="89526"/>
                  <a:pt x="82171" y="88087"/>
                </a:cubicBezTo>
                <a:cubicBezTo>
                  <a:pt x="80362" y="86288"/>
                  <a:pt x="80362" y="83410"/>
                  <a:pt x="82171" y="81971"/>
                </a:cubicBezTo>
                <a:cubicBezTo>
                  <a:pt x="98090" y="66143"/>
                  <a:pt x="119798" y="57150"/>
                  <a:pt x="142230" y="57150"/>
                </a:cubicBezTo>
                <a:close/>
                <a:moveTo>
                  <a:pt x="132172" y="0"/>
                </a:moveTo>
                <a:lnTo>
                  <a:pt x="152738" y="0"/>
                </a:lnTo>
                <a:cubicBezTo>
                  <a:pt x="158871" y="0"/>
                  <a:pt x="163922" y="5048"/>
                  <a:pt x="163922" y="11178"/>
                </a:cubicBezTo>
                <a:lnTo>
                  <a:pt x="163922" y="26321"/>
                </a:lnTo>
                <a:cubicBezTo>
                  <a:pt x="170056" y="27403"/>
                  <a:pt x="175829" y="28845"/>
                  <a:pt x="181962" y="31009"/>
                </a:cubicBezTo>
                <a:lnTo>
                  <a:pt x="189178" y="18028"/>
                </a:lnTo>
                <a:cubicBezTo>
                  <a:pt x="190621" y="15504"/>
                  <a:pt x="193147" y="13702"/>
                  <a:pt x="196033" y="12980"/>
                </a:cubicBezTo>
                <a:cubicBezTo>
                  <a:pt x="198920" y="12259"/>
                  <a:pt x="202167" y="12620"/>
                  <a:pt x="204692" y="14062"/>
                </a:cubicBezTo>
                <a:lnTo>
                  <a:pt x="222371" y="24519"/>
                </a:lnTo>
                <a:cubicBezTo>
                  <a:pt x="228144" y="27403"/>
                  <a:pt x="229587" y="34254"/>
                  <a:pt x="226701" y="39662"/>
                </a:cubicBezTo>
                <a:lnTo>
                  <a:pt x="219124" y="52643"/>
                </a:lnTo>
                <a:cubicBezTo>
                  <a:pt x="224175" y="56609"/>
                  <a:pt x="228144" y="60936"/>
                  <a:pt x="232474" y="65623"/>
                </a:cubicBezTo>
                <a:lnTo>
                  <a:pt x="245102" y="58412"/>
                </a:lnTo>
                <a:cubicBezTo>
                  <a:pt x="247988" y="56970"/>
                  <a:pt x="250874" y="56249"/>
                  <a:pt x="253761" y="56970"/>
                </a:cubicBezTo>
                <a:cubicBezTo>
                  <a:pt x="256647" y="57691"/>
                  <a:pt x="259173" y="59854"/>
                  <a:pt x="260616" y="62378"/>
                </a:cubicBezTo>
                <a:lnTo>
                  <a:pt x="271079" y="80407"/>
                </a:lnTo>
                <a:cubicBezTo>
                  <a:pt x="273965" y="85455"/>
                  <a:pt x="272161" y="92305"/>
                  <a:pt x="266749" y="95550"/>
                </a:cubicBezTo>
                <a:lnTo>
                  <a:pt x="254122" y="103122"/>
                </a:lnTo>
                <a:cubicBezTo>
                  <a:pt x="255926" y="108891"/>
                  <a:pt x="257729" y="114661"/>
                  <a:pt x="258812" y="121151"/>
                </a:cubicBezTo>
                <a:lnTo>
                  <a:pt x="273605" y="121151"/>
                </a:lnTo>
                <a:cubicBezTo>
                  <a:pt x="279738" y="121151"/>
                  <a:pt x="284789" y="125838"/>
                  <a:pt x="284789" y="132328"/>
                </a:cubicBezTo>
                <a:lnTo>
                  <a:pt x="284789" y="152881"/>
                </a:lnTo>
                <a:cubicBezTo>
                  <a:pt x="284789" y="159010"/>
                  <a:pt x="279738" y="164058"/>
                  <a:pt x="273605" y="164058"/>
                </a:cubicBezTo>
                <a:lnTo>
                  <a:pt x="258812" y="164058"/>
                </a:lnTo>
                <a:cubicBezTo>
                  <a:pt x="257729" y="170188"/>
                  <a:pt x="255926" y="175957"/>
                  <a:pt x="254122" y="182087"/>
                </a:cubicBezTo>
                <a:lnTo>
                  <a:pt x="266749" y="189298"/>
                </a:lnTo>
                <a:cubicBezTo>
                  <a:pt x="272161" y="192543"/>
                  <a:pt x="273965" y="199394"/>
                  <a:pt x="271079" y="204803"/>
                </a:cubicBezTo>
                <a:lnTo>
                  <a:pt x="260616" y="222470"/>
                </a:lnTo>
                <a:cubicBezTo>
                  <a:pt x="259173" y="224994"/>
                  <a:pt x="256647" y="227158"/>
                  <a:pt x="253761" y="227879"/>
                </a:cubicBezTo>
                <a:cubicBezTo>
                  <a:pt x="252678" y="228239"/>
                  <a:pt x="251957" y="228239"/>
                  <a:pt x="250874" y="228239"/>
                </a:cubicBezTo>
                <a:cubicBezTo>
                  <a:pt x="249070" y="228239"/>
                  <a:pt x="246906" y="227879"/>
                  <a:pt x="245102" y="226797"/>
                </a:cubicBezTo>
                <a:lnTo>
                  <a:pt x="232474" y="219225"/>
                </a:lnTo>
                <a:cubicBezTo>
                  <a:pt x="230309" y="221389"/>
                  <a:pt x="228144" y="223913"/>
                  <a:pt x="225979" y="226076"/>
                </a:cubicBezTo>
                <a:cubicBezTo>
                  <a:pt x="224536" y="227879"/>
                  <a:pt x="221650" y="227879"/>
                  <a:pt x="219846" y="226076"/>
                </a:cubicBezTo>
                <a:cubicBezTo>
                  <a:pt x="218403" y="224273"/>
                  <a:pt x="218403" y="221389"/>
                  <a:pt x="219846" y="219946"/>
                </a:cubicBezTo>
                <a:cubicBezTo>
                  <a:pt x="222732" y="217062"/>
                  <a:pt x="225619" y="214177"/>
                  <a:pt x="228144" y="210932"/>
                </a:cubicBezTo>
                <a:cubicBezTo>
                  <a:pt x="229227" y="209490"/>
                  <a:pt x="231752" y="208769"/>
                  <a:pt x="233556" y="209851"/>
                </a:cubicBezTo>
                <a:lnTo>
                  <a:pt x="249792" y="219225"/>
                </a:lnTo>
                <a:cubicBezTo>
                  <a:pt x="250514" y="219586"/>
                  <a:pt x="250874" y="219586"/>
                  <a:pt x="251596" y="219586"/>
                </a:cubicBezTo>
                <a:cubicBezTo>
                  <a:pt x="252318" y="219586"/>
                  <a:pt x="252678" y="219225"/>
                  <a:pt x="253039" y="218504"/>
                </a:cubicBezTo>
                <a:lnTo>
                  <a:pt x="263502" y="200476"/>
                </a:lnTo>
                <a:cubicBezTo>
                  <a:pt x="264224" y="199033"/>
                  <a:pt x="263863" y="197591"/>
                  <a:pt x="262420" y="196870"/>
                </a:cubicBezTo>
                <a:lnTo>
                  <a:pt x="246545" y="187856"/>
                </a:lnTo>
                <a:cubicBezTo>
                  <a:pt x="244741" y="186414"/>
                  <a:pt x="243658" y="184250"/>
                  <a:pt x="244741" y="182087"/>
                </a:cubicBezTo>
                <a:cubicBezTo>
                  <a:pt x="247627" y="174875"/>
                  <a:pt x="249792" y="166943"/>
                  <a:pt x="250874" y="159010"/>
                </a:cubicBezTo>
                <a:cubicBezTo>
                  <a:pt x="251235" y="156847"/>
                  <a:pt x="252678" y="155405"/>
                  <a:pt x="255204" y="155405"/>
                </a:cubicBezTo>
                <a:lnTo>
                  <a:pt x="273605" y="155405"/>
                </a:lnTo>
                <a:cubicBezTo>
                  <a:pt x="275048" y="155405"/>
                  <a:pt x="276130" y="154323"/>
                  <a:pt x="276130" y="152881"/>
                </a:cubicBezTo>
                <a:lnTo>
                  <a:pt x="276130" y="132328"/>
                </a:lnTo>
                <a:cubicBezTo>
                  <a:pt x="276130" y="130526"/>
                  <a:pt x="275048" y="129444"/>
                  <a:pt x="273605" y="129444"/>
                </a:cubicBezTo>
                <a:lnTo>
                  <a:pt x="255204" y="129444"/>
                </a:lnTo>
                <a:cubicBezTo>
                  <a:pt x="252678" y="129444"/>
                  <a:pt x="251235" y="128002"/>
                  <a:pt x="250874" y="125838"/>
                </a:cubicBezTo>
                <a:cubicBezTo>
                  <a:pt x="249792" y="117906"/>
                  <a:pt x="247627" y="110334"/>
                  <a:pt x="244741" y="102762"/>
                </a:cubicBezTo>
                <a:cubicBezTo>
                  <a:pt x="243658" y="100598"/>
                  <a:pt x="244741" y="98435"/>
                  <a:pt x="246545" y="97353"/>
                </a:cubicBezTo>
                <a:lnTo>
                  <a:pt x="262420" y="88339"/>
                </a:lnTo>
                <a:cubicBezTo>
                  <a:pt x="263863" y="87257"/>
                  <a:pt x="264224" y="85815"/>
                  <a:pt x="263502" y="84733"/>
                </a:cubicBezTo>
                <a:lnTo>
                  <a:pt x="253039" y="66705"/>
                </a:lnTo>
                <a:cubicBezTo>
                  <a:pt x="252678" y="66344"/>
                  <a:pt x="252318" y="65623"/>
                  <a:pt x="251596" y="65623"/>
                </a:cubicBezTo>
                <a:cubicBezTo>
                  <a:pt x="250874" y="65263"/>
                  <a:pt x="250514" y="65263"/>
                  <a:pt x="249792" y="65623"/>
                </a:cubicBezTo>
                <a:lnTo>
                  <a:pt x="233556" y="74998"/>
                </a:lnTo>
                <a:cubicBezTo>
                  <a:pt x="231752" y="76080"/>
                  <a:pt x="229227" y="75719"/>
                  <a:pt x="228144" y="73916"/>
                </a:cubicBezTo>
                <a:cubicBezTo>
                  <a:pt x="223093" y="67426"/>
                  <a:pt x="217320" y="62018"/>
                  <a:pt x="210826" y="56970"/>
                </a:cubicBezTo>
                <a:cubicBezTo>
                  <a:pt x="209383" y="55888"/>
                  <a:pt x="208661" y="53364"/>
                  <a:pt x="210104" y="51561"/>
                </a:cubicBezTo>
                <a:lnTo>
                  <a:pt x="219124" y="35336"/>
                </a:lnTo>
                <a:cubicBezTo>
                  <a:pt x="219846" y="34254"/>
                  <a:pt x="219485" y="32451"/>
                  <a:pt x="218403" y="31730"/>
                </a:cubicBezTo>
                <a:lnTo>
                  <a:pt x="200363" y="21273"/>
                </a:lnTo>
                <a:cubicBezTo>
                  <a:pt x="199641" y="20913"/>
                  <a:pt x="198920" y="20913"/>
                  <a:pt x="198559" y="21273"/>
                </a:cubicBezTo>
                <a:cubicBezTo>
                  <a:pt x="197837" y="21273"/>
                  <a:pt x="197116" y="21995"/>
                  <a:pt x="196755" y="22716"/>
                </a:cubicBezTo>
                <a:lnTo>
                  <a:pt x="187735" y="38581"/>
                </a:lnTo>
                <a:cubicBezTo>
                  <a:pt x="186653" y="40384"/>
                  <a:pt x="184127" y="41105"/>
                  <a:pt x="182323" y="40384"/>
                </a:cubicBezTo>
                <a:cubicBezTo>
                  <a:pt x="174746" y="37499"/>
                  <a:pt x="166809" y="35336"/>
                  <a:pt x="158871" y="34254"/>
                </a:cubicBezTo>
                <a:cubicBezTo>
                  <a:pt x="156707" y="33893"/>
                  <a:pt x="155263" y="32091"/>
                  <a:pt x="155263" y="29927"/>
                </a:cubicBezTo>
                <a:lnTo>
                  <a:pt x="155263" y="11178"/>
                </a:lnTo>
                <a:cubicBezTo>
                  <a:pt x="155263" y="9735"/>
                  <a:pt x="154181" y="8654"/>
                  <a:pt x="152738" y="8654"/>
                </a:cubicBezTo>
                <a:lnTo>
                  <a:pt x="132172" y="8654"/>
                </a:lnTo>
                <a:cubicBezTo>
                  <a:pt x="130729" y="8654"/>
                  <a:pt x="129647" y="9735"/>
                  <a:pt x="129647" y="11178"/>
                </a:cubicBezTo>
                <a:lnTo>
                  <a:pt x="129647" y="29927"/>
                </a:lnTo>
                <a:cubicBezTo>
                  <a:pt x="129647" y="32091"/>
                  <a:pt x="127843" y="33893"/>
                  <a:pt x="125678" y="34254"/>
                </a:cubicBezTo>
                <a:cubicBezTo>
                  <a:pt x="117741" y="35336"/>
                  <a:pt x="110164" y="37499"/>
                  <a:pt x="102587" y="40384"/>
                </a:cubicBezTo>
                <a:cubicBezTo>
                  <a:pt x="100783" y="41105"/>
                  <a:pt x="98258" y="40384"/>
                  <a:pt x="97536" y="38581"/>
                </a:cubicBezTo>
                <a:lnTo>
                  <a:pt x="87794" y="22716"/>
                </a:lnTo>
                <a:cubicBezTo>
                  <a:pt x="87434" y="21273"/>
                  <a:pt x="85630" y="20913"/>
                  <a:pt x="84186" y="21273"/>
                </a:cubicBezTo>
                <a:lnTo>
                  <a:pt x="66507" y="31730"/>
                </a:lnTo>
                <a:cubicBezTo>
                  <a:pt x="65425" y="32451"/>
                  <a:pt x="65064" y="34254"/>
                  <a:pt x="65425" y="35336"/>
                </a:cubicBezTo>
                <a:lnTo>
                  <a:pt x="74806" y="51561"/>
                </a:lnTo>
                <a:cubicBezTo>
                  <a:pt x="75888" y="53364"/>
                  <a:pt x="75527" y="55888"/>
                  <a:pt x="73723" y="56970"/>
                </a:cubicBezTo>
                <a:cubicBezTo>
                  <a:pt x="70476" y="59494"/>
                  <a:pt x="67590" y="62018"/>
                  <a:pt x="65064" y="64902"/>
                </a:cubicBezTo>
                <a:cubicBezTo>
                  <a:pt x="63260" y="66705"/>
                  <a:pt x="60374" y="66705"/>
                  <a:pt x="58570" y="64902"/>
                </a:cubicBezTo>
                <a:cubicBezTo>
                  <a:pt x="57127" y="63460"/>
                  <a:pt x="57127" y="60575"/>
                  <a:pt x="58570" y="59133"/>
                </a:cubicBezTo>
                <a:cubicBezTo>
                  <a:pt x="60735" y="56970"/>
                  <a:pt x="63260" y="54806"/>
                  <a:pt x="65425" y="52643"/>
                </a:cubicBezTo>
                <a:lnTo>
                  <a:pt x="58209" y="39662"/>
                </a:lnTo>
                <a:cubicBezTo>
                  <a:pt x="54962" y="34254"/>
                  <a:pt x="56766" y="27403"/>
                  <a:pt x="62178" y="24519"/>
                </a:cubicBezTo>
                <a:lnTo>
                  <a:pt x="80218" y="14062"/>
                </a:lnTo>
                <a:cubicBezTo>
                  <a:pt x="85630" y="10817"/>
                  <a:pt x="92485" y="12620"/>
                  <a:pt x="95371" y="18028"/>
                </a:cubicBezTo>
                <a:lnTo>
                  <a:pt x="102948" y="31009"/>
                </a:lnTo>
                <a:cubicBezTo>
                  <a:pt x="108721" y="28845"/>
                  <a:pt x="114854" y="27403"/>
                  <a:pt x="120627" y="26321"/>
                </a:cubicBezTo>
                <a:lnTo>
                  <a:pt x="120627" y="11178"/>
                </a:lnTo>
                <a:cubicBezTo>
                  <a:pt x="120627" y="5048"/>
                  <a:pt x="126039" y="0"/>
                  <a:pt x="132172" y="0"/>
                </a:cubicBezTo>
                <a:close/>
              </a:path>
            </a:pathLst>
          </a:custGeom>
          <a:solidFill>
            <a:schemeClr val="bg1"/>
          </a:solidFill>
          <a:ln>
            <a:noFill/>
          </a:ln>
          <a:effectLst/>
        </p:spPr>
        <p:txBody>
          <a:bodyPr anchor="ctr"/>
          <a:lstStyle/>
          <a:p>
            <a:endParaRPr lang="en-US" dirty="0">
              <a:solidFill>
                <a:schemeClr val="bg1"/>
              </a:solidFill>
              <a:latin typeface="Source Sans Pro Light" panose="020B0403030403020204" pitchFamily="34" charset="0"/>
              <a:ea typeface="Source Sans Pro Light" panose="020B0403030403020204" pitchFamily="34" charset="0"/>
              <a:cs typeface="Poppins ExtraLight" pitchFamily="2" charset="77"/>
            </a:endParaRPr>
          </a:p>
        </p:txBody>
      </p:sp>
      <p:sp>
        <p:nvSpPr>
          <p:cNvPr id="16" name="Freeform 336">
            <a:extLst>
              <a:ext uri="{FF2B5EF4-FFF2-40B4-BE49-F238E27FC236}">
                <a16:creationId xmlns:a16="http://schemas.microsoft.com/office/drawing/2014/main" id="{B100E7D2-1239-5A4A-AA4A-55FA065877F1}"/>
              </a:ext>
            </a:extLst>
          </p:cNvPr>
          <p:cNvSpPr>
            <a:spLocks noChangeAspect="1" noChangeArrowheads="1"/>
          </p:cNvSpPr>
          <p:nvPr/>
        </p:nvSpPr>
        <p:spPr bwMode="auto">
          <a:xfrm>
            <a:off x="17490594" y="10420767"/>
            <a:ext cx="951014" cy="876630"/>
          </a:xfrm>
          <a:custGeom>
            <a:avLst/>
            <a:gdLst>
              <a:gd name="T0" fmla="*/ 2147483646 w 791"/>
              <a:gd name="T1" fmla="*/ 2147483646 h 727"/>
              <a:gd name="T2" fmla="*/ 2147483646 w 791"/>
              <a:gd name="T3" fmla="*/ 2147483646 h 727"/>
              <a:gd name="T4" fmla="*/ 2147483646 w 791"/>
              <a:gd name="T5" fmla="*/ 2147483646 h 727"/>
              <a:gd name="T6" fmla="*/ 2147483646 w 791"/>
              <a:gd name="T7" fmla="*/ 2147483646 h 727"/>
              <a:gd name="T8" fmla="*/ 2147483646 w 791"/>
              <a:gd name="T9" fmla="*/ 2147483646 h 727"/>
              <a:gd name="T10" fmla="*/ 2147483646 w 791"/>
              <a:gd name="T11" fmla="*/ 2147483646 h 727"/>
              <a:gd name="T12" fmla="*/ 2147483646 w 791"/>
              <a:gd name="T13" fmla="*/ 2147483646 h 727"/>
              <a:gd name="T14" fmla="*/ 2147483646 w 791"/>
              <a:gd name="T15" fmla="*/ 2147483646 h 727"/>
              <a:gd name="T16" fmla="*/ 2147483646 w 791"/>
              <a:gd name="T17" fmla="*/ 2147483646 h 727"/>
              <a:gd name="T18" fmla="*/ 2147483646 w 791"/>
              <a:gd name="T19" fmla="*/ 2147483646 h 727"/>
              <a:gd name="T20" fmla="*/ 2147483646 w 791"/>
              <a:gd name="T21" fmla="*/ 2147483646 h 727"/>
              <a:gd name="T22" fmla="*/ 2147483646 w 791"/>
              <a:gd name="T23" fmla="*/ 2147483646 h 727"/>
              <a:gd name="T24" fmla="*/ 2147483646 w 791"/>
              <a:gd name="T25" fmla="*/ 2147483646 h 727"/>
              <a:gd name="T26" fmla="*/ 2147483646 w 791"/>
              <a:gd name="T27" fmla="*/ 2147483646 h 727"/>
              <a:gd name="T28" fmla="*/ 2147483646 w 791"/>
              <a:gd name="T29" fmla="*/ 2147483646 h 727"/>
              <a:gd name="T30" fmla="*/ 2147483646 w 791"/>
              <a:gd name="T31" fmla="*/ 2147483646 h 727"/>
              <a:gd name="T32" fmla="*/ 2147483646 w 791"/>
              <a:gd name="T33" fmla="*/ 2147483646 h 727"/>
              <a:gd name="T34" fmla="*/ 2147483646 w 791"/>
              <a:gd name="T35" fmla="*/ 2147483646 h 727"/>
              <a:gd name="T36" fmla="*/ 2147483646 w 791"/>
              <a:gd name="T37" fmla="*/ 2147483646 h 727"/>
              <a:gd name="T38" fmla="*/ 2147483646 w 791"/>
              <a:gd name="T39" fmla="*/ 2147483646 h 727"/>
              <a:gd name="T40" fmla="*/ 2147483646 w 791"/>
              <a:gd name="T41" fmla="*/ 2147483646 h 727"/>
              <a:gd name="T42" fmla="*/ 2147483646 w 791"/>
              <a:gd name="T43" fmla="*/ 2147483646 h 727"/>
              <a:gd name="T44" fmla="*/ 2147483646 w 791"/>
              <a:gd name="T45" fmla="*/ 2147483646 h 727"/>
              <a:gd name="T46" fmla="*/ 2147483646 w 791"/>
              <a:gd name="T47" fmla="*/ 2147483646 h 727"/>
              <a:gd name="T48" fmla="*/ 2147483646 w 791"/>
              <a:gd name="T49" fmla="*/ 2147483646 h 727"/>
              <a:gd name="T50" fmla="*/ 2147483646 w 791"/>
              <a:gd name="T51" fmla="*/ 2147483646 h 727"/>
              <a:gd name="T52" fmla="*/ 2147483646 w 791"/>
              <a:gd name="T53" fmla="*/ 0 h 727"/>
              <a:gd name="T54" fmla="*/ 2147483646 w 791"/>
              <a:gd name="T55" fmla="*/ 2147483646 h 727"/>
              <a:gd name="T56" fmla="*/ 2147483646 w 791"/>
              <a:gd name="T57" fmla="*/ 2147483646 h 727"/>
              <a:gd name="T58" fmla="*/ 2147483646 w 791"/>
              <a:gd name="T59" fmla="*/ 2147483646 h 727"/>
              <a:gd name="T60" fmla="*/ 2147483646 w 791"/>
              <a:gd name="T61" fmla="*/ 2147483646 h 727"/>
              <a:gd name="T62" fmla="*/ 2147483646 w 791"/>
              <a:gd name="T63" fmla="*/ 2147483646 h 727"/>
              <a:gd name="T64" fmla="*/ 2147483646 w 791"/>
              <a:gd name="T65" fmla="*/ 2147483646 h 727"/>
              <a:gd name="T66" fmla="*/ 2147483646 w 791"/>
              <a:gd name="T67" fmla="*/ 2147483646 h 727"/>
              <a:gd name="T68" fmla="*/ 2147483646 w 791"/>
              <a:gd name="T69" fmla="*/ 2147483646 h 727"/>
              <a:gd name="T70" fmla="*/ 2147483646 w 791"/>
              <a:gd name="T71" fmla="*/ 2147483646 h 727"/>
              <a:gd name="T72" fmla="*/ 2147483646 w 791"/>
              <a:gd name="T73" fmla="*/ 2147483646 h 727"/>
              <a:gd name="T74" fmla="*/ 2147483646 w 791"/>
              <a:gd name="T75" fmla="*/ 2147483646 h 727"/>
              <a:gd name="T76" fmla="*/ 2147483646 w 791"/>
              <a:gd name="T77" fmla="*/ 2147483646 h 727"/>
              <a:gd name="T78" fmla="*/ 2147483646 w 791"/>
              <a:gd name="T79" fmla="*/ 2147483646 h 727"/>
              <a:gd name="T80" fmla="*/ 2147483646 w 791"/>
              <a:gd name="T81" fmla="*/ 2147483646 h 727"/>
              <a:gd name="T82" fmla="*/ 0 w 791"/>
              <a:gd name="T83" fmla="*/ 2147483646 h 727"/>
              <a:gd name="T84" fmla="*/ 2147483646 w 791"/>
              <a:gd name="T85" fmla="*/ 2147483646 h 727"/>
              <a:gd name="T86" fmla="*/ 2147483646 w 791"/>
              <a:gd name="T87" fmla="*/ 2147483646 h 727"/>
              <a:gd name="T88" fmla="*/ 2147483646 w 791"/>
              <a:gd name="T89" fmla="*/ 2147483646 h 72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91" h="727">
                <a:moveTo>
                  <a:pt x="766" y="204"/>
                </a:moveTo>
                <a:lnTo>
                  <a:pt x="465" y="204"/>
                </a:lnTo>
                <a:cubicBezTo>
                  <a:pt x="463" y="204"/>
                  <a:pt x="460" y="205"/>
                  <a:pt x="458" y="206"/>
                </a:cubicBezTo>
                <a:lnTo>
                  <a:pt x="375" y="278"/>
                </a:lnTo>
                <a:lnTo>
                  <a:pt x="375" y="24"/>
                </a:lnTo>
                <a:lnTo>
                  <a:pt x="766" y="24"/>
                </a:lnTo>
                <a:lnTo>
                  <a:pt x="766" y="204"/>
                </a:lnTo>
                <a:close/>
                <a:moveTo>
                  <a:pt x="702" y="351"/>
                </a:moveTo>
                <a:lnTo>
                  <a:pt x="563" y="351"/>
                </a:lnTo>
                <a:cubicBezTo>
                  <a:pt x="561" y="307"/>
                  <a:pt x="550" y="266"/>
                  <a:pt x="535" y="227"/>
                </a:cubicBezTo>
                <a:lnTo>
                  <a:pt x="673" y="227"/>
                </a:lnTo>
                <a:cubicBezTo>
                  <a:pt x="690" y="266"/>
                  <a:pt x="700" y="307"/>
                  <a:pt x="702" y="351"/>
                </a:cubicBezTo>
                <a:close/>
                <a:moveTo>
                  <a:pt x="625" y="578"/>
                </a:moveTo>
                <a:lnTo>
                  <a:pt x="625" y="578"/>
                </a:lnTo>
                <a:cubicBezTo>
                  <a:pt x="595" y="555"/>
                  <a:pt x="561" y="537"/>
                  <a:pt x="525" y="522"/>
                </a:cubicBezTo>
                <a:cubicBezTo>
                  <a:pt x="546" y="478"/>
                  <a:pt x="561" y="428"/>
                  <a:pt x="563" y="375"/>
                </a:cubicBezTo>
                <a:lnTo>
                  <a:pt x="702" y="375"/>
                </a:lnTo>
                <a:cubicBezTo>
                  <a:pt x="699" y="452"/>
                  <a:pt x="671" y="522"/>
                  <a:pt x="625" y="578"/>
                </a:cubicBezTo>
                <a:close/>
                <a:moveTo>
                  <a:pt x="396" y="700"/>
                </a:moveTo>
                <a:lnTo>
                  <a:pt x="396" y="700"/>
                </a:lnTo>
                <a:cubicBezTo>
                  <a:pt x="425" y="671"/>
                  <a:pt x="477" y="616"/>
                  <a:pt x="514" y="544"/>
                </a:cubicBezTo>
                <a:cubicBezTo>
                  <a:pt x="548" y="557"/>
                  <a:pt x="581" y="574"/>
                  <a:pt x="609" y="595"/>
                </a:cubicBezTo>
                <a:cubicBezTo>
                  <a:pt x="555" y="653"/>
                  <a:pt x="480" y="693"/>
                  <a:pt x="396" y="700"/>
                </a:cubicBezTo>
                <a:close/>
                <a:moveTo>
                  <a:pt x="375" y="687"/>
                </a:moveTo>
                <a:lnTo>
                  <a:pt x="375" y="516"/>
                </a:lnTo>
                <a:cubicBezTo>
                  <a:pt x="414" y="517"/>
                  <a:pt x="453" y="523"/>
                  <a:pt x="491" y="536"/>
                </a:cubicBezTo>
                <a:cubicBezTo>
                  <a:pt x="453" y="606"/>
                  <a:pt x="403" y="660"/>
                  <a:pt x="375" y="687"/>
                </a:cubicBezTo>
                <a:close/>
                <a:moveTo>
                  <a:pt x="375" y="375"/>
                </a:moveTo>
                <a:lnTo>
                  <a:pt x="538" y="375"/>
                </a:lnTo>
                <a:cubicBezTo>
                  <a:pt x="537" y="425"/>
                  <a:pt x="522" y="472"/>
                  <a:pt x="502" y="514"/>
                </a:cubicBezTo>
                <a:cubicBezTo>
                  <a:pt x="461" y="501"/>
                  <a:pt x="418" y="493"/>
                  <a:pt x="375" y="492"/>
                </a:cubicBezTo>
                <a:lnTo>
                  <a:pt x="375" y="375"/>
                </a:lnTo>
                <a:close/>
                <a:moveTo>
                  <a:pt x="351" y="492"/>
                </a:moveTo>
                <a:lnTo>
                  <a:pt x="351" y="492"/>
                </a:lnTo>
                <a:cubicBezTo>
                  <a:pt x="308" y="493"/>
                  <a:pt x="265" y="501"/>
                  <a:pt x="224" y="514"/>
                </a:cubicBezTo>
                <a:cubicBezTo>
                  <a:pt x="204" y="472"/>
                  <a:pt x="190" y="425"/>
                  <a:pt x="188" y="375"/>
                </a:cubicBezTo>
                <a:lnTo>
                  <a:pt x="351" y="375"/>
                </a:lnTo>
                <a:lnTo>
                  <a:pt x="351" y="492"/>
                </a:lnTo>
                <a:close/>
                <a:moveTo>
                  <a:pt x="351" y="687"/>
                </a:moveTo>
                <a:lnTo>
                  <a:pt x="351" y="687"/>
                </a:lnTo>
                <a:cubicBezTo>
                  <a:pt x="323" y="660"/>
                  <a:pt x="273" y="606"/>
                  <a:pt x="235" y="536"/>
                </a:cubicBezTo>
                <a:cubicBezTo>
                  <a:pt x="272" y="523"/>
                  <a:pt x="312" y="517"/>
                  <a:pt x="351" y="516"/>
                </a:cubicBezTo>
                <a:lnTo>
                  <a:pt x="351" y="687"/>
                </a:lnTo>
                <a:close/>
                <a:moveTo>
                  <a:pt x="117" y="595"/>
                </a:moveTo>
                <a:lnTo>
                  <a:pt x="117" y="595"/>
                </a:lnTo>
                <a:cubicBezTo>
                  <a:pt x="145" y="574"/>
                  <a:pt x="178" y="557"/>
                  <a:pt x="212" y="544"/>
                </a:cubicBezTo>
                <a:cubicBezTo>
                  <a:pt x="250" y="616"/>
                  <a:pt x="301" y="671"/>
                  <a:pt x="331" y="700"/>
                </a:cubicBezTo>
                <a:cubicBezTo>
                  <a:pt x="246" y="693"/>
                  <a:pt x="171" y="653"/>
                  <a:pt x="117" y="595"/>
                </a:cubicBezTo>
                <a:close/>
                <a:moveTo>
                  <a:pt x="101" y="578"/>
                </a:moveTo>
                <a:lnTo>
                  <a:pt x="101" y="578"/>
                </a:lnTo>
                <a:cubicBezTo>
                  <a:pt x="55" y="522"/>
                  <a:pt x="27" y="452"/>
                  <a:pt x="24" y="375"/>
                </a:cubicBezTo>
                <a:lnTo>
                  <a:pt x="163" y="375"/>
                </a:lnTo>
                <a:cubicBezTo>
                  <a:pt x="165" y="428"/>
                  <a:pt x="180" y="478"/>
                  <a:pt x="201" y="522"/>
                </a:cubicBezTo>
                <a:cubicBezTo>
                  <a:pt x="165" y="537"/>
                  <a:pt x="131" y="555"/>
                  <a:pt x="101" y="578"/>
                </a:cubicBezTo>
                <a:close/>
                <a:moveTo>
                  <a:pt x="100" y="149"/>
                </a:moveTo>
                <a:lnTo>
                  <a:pt x="100" y="149"/>
                </a:lnTo>
                <a:cubicBezTo>
                  <a:pt x="131" y="171"/>
                  <a:pt x="165" y="190"/>
                  <a:pt x="201" y="204"/>
                </a:cubicBezTo>
                <a:cubicBezTo>
                  <a:pt x="181" y="249"/>
                  <a:pt x="165" y="298"/>
                  <a:pt x="163" y="351"/>
                </a:cubicBezTo>
                <a:lnTo>
                  <a:pt x="24" y="351"/>
                </a:lnTo>
                <a:cubicBezTo>
                  <a:pt x="27" y="275"/>
                  <a:pt x="55" y="205"/>
                  <a:pt x="100" y="149"/>
                </a:cubicBezTo>
                <a:close/>
                <a:moveTo>
                  <a:pt x="778" y="0"/>
                </a:moveTo>
                <a:lnTo>
                  <a:pt x="363" y="0"/>
                </a:lnTo>
                <a:cubicBezTo>
                  <a:pt x="356" y="0"/>
                  <a:pt x="351" y="5"/>
                  <a:pt x="351" y="12"/>
                </a:cubicBezTo>
                <a:lnTo>
                  <a:pt x="351" y="305"/>
                </a:lnTo>
                <a:cubicBezTo>
                  <a:pt x="351" y="309"/>
                  <a:pt x="354" y="313"/>
                  <a:pt x="358" y="316"/>
                </a:cubicBezTo>
                <a:cubicBezTo>
                  <a:pt x="360" y="316"/>
                  <a:pt x="362" y="317"/>
                  <a:pt x="363" y="317"/>
                </a:cubicBezTo>
                <a:cubicBezTo>
                  <a:pt x="366" y="317"/>
                  <a:pt x="369" y="316"/>
                  <a:pt x="371" y="314"/>
                </a:cubicBezTo>
                <a:lnTo>
                  <a:pt x="470" y="227"/>
                </a:lnTo>
                <a:lnTo>
                  <a:pt x="508" y="227"/>
                </a:lnTo>
                <a:cubicBezTo>
                  <a:pt x="525" y="266"/>
                  <a:pt x="537" y="307"/>
                  <a:pt x="539" y="351"/>
                </a:cubicBezTo>
                <a:lnTo>
                  <a:pt x="188" y="351"/>
                </a:lnTo>
                <a:cubicBezTo>
                  <a:pt x="190" y="302"/>
                  <a:pt x="204" y="255"/>
                  <a:pt x="224" y="212"/>
                </a:cubicBezTo>
                <a:cubicBezTo>
                  <a:pt x="253" y="222"/>
                  <a:pt x="284" y="229"/>
                  <a:pt x="315" y="232"/>
                </a:cubicBezTo>
                <a:lnTo>
                  <a:pt x="316" y="232"/>
                </a:lnTo>
                <a:cubicBezTo>
                  <a:pt x="322" y="232"/>
                  <a:pt x="327" y="227"/>
                  <a:pt x="328" y="222"/>
                </a:cubicBezTo>
                <a:cubicBezTo>
                  <a:pt x="329" y="215"/>
                  <a:pt x="324" y="209"/>
                  <a:pt x="317" y="209"/>
                </a:cubicBezTo>
                <a:cubicBezTo>
                  <a:pt x="289" y="205"/>
                  <a:pt x="262" y="199"/>
                  <a:pt x="235" y="191"/>
                </a:cubicBezTo>
                <a:cubicBezTo>
                  <a:pt x="263" y="138"/>
                  <a:pt x="299" y="94"/>
                  <a:pt x="326" y="65"/>
                </a:cubicBezTo>
                <a:cubicBezTo>
                  <a:pt x="331" y="60"/>
                  <a:pt x="331" y="52"/>
                  <a:pt x="326" y="48"/>
                </a:cubicBezTo>
                <a:cubicBezTo>
                  <a:pt x="321" y="43"/>
                  <a:pt x="313" y="44"/>
                  <a:pt x="309" y="48"/>
                </a:cubicBezTo>
                <a:cubicBezTo>
                  <a:pt x="281" y="79"/>
                  <a:pt x="242" y="125"/>
                  <a:pt x="212" y="183"/>
                </a:cubicBezTo>
                <a:cubicBezTo>
                  <a:pt x="178" y="169"/>
                  <a:pt x="145" y="152"/>
                  <a:pt x="116" y="131"/>
                </a:cubicBezTo>
                <a:cubicBezTo>
                  <a:pt x="160" y="84"/>
                  <a:pt x="216" y="50"/>
                  <a:pt x="281" y="34"/>
                </a:cubicBezTo>
                <a:cubicBezTo>
                  <a:pt x="288" y="33"/>
                  <a:pt x="292" y="26"/>
                  <a:pt x="290" y="20"/>
                </a:cubicBezTo>
                <a:cubicBezTo>
                  <a:pt x="288" y="13"/>
                  <a:pt x="282" y="9"/>
                  <a:pt x="275" y="11"/>
                </a:cubicBezTo>
                <a:cubicBezTo>
                  <a:pt x="113" y="51"/>
                  <a:pt x="0" y="196"/>
                  <a:pt x="0" y="363"/>
                </a:cubicBezTo>
                <a:cubicBezTo>
                  <a:pt x="0" y="563"/>
                  <a:pt x="163" y="726"/>
                  <a:pt x="363" y="726"/>
                </a:cubicBezTo>
                <a:cubicBezTo>
                  <a:pt x="563" y="726"/>
                  <a:pt x="726" y="563"/>
                  <a:pt x="726" y="363"/>
                </a:cubicBezTo>
                <a:cubicBezTo>
                  <a:pt x="726" y="315"/>
                  <a:pt x="716" y="269"/>
                  <a:pt x="699" y="227"/>
                </a:cubicBezTo>
                <a:lnTo>
                  <a:pt x="778" y="227"/>
                </a:lnTo>
                <a:cubicBezTo>
                  <a:pt x="784" y="227"/>
                  <a:pt x="790" y="222"/>
                  <a:pt x="790" y="216"/>
                </a:cubicBezTo>
                <a:lnTo>
                  <a:pt x="790" y="12"/>
                </a:lnTo>
                <a:cubicBezTo>
                  <a:pt x="790" y="5"/>
                  <a:pt x="784" y="0"/>
                  <a:pt x="778" y="0"/>
                </a:cubicBezTo>
                <a:close/>
              </a:path>
            </a:pathLst>
          </a:custGeom>
          <a:solidFill>
            <a:schemeClr val="bg1"/>
          </a:solidFill>
          <a:ln>
            <a:noFill/>
          </a:ln>
          <a:effectLst/>
        </p:spPr>
        <p:txBody>
          <a:bodyPr wrap="none" anchor="ctr"/>
          <a:lstStyle/>
          <a:p>
            <a:endParaRPr lang="en-US" dirty="0">
              <a:solidFill>
                <a:schemeClr val="bg1"/>
              </a:solidFill>
              <a:latin typeface="Source Sans Pro Light" panose="020B0403030403020204" pitchFamily="34" charset="0"/>
              <a:ea typeface="Source Sans Pro Light" panose="020B0403030403020204" pitchFamily="34" charset="0"/>
              <a:cs typeface="Poppins ExtraLight" pitchFamily="2" charset="77"/>
            </a:endParaRPr>
          </a:p>
        </p:txBody>
      </p:sp>
      <p:sp>
        <p:nvSpPr>
          <p:cNvPr id="17" name="TextBox 16">
            <a:extLst>
              <a:ext uri="{FF2B5EF4-FFF2-40B4-BE49-F238E27FC236}">
                <a16:creationId xmlns:a16="http://schemas.microsoft.com/office/drawing/2014/main" id="{D3CF3DE8-3B66-4D40-AF3D-98DA854F1775}"/>
              </a:ext>
            </a:extLst>
          </p:cNvPr>
          <p:cNvSpPr txBox="1"/>
          <p:nvPr/>
        </p:nvSpPr>
        <p:spPr>
          <a:xfrm>
            <a:off x="4470400" y="8229998"/>
            <a:ext cx="4727576" cy="1041311"/>
          </a:xfrm>
          <a:prstGeom prst="rect">
            <a:avLst/>
          </a:prstGeom>
          <a:noFill/>
        </p:spPr>
        <p:txBody>
          <a:bodyPr wrap="none" lIns="91440" rtlCol="0" anchor="ctr" anchorCtr="0">
            <a:spAutoFit/>
          </a:bodyPr>
          <a:lstStyle/>
          <a:p>
            <a:pPr algn="ctr">
              <a:lnSpc>
                <a:spcPts val="3700"/>
              </a:lnSpc>
            </a:pPr>
            <a:r>
              <a:rPr lang="en-US" sz="3200" spc="600" dirty="0">
                <a:solidFill>
                  <a:schemeClr val="bg1"/>
                </a:solidFill>
                <a:latin typeface="Oswald Medium" panose="02000603000000000000" pitchFamily="2" charset="77"/>
                <a:ea typeface="Source Sans Pro Light" panose="020B0403030403020204" pitchFamily="34" charset="0"/>
                <a:cs typeface="Poppins ExtraLight" pitchFamily="2" charset="77"/>
              </a:rPr>
              <a:t>1233 MAIN STREET, </a:t>
            </a:r>
          </a:p>
          <a:p>
            <a:pPr algn="ctr">
              <a:lnSpc>
                <a:spcPts val="3700"/>
              </a:lnSpc>
            </a:pPr>
            <a:r>
              <a:rPr lang="en-US" sz="3200" spc="600" dirty="0">
                <a:solidFill>
                  <a:schemeClr val="bg1"/>
                </a:solidFill>
                <a:latin typeface="Oswald Medium" panose="02000603000000000000" pitchFamily="2" charset="77"/>
                <a:ea typeface="Source Sans Pro Light" panose="020B0403030403020204" pitchFamily="34" charset="0"/>
                <a:cs typeface="Poppins ExtraLight" pitchFamily="2" charset="77"/>
              </a:rPr>
              <a:t>LOS ANGELES, CA</a:t>
            </a:r>
          </a:p>
        </p:txBody>
      </p:sp>
      <p:sp>
        <p:nvSpPr>
          <p:cNvPr id="18" name="TextBox 17">
            <a:extLst>
              <a:ext uri="{FF2B5EF4-FFF2-40B4-BE49-F238E27FC236}">
                <a16:creationId xmlns:a16="http://schemas.microsoft.com/office/drawing/2014/main" id="{A18025CF-CB0E-2643-8481-E07E5268B223}"/>
              </a:ext>
            </a:extLst>
          </p:cNvPr>
          <p:cNvSpPr txBox="1"/>
          <p:nvPr/>
        </p:nvSpPr>
        <p:spPr>
          <a:xfrm>
            <a:off x="15088000" y="8229549"/>
            <a:ext cx="5761514" cy="566822"/>
          </a:xfrm>
          <a:prstGeom prst="rect">
            <a:avLst/>
          </a:prstGeom>
          <a:noFill/>
        </p:spPr>
        <p:txBody>
          <a:bodyPr wrap="none" rtlCol="0" anchor="ctr" anchorCtr="0">
            <a:spAutoFit/>
          </a:bodyPr>
          <a:lstStyle/>
          <a:p>
            <a:pPr algn="ctr">
              <a:lnSpc>
                <a:spcPts val="3700"/>
              </a:lnSpc>
            </a:pPr>
            <a:r>
              <a:rPr lang="en-US" sz="3200" spc="600" dirty="0">
                <a:solidFill>
                  <a:schemeClr val="bg1"/>
                </a:solidFill>
                <a:latin typeface="Oswald Medium" panose="02000603000000000000" pitchFamily="2" charset="77"/>
                <a:ea typeface="Source Sans Pro Light" panose="020B0403030403020204" pitchFamily="34" charset="0"/>
                <a:cs typeface="Poppins ExtraLight" pitchFamily="2" charset="77"/>
              </a:rPr>
              <a:t>INFO@YOURDOMAIN.COM</a:t>
            </a:r>
          </a:p>
        </p:txBody>
      </p:sp>
      <p:sp>
        <p:nvSpPr>
          <p:cNvPr id="19" name="TextBox 18">
            <a:extLst>
              <a:ext uri="{FF2B5EF4-FFF2-40B4-BE49-F238E27FC236}">
                <a16:creationId xmlns:a16="http://schemas.microsoft.com/office/drawing/2014/main" id="{4785F5D2-80E1-B848-B1A8-646A77B88DAD}"/>
              </a:ext>
            </a:extLst>
          </p:cNvPr>
          <p:cNvSpPr txBox="1"/>
          <p:nvPr/>
        </p:nvSpPr>
        <p:spPr>
          <a:xfrm>
            <a:off x="4932064" y="11873469"/>
            <a:ext cx="3804247" cy="566822"/>
          </a:xfrm>
          <a:prstGeom prst="rect">
            <a:avLst/>
          </a:prstGeom>
          <a:noFill/>
        </p:spPr>
        <p:txBody>
          <a:bodyPr wrap="none" rtlCol="0" anchor="ctr" anchorCtr="0">
            <a:spAutoFit/>
          </a:bodyPr>
          <a:lstStyle/>
          <a:p>
            <a:pPr algn="ctr">
              <a:lnSpc>
                <a:spcPts val="3700"/>
              </a:lnSpc>
            </a:pPr>
            <a:r>
              <a:rPr lang="en-US" sz="3200" spc="600" dirty="0">
                <a:solidFill>
                  <a:schemeClr val="bg1"/>
                </a:solidFill>
                <a:latin typeface="Oswald Medium" panose="02000603000000000000" pitchFamily="2" charset="77"/>
                <a:ea typeface="Source Sans Pro Light" panose="020B0403030403020204" pitchFamily="34" charset="0"/>
                <a:cs typeface="Poppins ExtraLight" pitchFamily="2" charset="77"/>
              </a:rPr>
              <a:t>(333) 234-8655</a:t>
            </a:r>
          </a:p>
        </p:txBody>
      </p:sp>
      <p:sp>
        <p:nvSpPr>
          <p:cNvPr id="20" name="TextBox 19">
            <a:extLst>
              <a:ext uri="{FF2B5EF4-FFF2-40B4-BE49-F238E27FC236}">
                <a16:creationId xmlns:a16="http://schemas.microsoft.com/office/drawing/2014/main" id="{6C84556D-9369-8B43-B2DF-C506B5FA6973}"/>
              </a:ext>
            </a:extLst>
          </p:cNvPr>
          <p:cNvSpPr txBox="1"/>
          <p:nvPr/>
        </p:nvSpPr>
        <p:spPr>
          <a:xfrm>
            <a:off x="15195952" y="11873019"/>
            <a:ext cx="5540299" cy="566822"/>
          </a:xfrm>
          <a:prstGeom prst="rect">
            <a:avLst/>
          </a:prstGeom>
          <a:noFill/>
        </p:spPr>
        <p:txBody>
          <a:bodyPr wrap="none" rtlCol="0" anchor="ctr" anchorCtr="0">
            <a:spAutoFit/>
          </a:bodyPr>
          <a:lstStyle/>
          <a:p>
            <a:pPr algn="ctr">
              <a:lnSpc>
                <a:spcPts val="3700"/>
              </a:lnSpc>
            </a:pPr>
            <a:r>
              <a:rPr lang="en-US" sz="3200" spc="600" dirty="0">
                <a:solidFill>
                  <a:schemeClr val="bg1"/>
                </a:solidFill>
                <a:latin typeface="Oswald Medium" panose="02000603000000000000" pitchFamily="2" charset="77"/>
                <a:ea typeface="Source Sans Pro Light" panose="020B0403030403020204" pitchFamily="34" charset="0"/>
                <a:cs typeface="Poppins ExtraLight" pitchFamily="2" charset="77"/>
              </a:rPr>
              <a:t>WWW.YOURDOMAIN.COM</a:t>
            </a:r>
          </a:p>
        </p:txBody>
      </p:sp>
      <p:sp>
        <p:nvSpPr>
          <p:cNvPr id="23" name="TextBox 22">
            <a:extLst>
              <a:ext uri="{FF2B5EF4-FFF2-40B4-BE49-F238E27FC236}">
                <a16:creationId xmlns:a16="http://schemas.microsoft.com/office/drawing/2014/main" id="{1FA5600A-5C4B-C14B-B17B-39C5EFB5808F}"/>
              </a:ext>
            </a:extLst>
          </p:cNvPr>
          <p:cNvSpPr txBox="1"/>
          <p:nvPr/>
        </p:nvSpPr>
        <p:spPr>
          <a:xfrm>
            <a:off x="9283447" y="1368903"/>
            <a:ext cx="5814412" cy="1200329"/>
          </a:xfrm>
          <a:prstGeom prst="rect">
            <a:avLst/>
          </a:prstGeom>
          <a:noFill/>
        </p:spPr>
        <p:txBody>
          <a:bodyPr wrap="none" rtlCol="0" anchor="t">
            <a:spAutoFit/>
          </a:bodyPr>
          <a:lstStyle/>
          <a:p>
            <a:pPr algn="ctr"/>
            <a:r>
              <a:rPr lang="en-US" sz="7200" spc="900" dirty="0">
                <a:solidFill>
                  <a:schemeClr val="bg1"/>
                </a:solidFill>
                <a:latin typeface="Oswald Medium" panose="02000603000000000000" pitchFamily="2" charset="77"/>
              </a:rPr>
              <a:t>CONTACT US</a:t>
            </a:r>
          </a:p>
        </p:txBody>
      </p:sp>
      <p:sp>
        <p:nvSpPr>
          <p:cNvPr id="24" name="Subtitle 2">
            <a:extLst>
              <a:ext uri="{FF2B5EF4-FFF2-40B4-BE49-F238E27FC236}">
                <a16:creationId xmlns:a16="http://schemas.microsoft.com/office/drawing/2014/main" id="{9F05014B-B248-764B-B26F-8BFD272E0533}"/>
              </a:ext>
            </a:extLst>
          </p:cNvPr>
          <p:cNvSpPr txBox="1">
            <a:spLocks/>
          </p:cNvSpPr>
          <p:nvPr/>
        </p:nvSpPr>
        <p:spPr>
          <a:xfrm>
            <a:off x="9393203" y="692988"/>
            <a:ext cx="5594801" cy="400110"/>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2000" spc="1500" dirty="0">
                <a:solidFill>
                  <a:schemeClr val="bg1"/>
                </a:solidFill>
                <a:latin typeface="Oswald Light" panose="02000303000000000000" pitchFamily="2" charset="77"/>
                <a:ea typeface="Source Sans Pro Light" panose="020B0403030403020204" pitchFamily="34" charset="0"/>
                <a:cs typeface="Mukta ExtraLight" panose="020B0000000000000000" pitchFamily="34" charset="77"/>
              </a:rPr>
              <a:t>YOUR SUBTITLE HERE</a:t>
            </a:r>
          </a:p>
        </p:txBody>
      </p:sp>
      <p:sp>
        <p:nvSpPr>
          <p:cNvPr id="25" name="Rectangle 24">
            <a:extLst>
              <a:ext uri="{FF2B5EF4-FFF2-40B4-BE49-F238E27FC236}">
                <a16:creationId xmlns:a16="http://schemas.microsoft.com/office/drawing/2014/main" id="{EC679636-D33E-CC43-AF13-EB80C6F3F40D}"/>
              </a:ext>
            </a:extLst>
          </p:cNvPr>
          <p:cNvSpPr/>
          <p:nvPr/>
        </p:nvSpPr>
        <p:spPr>
          <a:xfrm>
            <a:off x="4470400" y="4157591"/>
            <a:ext cx="15469454" cy="1406860"/>
          </a:xfrm>
          <a:prstGeom prst="rect">
            <a:avLst/>
          </a:prstGeom>
        </p:spPr>
        <p:txBody>
          <a:bodyPr wrap="square">
            <a:spAutoFit/>
          </a:bodyPr>
          <a:lstStyle/>
          <a:p>
            <a:pPr>
              <a:lnSpc>
                <a:spcPts val="3500"/>
              </a:lnSpc>
              <a:spcBef>
                <a:spcPts val="2400"/>
              </a:spcBef>
            </a:pPr>
            <a:r>
              <a:rPr lang="en-US" sz="2400" dirty="0">
                <a:solidFill>
                  <a:schemeClr val="bg1"/>
                </a:solidFill>
                <a:latin typeface="Source Sans Pro Light" panose="020B0403030403020204" pitchFamily="34" charset="0"/>
                <a:ea typeface="Source Sans Pro Light" panose="020B0403030403020204" pitchFamily="34" charset="0"/>
                <a:cs typeface="Poppins ExtraLight" pitchFamily="2" charset="77"/>
              </a:rPr>
              <a:t>Green marketing is a practice whereby companies seek to go above and beyond traditional marketing by promoting environmental core values in the hope that consumers will associate these values with their company or brand. Engaging in these sustainable activities can lead to creating a new product line</a:t>
            </a:r>
          </a:p>
        </p:txBody>
      </p:sp>
    </p:spTree>
    <p:extLst>
      <p:ext uri="{BB962C8B-B14F-4D97-AF65-F5344CB8AC3E}">
        <p14:creationId xmlns:p14="http://schemas.microsoft.com/office/powerpoint/2010/main" val="28768051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C13ADD-C2C1-8B45-ADFE-E156729BD598}"/>
              </a:ext>
            </a:extLst>
          </p:cNvPr>
          <p:cNvSpPr/>
          <p:nvPr/>
        </p:nvSpPr>
        <p:spPr>
          <a:xfrm>
            <a:off x="1416794" y="4129007"/>
            <a:ext cx="21576665" cy="6369757"/>
          </a:xfrm>
          <a:prstGeom prst="rect">
            <a:avLst/>
          </a:prstGeom>
        </p:spPr>
        <p:txBody>
          <a:bodyPr wrap="square">
            <a:spAutoFit/>
          </a:bodyPr>
          <a:lstStyle/>
          <a:p>
            <a:pPr>
              <a:lnSpc>
                <a:spcPts val="3500"/>
              </a:lnSpc>
              <a:spcBef>
                <a:spcPts val="1800"/>
              </a:spcBef>
            </a:pPr>
            <a:r>
              <a:rPr lang="en-US" sz="2400" dirty="0">
                <a:latin typeface="Source Sans Pro Light" panose="020B0403030403020204" pitchFamily="34" charset="0"/>
                <a:ea typeface="Source Sans Pro Light" panose="020B0403030403020204" pitchFamily="34" charset="0"/>
                <a:cs typeface="Poppins ExtraLight" pitchFamily="2" charset="77"/>
              </a:rPr>
              <a:t>Green marketing is a practice whereby companies seek to go above and beyond traditional marketing by promoting environmental core values in the hope that consumers will associate these values with their company or brand. Engaging in these sustainable activities can lead to creating a new product line that caters to a new target market. This is also sometimes known as sustainable marketing, environmental marketing or ecological marketing.</a:t>
            </a:r>
          </a:p>
          <a:p>
            <a:pPr>
              <a:lnSpc>
                <a:spcPts val="3500"/>
              </a:lnSpc>
              <a:spcBef>
                <a:spcPts val="1800"/>
              </a:spcBef>
            </a:pPr>
            <a:r>
              <a:rPr lang="en-US" sz="2400" dirty="0">
                <a:latin typeface="Source Sans Pro Light" panose="020B0403030403020204" pitchFamily="34" charset="0"/>
                <a:ea typeface="Source Sans Pro Light" panose="020B0403030403020204" pitchFamily="34" charset="0"/>
                <a:cs typeface="Poppins ExtraLight" pitchFamily="2" charset="77"/>
              </a:rPr>
              <a:t>Ben and Jerry's, Whole Foods, Starbucks, Johnson &amp; Johnson, Method and Timberland are among the publicly traded companies that have employed green marketing strategies, stressing the sustainability of their products or the green methods employed in their packaging or retail stores.</a:t>
            </a:r>
          </a:p>
          <a:p>
            <a:pPr>
              <a:lnSpc>
                <a:spcPts val="3500"/>
              </a:lnSpc>
              <a:spcBef>
                <a:spcPts val="1800"/>
              </a:spcBef>
            </a:pPr>
            <a:r>
              <a:rPr lang="en-US" sz="2400" dirty="0">
                <a:latin typeface="Source Sans Pro Light" panose="020B0403030403020204" pitchFamily="34" charset="0"/>
                <a:ea typeface="Source Sans Pro Light" panose="020B0403030403020204" pitchFamily="34" charset="0"/>
                <a:cs typeface="Poppins ExtraLight" pitchFamily="2" charset="77"/>
              </a:rPr>
              <a:t>Green marketing may refer to the production process, to the products or services themselves, or both. Companies that succeed in "going green" are able to attract the attention and investment dollars of those pursuing socially responsible investments (SRI), an investment strategy of owning shares of only those companies that have committed to sustainability, social responsibility and good corporate governance. Once a niche market, SRI investing has grown rapidly in the past few years, with several SRI mutual funds and ETFs offered that actively look for companies such as those with green marketing practices.</a:t>
            </a:r>
          </a:p>
          <a:p>
            <a:pPr>
              <a:lnSpc>
                <a:spcPts val="3500"/>
              </a:lnSpc>
              <a:spcBef>
                <a:spcPts val="1800"/>
              </a:spcBef>
            </a:pPr>
            <a:r>
              <a:rPr lang="en-US" sz="2400" dirty="0">
                <a:latin typeface="Source Sans Pro Light" panose="020B0403030403020204" pitchFamily="34" charset="0"/>
                <a:ea typeface="Source Sans Pro Light" panose="020B0403030403020204" pitchFamily="34" charset="0"/>
                <a:cs typeface="Poppins ExtraLight" pitchFamily="2" charset="77"/>
              </a:rPr>
              <a:t>Green marketing may also refer to the production and marketing of goods based on their pro-environmental factors. Such a product or service may be environmentally friendly in itself, in addition to being produced in a sustainable way. This may include avoiding toxic materials in the product, the use of recycled materials in the product, products made from renewable materials (such as bamboo or hemp), not using excessive packaging, or products designed to be repairable and not "throwaway."</a:t>
            </a:r>
          </a:p>
        </p:txBody>
      </p:sp>
      <p:sp>
        <p:nvSpPr>
          <p:cNvPr id="5" name="TextBox 4">
            <a:extLst>
              <a:ext uri="{FF2B5EF4-FFF2-40B4-BE49-F238E27FC236}">
                <a16:creationId xmlns:a16="http://schemas.microsoft.com/office/drawing/2014/main" id="{CA066D25-9912-704C-8E84-BB9F60F9A255}"/>
              </a:ext>
            </a:extLst>
          </p:cNvPr>
          <p:cNvSpPr txBox="1"/>
          <p:nvPr/>
        </p:nvSpPr>
        <p:spPr>
          <a:xfrm>
            <a:off x="7817494" y="1368903"/>
            <a:ext cx="8746305" cy="1200329"/>
          </a:xfrm>
          <a:prstGeom prst="rect">
            <a:avLst/>
          </a:prstGeom>
          <a:noFill/>
        </p:spPr>
        <p:txBody>
          <a:bodyPr wrap="none" rtlCol="0" anchor="t">
            <a:spAutoFit/>
          </a:bodyPr>
          <a:lstStyle/>
          <a:p>
            <a:pPr algn="ctr"/>
            <a:r>
              <a:rPr lang="en-US" sz="7200" spc="900" dirty="0">
                <a:solidFill>
                  <a:schemeClr val="tx2"/>
                </a:solidFill>
                <a:latin typeface="Oswald Medium" panose="02000603000000000000" pitchFamily="2" charset="77"/>
              </a:rPr>
              <a:t>ONE COLUMN TEXT</a:t>
            </a:r>
          </a:p>
        </p:txBody>
      </p:sp>
      <p:sp>
        <p:nvSpPr>
          <p:cNvPr id="6" name="Subtitle 2">
            <a:extLst>
              <a:ext uri="{FF2B5EF4-FFF2-40B4-BE49-F238E27FC236}">
                <a16:creationId xmlns:a16="http://schemas.microsoft.com/office/drawing/2014/main" id="{F0FC894B-8C98-C144-8FC1-A657754157AE}"/>
              </a:ext>
            </a:extLst>
          </p:cNvPr>
          <p:cNvSpPr txBox="1">
            <a:spLocks/>
          </p:cNvSpPr>
          <p:nvPr/>
        </p:nvSpPr>
        <p:spPr>
          <a:xfrm>
            <a:off x="9393203" y="692988"/>
            <a:ext cx="5594801" cy="400110"/>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2000" spc="1500" dirty="0">
                <a:solidFill>
                  <a:schemeClr val="tx1"/>
                </a:solidFill>
                <a:latin typeface="Oswald Light" panose="02000303000000000000" pitchFamily="2" charset="77"/>
                <a:ea typeface="Source Sans Pro Light" panose="020B0403030403020204" pitchFamily="34" charset="0"/>
                <a:cs typeface="Mukta ExtraLight" panose="020B0000000000000000" pitchFamily="34" charset="77"/>
              </a:rPr>
              <a:t>YOUR SUBTITLE HERE</a:t>
            </a:r>
          </a:p>
        </p:txBody>
      </p:sp>
    </p:spTree>
    <p:extLst>
      <p:ext uri="{BB962C8B-B14F-4D97-AF65-F5344CB8AC3E}">
        <p14:creationId xmlns:p14="http://schemas.microsoft.com/office/powerpoint/2010/main" val="20144764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96C9DCD-64EF-E044-B928-583947D6B65C}"/>
              </a:ext>
            </a:extLst>
          </p:cNvPr>
          <p:cNvSpPr/>
          <p:nvPr/>
        </p:nvSpPr>
        <p:spPr>
          <a:xfrm>
            <a:off x="1426229" y="4132477"/>
            <a:ext cx="10305415" cy="6203045"/>
          </a:xfrm>
          <a:prstGeom prst="rect">
            <a:avLst/>
          </a:prstGeom>
        </p:spPr>
        <p:txBody>
          <a:bodyPr wrap="square">
            <a:spAutoFit/>
          </a:bodyPr>
          <a:lstStyle/>
          <a:p>
            <a:pPr>
              <a:lnSpc>
                <a:spcPts val="3500"/>
              </a:lnSpc>
              <a:spcBef>
                <a:spcPts val="1800"/>
              </a:spcBef>
            </a:pPr>
            <a:r>
              <a:rPr lang="en-US" sz="2400" dirty="0">
                <a:latin typeface="Source Sans Pro Light" panose="020B0403030403020204" pitchFamily="34" charset="0"/>
                <a:ea typeface="Source Sans Pro Light" panose="020B0403030403020204" pitchFamily="34" charset="0"/>
                <a:cs typeface="Poppins ExtraLight" pitchFamily="2" charset="77"/>
              </a:rPr>
              <a:t>Green marketing is a practice whereby companies seek to go above and beyond traditional marketing by promoting environmental core values in the hope that consumers will associate these values with their company or brand. Engaging in these sustainable activities can lead to creating a new product line that caters to a new target market. This is also sometimes known as sustainable marketing, environmental marketing or ecological marketing.</a:t>
            </a:r>
          </a:p>
          <a:p>
            <a:pPr>
              <a:lnSpc>
                <a:spcPts val="3500"/>
              </a:lnSpc>
              <a:spcBef>
                <a:spcPts val="1800"/>
              </a:spcBef>
            </a:pPr>
            <a:r>
              <a:rPr lang="en-US" sz="2400" dirty="0">
                <a:latin typeface="Source Sans Pro Light" panose="020B0403030403020204" pitchFamily="34" charset="0"/>
                <a:ea typeface="Source Sans Pro Light" panose="020B0403030403020204" pitchFamily="34" charset="0"/>
                <a:cs typeface="Poppins ExtraLight" pitchFamily="2" charset="77"/>
              </a:rPr>
              <a:t>Ben and Jerry's, Whole Foods, Starbucks, Johnson &amp; Johnson, Method and Timberland are among the publicly traded companies that have employed green marketing strategies, stressing the sustainability of their products or the green methods employed in their packaging or retail stores. Green marketing may refer to the production process, to the products or services themselves, or both. Companies that succeed in "going green” are able to  attract the attention and investment dollars of those pursuing socially attract the attention and investment </a:t>
            </a:r>
          </a:p>
        </p:txBody>
      </p:sp>
      <p:sp>
        <p:nvSpPr>
          <p:cNvPr id="7" name="Rectangle 6">
            <a:extLst>
              <a:ext uri="{FF2B5EF4-FFF2-40B4-BE49-F238E27FC236}">
                <a16:creationId xmlns:a16="http://schemas.microsoft.com/office/drawing/2014/main" id="{27ED1110-5D23-744A-B874-B7AA43E1AE59}"/>
              </a:ext>
            </a:extLst>
          </p:cNvPr>
          <p:cNvSpPr/>
          <p:nvPr/>
        </p:nvSpPr>
        <p:spPr>
          <a:xfrm>
            <a:off x="12661771" y="4141530"/>
            <a:ext cx="10305416" cy="6203045"/>
          </a:xfrm>
          <a:prstGeom prst="rect">
            <a:avLst/>
          </a:prstGeom>
        </p:spPr>
        <p:txBody>
          <a:bodyPr wrap="square">
            <a:spAutoFit/>
          </a:bodyPr>
          <a:lstStyle/>
          <a:p>
            <a:pPr>
              <a:lnSpc>
                <a:spcPts val="3500"/>
              </a:lnSpc>
              <a:spcBef>
                <a:spcPts val="1800"/>
              </a:spcBef>
            </a:pPr>
            <a:r>
              <a:rPr lang="en-US" sz="2400" dirty="0">
                <a:latin typeface="Source Sans Pro Light" panose="020B0403030403020204" pitchFamily="34" charset="0"/>
                <a:ea typeface="Source Sans Pro Light" panose="020B0403030403020204" pitchFamily="34" charset="0"/>
                <a:cs typeface="Poppins ExtraLight" pitchFamily="2" charset="77"/>
              </a:rPr>
              <a:t>the attention and investment dollars of those pursuing socially responsible investments (SRI), an investment strategy of owning shares of only those companies that have committed to sustainability, social responsibility and good corporate governance. Once a niche market, SRI investing has grown rapidly in the past few years, with several SRI mutual funds and ETFs offered that actively look for companies such as those with green marketing practices.</a:t>
            </a:r>
          </a:p>
          <a:p>
            <a:pPr>
              <a:lnSpc>
                <a:spcPts val="3500"/>
              </a:lnSpc>
              <a:spcBef>
                <a:spcPts val="1800"/>
              </a:spcBef>
            </a:pPr>
            <a:r>
              <a:rPr lang="en-US" sz="2400" dirty="0">
                <a:latin typeface="Source Sans Pro Light" panose="020B0403030403020204" pitchFamily="34" charset="0"/>
                <a:ea typeface="Source Sans Pro Light" panose="020B0403030403020204" pitchFamily="34" charset="0"/>
                <a:cs typeface="Poppins ExtraLight" pitchFamily="2" charset="77"/>
              </a:rPr>
              <a:t>Green marketing may also refer to the production and marketing of goods based on their pro-environmental factors. Such a product or service may be environmentally friendly in itself, in addition to being produced in a sustainable way. This may include avoiding toxic materials in the product, the use of recycled materials in the product, products made from renewable materials (such as bamboo or hemp), not using excessive packaging, or products designed to be repairable and not "throwaway."</a:t>
            </a:r>
          </a:p>
        </p:txBody>
      </p:sp>
      <p:sp>
        <p:nvSpPr>
          <p:cNvPr id="8" name="TextBox 7">
            <a:extLst>
              <a:ext uri="{FF2B5EF4-FFF2-40B4-BE49-F238E27FC236}">
                <a16:creationId xmlns:a16="http://schemas.microsoft.com/office/drawing/2014/main" id="{4B34DE9A-BF95-3245-8859-1A74E426D1E5}"/>
              </a:ext>
            </a:extLst>
          </p:cNvPr>
          <p:cNvSpPr txBox="1"/>
          <p:nvPr/>
        </p:nvSpPr>
        <p:spPr>
          <a:xfrm>
            <a:off x="7457621" y="1368903"/>
            <a:ext cx="9466054" cy="1200329"/>
          </a:xfrm>
          <a:prstGeom prst="rect">
            <a:avLst/>
          </a:prstGeom>
          <a:noFill/>
        </p:spPr>
        <p:txBody>
          <a:bodyPr wrap="none" rtlCol="0" anchor="t">
            <a:spAutoFit/>
          </a:bodyPr>
          <a:lstStyle/>
          <a:p>
            <a:pPr algn="ctr"/>
            <a:r>
              <a:rPr lang="en-US" sz="7200" spc="900" dirty="0">
                <a:solidFill>
                  <a:schemeClr val="tx2"/>
                </a:solidFill>
                <a:latin typeface="Oswald Medium" panose="02000603000000000000" pitchFamily="2" charset="77"/>
              </a:rPr>
              <a:t>TWO COLUMNS TEXT</a:t>
            </a:r>
          </a:p>
        </p:txBody>
      </p:sp>
      <p:sp>
        <p:nvSpPr>
          <p:cNvPr id="10" name="Subtitle 2">
            <a:extLst>
              <a:ext uri="{FF2B5EF4-FFF2-40B4-BE49-F238E27FC236}">
                <a16:creationId xmlns:a16="http://schemas.microsoft.com/office/drawing/2014/main" id="{33BEF1E7-836B-304D-B7E7-7C648B00D6F1}"/>
              </a:ext>
            </a:extLst>
          </p:cNvPr>
          <p:cNvSpPr txBox="1">
            <a:spLocks/>
          </p:cNvSpPr>
          <p:nvPr/>
        </p:nvSpPr>
        <p:spPr>
          <a:xfrm>
            <a:off x="9393203" y="692988"/>
            <a:ext cx="5594801" cy="400110"/>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2000" spc="1500" dirty="0">
                <a:solidFill>
                  <a:schemeClr val="tx1"/>
                </a:solidFill>
                <a:latin typeface="Oswald Light" panose="02000303000000000000" pitchFamily="2" charset="77"/>
                <a:ea typeface="Source Sans Pro Light" panose="020B0403030403020204" pitchFamily="34" charset="0"/>
                <a:cs typeface="Mukta ExtraLight" panose="020B0000000000000000" pitchFamily="34" charset="77"/>
              </a:rPr>
              <a:t>YOUR SUBTITLE HERE</a:t>
            </a:r>
          </a:p>
        </p:txBody>
      </p:sp>
    </p:spTree>
    <p:extLst>
      <p:ext uri="{BB962C8B-B14F-4D97-AF65-F5344CB8AC3E}">
        <p14:creationId xmlns:p14="http://schemas.microsoft.com/office/powerpoint/2010/main" val="40593441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57E1398-0764-424D-A91C-8EA72EF36D7F}"/>
              </a:ext>
            </a:extLst>
          </p:cNvPr>
          <p:cNvSpPr/>
          <p:nvPr/>
        </p:nvSpPr>
        <p:spPr>
          <a:xfrm>
            <a:off x="1426230" y="4132620"/>
            <a:ext cx="6603346" cy="6651886"/>
          </a:xfrm>
          <a:prstGeom prst="rect">
            <a:avLst/>
          </a:prstGeom>
        </p:spPr>
        <p:txBody>
          <a:bodyPr wrap="square">
            <a:spAutoFit/>
          </a:bodyPr>
          <a:lstStyle/>
          <a:p>
            <a:pPr>
              <a:lnSpc>
                <a:spcPts val="3500"/>
              </a:lnSpc>
              <a:spcBef>
                <a:spcPts val="1800"/>
              </a:spcBef>
            </a:pPr>
            <a:r>
              <a:rPr lang="en-US" sz="2400" dirty="0">
                <a:latin typeface="Source Sans Pro Light" panose="020B0403030403020204" pitchFamily="34" charset="0"/>
                <a:ea typeface="Source Sans Pro Light" panose="020B0403030403020204" pitchFamily="34" charset="0"/>
                <a:cs typeface="Poppins ExtraLight" pitchFamily="2" charset="77"/>
              </a:rPr>
              <a:t>Green marketing is a practice whereby companies seek to go above and beyond traditional marketing by promoting environmental core values in the hope that consumers will associate these values with their company or brand. Engaging in these sustainable activities can lead to creating a new product line that caters to a new target market. This is also sometimes known as sustainable marketing, environmental marketing or ecological marketing. </a:t>
            </a:r>
          </a:p>
          <a:p>
            <a:pPr>
              <a:lnSpc>
                <a:spcPts val="3500"/>
              </a:lnSpc>
              <a:spcBef>
                <a:spcPts val="1800"/>
              </a:spcBef>
            </a:pPr>
            <a:r>
              <a:rPr lang="en-US" sz="2400" dirty="0">
                <a:latin typeface="Source Sans Pro Light" panose="020B0403030403020204" pitchFamily="34" charset="0"/>
                <a:ea typeface="Source Sans Pro Light" panose="020B0403030403020204" pitchFamily="34" charset="0"/>
                <a:cs typeface="Poppins ExtraLight" pitchFamily="2" charset="77"/>
              </a:rPr>
              <a:t>Ben and Jerry's, Whole Foods, Starbucks, Johnson &amp; Johnson, Method and Timberland are among the publicly traded companies that have employed green marketing strategies, stressing the </a:t>
            </a:r>
          </a:p>
        </p:txBody>
      </p:sp>
      <p:sp>
        <p:nvSpPr>
          <p:cNvPr id="7" name="Rectangle 6">
            <a:extLst>
              <a:ext uri="{FF2B5EF4-FFF2-40B4-BE49-F238E27FC236}">
                <a16:creationId xmlns:a16="http://schemas.microsoft.com/office/drawing/2014/main" id="{7BCA28DE-1B3B-E04A-8E44-501C868EDEF2}"/>
              </a:ext>
            </a:extLst>
          </p:cNvPr>
          <p:cNvSpPr/>
          <p:nvPr/>
        </p:nvSpPr>
        <p:spPr>
          <a:xfrm>
            <a:off x="16348074" y="4123567"/>
            <a:ext cx="6601968" cy="6651886"/>
          </a:xfrm>
          <a:prstGeom prst="rect">
            <a:avLst/>
          </a:prstGeom>
        </p:spPr>
        <p:txBody>
          <a:bodyPr wrap="square">
            <a:spAutoFit/>
          </a:bodyPr>
          <a:lstStyle/>
          <a:p>
            <a:pPr>
              <a:lnSpc>
                <a:spcPts val="3500"/>
              </a:lnSpc>
              <a:spcBef>
                <a:spcPts val="1800"/>
              </a:spcBef>
            </a:pPr>
            <a:r>
              <a:rPr lang="en-US" sz="2400" dirty="0">
                <a:latin typeface="Source Sans Pro Light" panose="020B0403030403020204" pitchFamily="34" charset="0"/>
                <a:ea typeface="Source Sans Pro Light" panose="020B0403030403020204" pitchFamily="34" charset="0"/>
                <a:cs typeface="Poppins ExtraLight" pitchFamily="2" charset="77"/>
              </a:rPr>
              <a:t>investing has grown rapidly in the past few years, with several SRI mutual funds and ETFs offered that actively look for companies such as those with green marketing practices. Green marketing may also refer to the production and marketing of goods based on their pro-environmental factors. Such a product or service may be environmentally friendly in itself, in addition to being produced in a sustainable way. </a:t>
            </a:r>
          </a:p>
          <a:p>
            <a:pPr>
              <a:lnSpc>
                <a:spcPts val="3500"/>
              </a:lnSpc>
              <a:spcBef>
                <a:spcPts val="1800"/>
              </a:spcBef>
            </a:pPr>
            <a:r>
              <a:rPr lang="en-US" sz="2400" dirty="0">
                <a:latin typeface="Source Sans Pro Light" panose="020B0403030403020204" pitchFamily="34" charset="0"/>
                <a:ea typeface="Source Sans Pro Light" panose="020B0403030403020204" pitchFamily="34" charset="0"/>
                <a:cs typeface="Poppins ExtraLight" pitchFamily="2" charset="77"/>
              </a:rPr>
              <a:t>This may include avoiding toxic materials in the product, the use of recycled materials in the product, products made from renewable materials (such as bamboo or hemp), not using excessive packaging, or products designed to be.</a:t>
            </a:r>
          </a:p>
        </p:txBody>
      </p:sp>
      <p:sp>
        <p:nvSpPr>
          <p:cNvPr id="8" name="Rectangle 7">
            <a:extLst>
              <a:ext uri="{FF2B5EF4-FFF2-40B4-BE49-F238E27FC236}">
                <a16:creationId xmlns:a16="http://schemas.microsoft.com/office/drawing/2014/main" id="{E492A9D0-8B97-BF4E-A0F5-E9A8E1B0E198}"/>
              </a:ext>
            </a:extLst>
          </p:cNvPr>
          <p:cNvSpPr/>
          <p:nvPr/>
        </p:nvSpPr>
        <p:spPr>
          <a:xfrm>
            <a:off x="8887152" y="4123563"/>
            <a:ext cx="6603346" cy="6651886"/>
          </a:xfrm>
          <a:prstGeom prst="rect">
            <a:avLst/>
          </a:prstGeom>
        </p:spPr>
        <p:txBody>
          <a:bodyPr wrap="square">
            <a:spAutoFit/>
          </a:bodyPr>
          <a:lstStyle/>
          <a:p>
            <a:pPr>
              <a:lnSpc>
                <a:spcPts val="3500"/>
              </a:lnSpc>
              <a:spcBef>
                <a:spcPts val="1800"/>
              </a:spcBef>
            </a:pPr>
            <a:r>
              <a:rPr lang="en-US" sz="2400" dirty="0">
                <a:latin typeface="Source Sans Pro Light" panose="020B0403030403020204" pitchFamily="34" charset="0"/>
                <a:ea typeface="Source Sans Pro Light" panose="020B0403030403020204" pitchFamily="34" charset="0"/>
                <a:cs typeface="Poppins ExtraLight" pitchFamily="2" charset="77"/>
              </a:rPr>
              <a:t>sustainability strategies, stressing the sustainability of their products or the green methods employed in their packaging or retail stores. </a:t>
            </a:r>
          </a:p>
          <a:p>
            <a:pPr>
              <a:lnSpc>
                <a:spcPts val="3500"/>
              </a:lnSpc>
              <a:spcBef>
                <a:spcPts val="1800"/>
              </a:spcBef>
            </a:pPr>
            <a:r>
              <a:rPr lang="en-US" sz="2400" dirty="0">
                <a:latin typeface="Source Sans Pro Light" panose="020B0403030403020204" pitchFamily="34" charset="0"/>
                <a:ea typeface="Source Sans Pro Light" panose="020B0403030403020204" pitchFamily="34" charset="0"/>
                <a:cs typeface="Poppins ExtraLight" pitchFamily="2" charset="77"/>
              </a:rPr>
              <a:t>Green marketing may refer to the production process, to the products or services themselves, or both. Companies that succeed in "going green” are able to  attract the attention and investment dollars of those pursuing socially attract the attention and investment dollars of those pursuing socially responsible investments (SRI), an investment strategy of owning shares of only those companies that have committed to sustainability, social responsibility and good corporate governance. Once a niche market, SRI</a:t>
            </a:r>
          </a:p>
        </p:txBody>
      </p:sp>
      <p:sp>
        <p:nvSpPr>
          <p:cNvPr id="9" name="TextBox 8">
            <a:extLst>
              <a:ext uri="{FF2B5EF4-FFF2-40B4-BE49-F238E27FC236}">
                <a16:creationId xmlns:a16="http://schemas.microsoft.com/office/drawing/2014/main" id="{D5192D04-A07F-DA48-A308-9B828BE7D586}"/>
              </a:ext>
            </a:extLst>
          </p:cNvPr>
          <p:cNvSpPr txBox="1"/>
          <p:nvPr/>
        </p:nvSpPr>
        <p:spPr>
          <a:xfrm>
            <a:off x="6966302" y="1368903"/>
            <a:ext cx="10448694" cy="1200329"/>
          </a:xfrm>
          <a:prstGeom prst="rect">
            <a:avLst/>
          </a:prstGeom>
          <a:noFill/>
        </p:spPr>
        <p:txBody>
          <a:bodyPr wrap="none" rtlCol="0" anchor="t">
            <a:spAutoFit/>
          </a:bodyPr>
          <a:lstStyle/>
          <a:p>
            <a:pPr algn="ctr"/>
            <a:r>
              <a:rPr lang="en-US" sz="7200" spc="900" dirty="0">
                <a:solidFill>
                  <a:schemeClr val="tx2"/>
                </a:solidFill>
                <a:latin typeface="Oswald Medium" panose="02000603000000000000" pitchFamily="2" charset="77"/>
              </a:rPr>
              <a:t>THREE COLUMNS TEXT</a:t>
            </a:r>
          </a:p>
        </p:txBody>
      </p:sp>
      <p:sp>
        <p:nvSpPr>
          <p:cNvPr id="12" name="Subtitle 2">
            <a:extLst>
              <a:ext uri="{FF2B5EF4-FFF2-40B4-BE49-F238E27FC236}">
                <a16:creationId xmlns:a16="http://schemas.microsoft.com/office/drawing/2014/main" id="{B0F18F4B-EEE2-7C49-AAC0-37E112C639AD}"/>
              </a:ext>
            </a:extLst>
          </p:cNvPr>
          <p:cNvSpPr txBox="1">
            <a:spLocks/>
          </p:cNvSpPr>
          <p:nvPr/>
        </p:nvSpPr>
        <p:spPr>
          <a:xfrm>
            <a:off x="9393203" y="692988"/>
            <a:ext cx="5594801" cy="400110"/>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2000" spc="1500" dirty="0">
                <a:solidFill>
                  <a:schemeClr val="tx1"/>
                </a:solidFill>
                <a:latin typeface="Oswald Light" panose="02000303000000000000" pitchFamily="2" charset="77"/>
                <a:ea typeface="Source Sans Pro Light" panose="020B0403030403020204" pitchFamily="34" charset="0"/>
                <a:cs typeface="Mukta ExtraLight" panose="020B0000000000000000" pitchFamily="34" charset="77"/>
              </a:rPr>
              <a:t>YOUR SUBTITLE HERE</a:t>
            </a:r>
          </a:p>
        </p:txBody>
      </p:sp>
    </p:spTree>
    <p:extLst>
      <p:ext uri="{BB962C8B-B14F-4D97-AF65-F5344CB8AC3E}">
        <p14:creationId xmlns:p14="http://schemas.microsoft.com/office/powerpoint/2010/main" val="3852528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5F4CDD8-8D5E-5E41-BEB7-9BFE57AB5498}"/>
              </a:ext>
            </a:extLst>
          </p:cNvPr>
          <p:cNvSpPr/>
          <p:nvPr/>
        </p:nvSpPr>
        <p:spPr>
          <a:xfrm>
            <a:off x="20441555" y="0"/>
            <a:ext cx="3936094" cy="1371600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Light" panose="020B0403030403020204" pitchFamily="34" charset="0"/>
            </a:endParaRPr>
          </a:p>
        </p:txBody>
      </p:sp>
      <p:sp>
        <p:nvSpPr>
          <p:cNvPr id="16" name="Rectangle 15">
            <a:extLst>
              <a:ext uri="{FF2B5EF4-FFF2-40B4-BE49-F238E27FC236}">
                <a16:creationId xmlns:a16="http://schemas.microsoft.com/office/drawing/2014/main" id="{48906701-AD03-174F-B7A9-17DE6252286B}"/>
              </a:ext>
            </a:extLst>
          </p:cNvPr>
          <p:cNvSpPr/>
          <p:nvPr/>
        </p:nvSpPr>
        <p:spPr>
          <a:xfrm>
            <a:off x="0" y="0"/>
            <a:ext cx="11808277" cy="1371600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Light" panose="020B0403030403020204" pitchFamily="34" charset="0"/>
            </a:endParaRPr>
          </a:p>
        </p:txBody>
      </p:sp>
      <p:sp>
        <p:nvSpPr>
          <p:cNvPr id="35" name="TextBox 34">
            <a:extLst>
              <a:ext uri="{FF2B5EF4-FFF2-40B4-BE49-F238E27FC236}">
                <a16:creationId xmlns:a16="http://schemas.microsoft.com/office/drawing/2014/main" id="{73EB6E9D-2036-B042-B0E9-BC872B90AE0A}"/>
              </a:ext>
            </a:extLst>
          </p:cNvPr>
          <p:cNvSpPr txBox="1"/>
          <p:nvPr/>
        </p:nvSpPr>
        <p:spPr>
          <a:xfrm>
            <a:off x="12798526" y="6518552"/>
            <a:ext cx="6652783" cy="1015663"/>
          </a:xfrm>
          <a:prstGeom prst="rect">
            <a:avLst/>
          </a:prstGeom>
          <a:noFill/>
        </p:spPr>
        <p:txBody>
          <a:bodyPr wrap="none" rtlCol="0" anchor="b" anchorCtr="0">
            <a:spAutoFit/>
          </a:bodyPr>
          <a:lstStyle/>
          <a:p>
            <a:pPr algn="ctr"/>
            <a:r>
              <a:rPr lang="en-US" sz="6000" spc="600" dirty="0">
                <a:solidFill>
                  <a:schemeClr val="tx2"/>
                </a:solidFill>
                <a:latin typeface="Oswald Medium" panose="02000603000000000000" pitchFamily="2" charset="77"/>
                <a:ea typeface="League Spartan" charset="0"/>
                <a:cs typeface="Poppins" pitchFamily="2" charset="77"/>
              </a:rPr>
              <a:t>RACHAEL PATTON</a:t>
            </a:r>
          </a:p>
        </p:txBody>
      </p:sp>
      <p:sp>
        <p:nvSpPr>
          <p:cNvPr id="36" name="Subtitle 2">
            <a:extLst>
              <a:ext uri="{FF2B5EF4-FFF2-40B4-BE49-F238E27FC236}">
                <a16:creationId xmlns:a16="http://schemas.microsoft.com/office/drawing/2014/main" id="{8F65654C-A896-8147-96A3-918B264E0B5E}"/>
              </a:ext>
            </a:extLst>
          </p:cNvPr>
          <p:cNvSpPr txBox="1">
            <a:spLocks/>
          </p:cNvSpPr>
          <p:nvPr/>
        </p:nvSpPr>
        <p:spPr>
          <a:xfrm>
            <a:off x="13033785" y="8490122"/>
            <a:ext cx="6182264" cy="1855701"/>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Source Sans Pro Light" panose="020B0403030403020204" pitchFamily="34" charset="0"/>
                <a:ea typeface="Source Sans Pro Light" panose="020B0403030403020204" pitchFamily="34" charset="0"/>
                <a:cs typeface="Mukta ExtraLight" panose="020B0000000000000000" pitchFamily="34" charset="77"/>
              </a:rPr>
              <a:t>“Green marketing is a practice whereby companies go above and beyond traditional marketing by promoting environmental core values in the hope that consumers will.”</a:t>
            </a:r>
          </a:p>
        </p:txBody>
      </p:sp>
      <p:sp>
        <p:nvSpPr>
          <p:cNvPr id="37" name="TextBox 36">
            <a:extLst>
              <a:ext uri="{FF2B5EF4-FFF2-40B4-BE49-F238E27FC236}">
                <a16:creationId xmlns:a16="http://schemas.microsoft.com/office/drawing/2014/main" id="{3AEF2863-9DAB-E44F-B60A-3896974CD4D1}"/>
              </a:ext>
            </a:extLst>
          </p:cNvPr>
          <p:cNvSpPr txBox="1"/>
          <p:nvPr/>
        </p:nvSpPr>
        <p:spPr>
          <a:xfrm>
            <a:off x="14585874" y="7746725"/>
            <a:ext cx="3078087" cy="584775"/>
          </a:xfrm>
          <a:prstGeom prst="rect">
            <a:avLst/>
          </a:prstGeom>
          <a:noFill/>
        </p:spPr>
        <p:txBody>
          <a:bodyPr wrap="none" rtlCol="0" anchor="ctr" anchorCtr="0">
            <a:spAutoFit/>
          </a:bodyPr>
          <a:lstStyle/>
          <a:p>
            <a:pPr algn="ctr"/>
            <a:r>
              <a:rPr lang="en-US" sz="3200" spc="300" dirty="0">
                <a:solidFill>
                  <a:schemeClr val="tx2"/>
                </a:solidFill>
                <a:latin typeface="Oswald Light" panose="02000303000000000000" pitchFamily="2" charset="77"/>
                <a:ea typeface="League Spartan" charset="0"/>
                <a:cs typeface="Poppins" pitchFamily="2" charset="77"/>
              </a:rPr>
              <a:t>CEO &amp; FOUNDER</a:t>
            </a:r>
          </a:p>
        </p:txBody>
      </p:sp>
      <p:grpSp>
        <p:nvGrpSpPr>
          <p:cNvPr id="42" name="Group 41">
            <a:extLst>
              <a:ext uri="{FF2B5EF4-FFF2-40B4-BE49-F238E27FC236}">
                <a16:creationId xmlns:a16="http://schemas.microsoft.com/office/drawing/2014/main" id="{84793808-F483-0643-B760-1CDE82AF528C}"/>
              </a:ext>
            </a:extLst>
          </p:cNvPr>
          <p:cNvGrpSpPr/>
          <p:nvPr/>
        </p:nvGrpSpPr>
        <p:grpSpPr>
          <a:xfrm>
            <a:off x="13884636" y="10770869"/>
            <a:ext cx="4484185" cy="764067"/>
            <a:chOff x="13544660" y="9509353"/>
            <a:chExt cx="2743200" cy="467418"/>
          </a:xfrm>
          <a:solidFill>
            <a:schemeClr val="tx2"/>
          </a:solidFill>
        </p:grpSpPr>
        <p:sp>
          <p:nvSpPr>
            <p:cNvPr id="38" name="Freeform 115">
              <a:extLst>
                <a:ext uri="{FF2B5EF4-FFF2-40B4-BE49-F238E27FC236}">
                  <a16:creationId xmlns:a16="http://schemas.microsoft.com/office/drawing/2014/main" id="{976C3940-FC4A-5644-A95E-69B6554907A7}"/>
                </a:ext>
              </a:extLst>
            </p:cNvPr>
            <p:cNvSpPr>
              <a:spLocks noChangeArrowheads="1"/>
            </p:cNvSpPr>
            <p:nvPr/>
          </p:nvSpPr>
          <p:spPr bwMode="auto">
            <a:xfrm>
              <a:off x="13544660" y="9509353"/>
              <a:ext cx="466803" cy="467418"/>
            </a:xfrm>
            <a:custGeom>
              <a:avLst/>
              <a:gdLst>
                <a:gd name="T0" fmla="*/ 730144 w 664802"/>
                <a:gd name="T1" fmla="*/ 312377 h 664802"/>
                <a:gd name="T2" fmla="*/ 792730 w 664802"/>
                <a:gd name="T3" fmla="*/ 322812 h 664802"/>
                <a:gd name="T4" fmla="*/ 833802 w 664802"/>
                <a:gd name="T5" fmla="*/ 347596 h 664802"/>
                <a:gd name="T6" fmla="*/ 840974 w 664802"/>
                <a:gd name="T7" fmla="*/ 354770 h 664802"/>
                <a:gd name="T8" fmla="*/ 846842 w 664802"/>
                <a:gd name="T9" fmla="*/ 356728 h 664802"/>
                <a:gd name="T10" fmla="*/ 930941 w 664802"/>
                <a:gd name="T11" fmla="*/ 324116 h 664802"/>
                <a:gd name="T12" fmla="*/ 934853 w 664802"/>
                <a:gd name="T13" fmla="*/ 324116 h 664802"/>
                <a:gd name="T14" fmla="*/ 934853 w 664802"/>
                <a:gd name="T15" fmla="*/ 328030 h 664802"/>
                <a:gd name="T16" fmla="*/ 910731 w 664802"/>
                <a:gd name="T17" fmla="*/ 370422 h 664802"/>
                <a:gd name="T18" fmla="*/ 876178 w 664802"/>
                <a:gd name="T19" fmla="*/ 401729 h 664802"/>
                <a:gd name="T20" fmla="*/ 947241 w 664802"/>
                <a:gd name="T21" fmla="*/ 381510 h 664802"/>
                <a:gd name="T22" fmla="*/ 949849 w 664802"/>
                <a:gd name="T23" fmla="*/ 381510 h 664802"/>
                <a:gd name="T24" fmla="*/ 949849 w 664802"/>
                <a:gd name="T25" fmla="*/ 382163 h 664802"/>
                <a:gd name="T26" fmla="*/ 945937 w 664802"/>
                <a:gd name="T27" fmla="*/ 393251 h 664802"/>
                <a:gd name="T28" fmla="*/ 890521 w 664802"/>
                <a:gd name="T29" fmla="*/ 451296 h 664802"/>
                <a:gd name="T30" fmla="*/ 882046 w 664802"/>
                <a:gd name="T31" fmla="*/ 461079 h 664802"/>
                <a:gd name="T32" fmla="*/ 767957 w 664802"/>
                <a:gd name="T33" fmla="*/ 776746 h 664802"/>
                <a:gd name="T34" fmla="*/ 355927 w 664802"/>
                <a:gd name="T35" fmla="*/ 872618 h 664802"/>
                <a:gd name="T36" fmla="*/ 276391 w 664802"/>
                <a:gd name="T37" fmla="*/ 841313 h 664802"/>
                <a:gd name="T38" fmla="*/ 250965 w 664802"/>
                <a:gd name="T39" fmla="*/ 826312 h 664802"/>
                <a:gd name="T40" fmla="*/ 249011 w 664802"/>
                <a:gd name="T41" fmla="*/ 821747 h 664802"/>
                <a:gd name="T42" fmla="*/ 258788 w 664802"/>
                <a:gd name="T43" fmla="*/ 821747 h 664802"/>
                <a:gd name="T44" fmla="*/ 378094 w 664802"/>
                <a:gd name="T45" fmla="*/ 806746 h 664802"/>
                <a:gd name="T46" fmla="*/ 456327 w 664802"/>
                <a:gd name="T47" fmla="*/ 765005 h 664802"/>
                <a:gd name="T48" fmla="*/ 457632 w 664802"/>
                <a:gd name="T49" fmla="*/ 764354 h 664802"/>
                <a:gd name="T50" fmla="*/ 441985 w 664802"/>
                <a:gd name="T51" fmla="*/ 762396 h 664802"/>
                <a:gd name="T52" fmla="*/ 327242 w 664802"/>
                <a:gd name="T53" fmla="*/ 665872 h 664802"/>
                <a:gd name="T54" fmla="*/ 330503 w 664802"/>
                <a:gd name="T55" fmla="*/ 660654 h 664802"/>
                <a:gd name="T56" fmla="*/ 385917 w 664802"/>
                <a:gd name="T57" fmla="*/ 659349 h 664802"/>
                <a:gd name="T58" fmla="*/ 367011 w 664802"/>
                <a:gd name="T59" fmla="*/ 653480 h 664802"/>
                <a:gd name="T60" fmla="*/ 275740 w 664802"/>
                <a:gd name="T61" fmla="*/ 534778 h 664802"/>
                <a:gd name="T62" fmla="*/ 275087 w 664802"/>
                <a:gd name="T63" fmla="*/ 518473 h 664802"/>
                <a:gd name="T64" fmla="*/ 280303 w 664802"/>
                <a:gd name="T65" fmla="*/ 515212 h 664802"/>
                <a:gd name="T66" fmla="*/ 335717 w 664802"/>
                <a:gd name="T67" fmla="*/ 531518 h 664802"/>
                <a:gd name="T68" fmla="*/ 318116 w 664802"/>
                <a:gd name="T69" fmla="*/ 515212 h 664802"/>
                <a:gd name="T70" fmla="*/ 293341 w 664802"/>
                <a:gd name="T71" fmla="*/ 342378 h 664802"/>
                <a:gd name="T72" fmla="*/ 301165 w 664802"/>
                <a:gd name="T73" fmla="*/ 341726 h 664802"/>
                <a:gd name="T74" fmla="*/ 589975 w 664802"/>
                <a:gd name="T75" fmla="*/ 489124 h 664802"/>
                <a:gd name="T76" fmla="*/ 593235 w 664802"/>
                <a:gd name="T77" fmla="*/ 485863 h 664802"/>
                <a:gd name="T78" fmla="*/ 594540 w 664802"/>
                <a:gd name="T79" fmla="*/ 425209 h 664802"/>
                <a:gd name="T80" fmla="*/ 623225 w 664802"/>
                <a:gd name="T81" fmla="*/ 368467 h 664802"/>
                <a:gd name="T82" fmla="*/ 670816 w 664802"/>
                <a:gd name="T83" fmla="*/ 329334 h 664802"/>
                <a:gd name="T84" fmla="*/ 730144 w 664802"/>
                <a:gd name="T85" fmla="*/ 312377 h 664802"/>
                <a:gd name="T86" fmla="*/ 602770 w 664802"/>
                <a:gd name="T87" fmla="*/ 64722 h 664802"/>
                <a:gd name="T88" fmla="*/ 64722 w 664802"/>
                <a:gd name="T89" fmla="*/ 602770 h 664802"/>
                <a:gd name="T90" fmla="*/ 602770 w 664802"/>
                <a:gd name="T91" fmla="*/ 1141469 h 664802"/>
                <a:gd name="T92" fmla="*/ 1141471 w 664802"/>
                <a:gd name="T93" fmla="*/ 602770 h 664802"/>
                <a:gd name="T94" fmla="*/ 602770 w 664802"/>
                <a:gd name="T95" fmla="*/ 64722 h 664802"/>
                <a:gd name="T96" fmla="*/ 602770 w 664802"/>
                <a:gd name="T97" fmla="*/ 0 h 664802"/>
                <a:gd name="T98" fmla="*/ 1206193 w 664802"/>
                <a:gd name="T99" fmla="*/ 602770 h 664802"/>
                <a:gd name="T100" fmla="*/ 602770 w 664802"/>
                <a:gd name="T101" fmla="*/ 1206193 h 664802"/>
                <a:gd name="T102" fmla="*/ 0 w 664802"/>
                <a:gd name="T103" fmla="*/ 602770 h 664802"/>
                <a:gd name="T104" fmla="*/ 602770 w 664802"/>
                <a:gd name="T105" fmla="*/ 0 h 66480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64802" h="664802">
                  <a:moveTo>
                    <a:pt x="402424" y="172169"/>
                  </a:moveTo>
                  <a:cubicBezTo>
                    <a:pt x="414282" y="171450"/>
                    <a:pt x="426139" y="173247"/>
                    <a:pt x="436919" y="177920"/>
                  </a:cubicBezTo>
                  <a:cubicBezTo>
                    <a:pt x="445183" y="181156"/>
                    <a:pt x="452370" y="185829"/>
                    <a:pt x="459556" y="191580"/>
                  </a:cubicBezTo>
                  <a:cubicBezTo>
                    <a:pt x="460994" y="192659"/>
                    <a:pt x="462072" y="194096"/>
                    <a:pt x="463509" y="195534"/>
                  </a:cubicBezTo>
                  <a:cubicBezTo>
                    <a:pt x="464228" y="196613"/>
                    <a:pt x="465306" y="196972"/>
                    <a:pt x="466743" y="196613"/>
                  </a:cubicBezTo>
                  <a:cubicBezTo>
                    <a:pt x="482912" y="192659"/>
                    <a:pt x="498363" y="186548"/>
                    <a:pt x="513095" y="178639"/>
                  </a:cubicBezTo>
                  <a:cubicBezTo>
                    <a:pt x="513814" y="178280"/>
                    <a:pt x="514533" y="178280"/>
                    <a:pt x="515251" y="178639"/>
                  </a:cubicBezTo>
                  <a:cubicBezTo>
                    <a:pt x="515611" y="178999"/>
                    <a:pt x="515611" y="180077"/>
                    <a:pt x="515251" y="180796"/>
                  </a:cubicBezTo>
                  <a:cubicBezTo>
                    <a:pt x="512377" y="189423"/>
                    <a:pt x="507706" y="197332"/>
                    <a:pt x="501956" y="204161"/>
                  </a:cubicBezTo>
                  <a:cubicBezTo>
                    <a:pt x="498363" y="208835"/>
                    <a:pt x="489380" y="220337"/>
                    <a:pt x="482912" y="221416"/>
                  </a:cubicBezTo>
                  <a:cubicBezTo>
                    <a:pt x="496207" y="218900"/>
                    <a:pt x="509502" y="215664"/>
                    <a:pt x="522079" y="210272"/>
                  </a:cubicBezTo>
                  <a:cubicBezTo>
                    <a:pt x="523516" y="209553"/>
                    <a:pt x="523516" y="209194"/>
                    <a:pt x="523516" y="210272"/>
                  </a:cubicBezTo>
                  <a:lnTo>
                    <a:pt x="523516" y="210632"/>
                  </a:lnTo>
                  <a:cubicBezTo>
                    <a:pt x="523516" y="211351"/>
                    <a:pt x="523516" y="214227"/>
                    <a:pt x="521360" y="216743"/>
                  </a:cubicBezTo>
                  <a:cubicBezTo>
                    <a:pt x="512377" y="228965"/>
                    <a:pt x="502675" y="239749"/>
                    <a:pt x="490817" y="248735"/>
                  </a:cubicBezTo>
                  <a:cubicBezTo>
                    <a:pt x="489021" y="250173"/>
                    <a:pt x="486146" y="251611"/>
                    <a:pt x="486146" y="254127"/>
                  </a:cubicBezTo>
                  <a:cubicBezTo>
                    <a:pt x="486146" y="317753"/>
                    <a:pt x="469617" y="381738"/>
                    <a:pt x="423265" y="428109"/>
                  </a:cubicBezTo>
                  <a:cubicBezTo>
                    <a:pt x="363976" y="486702"/>
                    <a:pt x="274864" y="502878"/>
                    <a:pt x="196172" y="480950"/>
                  </a:cubicBezTo>
                  <a:cubicBezTo>
                    <a:pt x="180722" y="476996"/>
                    <a:pt x="165989" y="470885"/>
                    <a:pt x="152335" y="463696"/>
                  </a:cubicBezTo>
                  <a:cubicBezTo>
                    <a:pt x="147664" y="461180"/>
                    <a:pt x="142993" y="458304"/>
                    <a:pt x="138321" y="455428"/>
                  </a:cubicBezTo>
                  <a:cubicBezTo>
                    <a:pt x="137244" y="454709"/>
                    <a:pt x="136525" y="453631"/>
                    <a:pt x="137244" y="452912"/>
                  </a:cubicBezTo>
                  <a:cubicBezTo>
                    <a:pt x="138321" y="452552"/>
                    <a:pt x="139040" y="452552"/>
                    <a:pt x="142633" y="452912"/>
                  </a:cubicBezTo>
                  <a:cubicBezTo>
                    <a:pt x="164911" y="455069"/>
                    <a:pt x="187549" y="451833"/>
                    <a:pt x="208389" y="444644"/>
                  </a:cubicBezTo>
                  <a:cubicBezTo>
                    <a:pt x="219888" y="440690"/>
                    <a:pt x="244681" y="432422"/>
                    <a:pt x="251508" y="421638"/>
                  </a:cubicBezTo>
                  <a:cubicBezTo>
                    <a:pt x="251867" y="421279"/>
                    <a:pt x="251867" y="421279"/>
                    <a:pt x="252227" y="421279"/>
                  </a:cubicBezTo>
                  <a:cubicBezTo>
                    <a:pt x="249352" y="420560"/>
                    <a:pt x="246478" y="420560"/>
                    <a:pt x="243603" y="420200"/>
                  </a:cubicBezTo>
                  <a:cubicBezTo>
                    <a:pt x="222044" y="414090"/>
                    <a:pt x="193657" y="403306"/>
                    <a:pt x="180362" y="367000"/>
                  </a:cubicBezTo>
                  <a:cubicBezTo>
                    <a:pt x="179284" y="364843"/>
                    <a:pt x="180362" y="363764"/>
                    <a:pt x="182159" y="364124"/>
                  </a:cubicBezTo>
                  <a:cubicBezTo>
                    <a:pt x="200125" y="365562"/>
                    <a:pt x="206593" y="364483"/>
                    <a:pt x="212701" y="363405"/>
                  </a:cubicBezTo>
                  <a:cubicBezTo>
                    <a:pt x="209108" y="362686"/>
                    <a:pt x="205515" y="361248"/>
                    <a:pt x="202281" y="360170"/>
                  </a:cubicBezTo>
                  <a:cubicBezTo>
                    <a:pt x="175332" y="349745"/>
                    <a:pt x="155569" y="323504"/>
                    <a:pt x="151976" y="294747"/>
                  </a:cubicBezTo>
                  <a:cubicBezTo>
                    <a:pt x="151616" y="291871"/>
                    <a:pt x="151257" y="288636"/>
                    <a:pt x="151616" y="285760"/>
                  </a:cubicBezTo>
                  <a:cubicBezTo>
                    <a:pt x="151616" y="283603"/>
                    <a:pt x="152694" y="283244"/>
                    <a:pt x="154491" y="283963"/>
                  </a:cubicBezTo>
                  <a:cubicBezTo>
                    <a:pt x="168145" y="291152"/>
                    <a:pt x="183955" y="292950"/>
                    <a:pt x="185033" y="292950"/>
                  </a:cubicBezTo>
                  <a:cubicBezTo>
                    <a:pt x="181800" y="290074"/>
                    <a:pt x="178566" y="287198"/>
                    <a:pt x="175332" y="283963"/>
                  </a:cubicBezTo>
                  <a:cubicBezTo>
                    <a:pt x="151976" y="262035"/>
                    <a:pt x="142993" y="216743"/>
                    <a:pt x="161677" y="188704"/>
                  </a:cubicBezTo>
                  <a:cubicBezTo>
                    <a:pt x="163115" y="186188"/>
                    <a:pt x="164193" y="186188"/>
                    <a:pt x="165989" y="188345"/>
                  </a:cubicBezTo>
                  <a:cubicBezTo>
                    <a:pt x="209108" y="237592"/>
                    <a:pt x="261569" y="260238"/>
                    <a:pt x="325169" y="269584"/>
                  </a:cubicBezTo>
                  <a:cubicBezTo>
                    <a:pt x="326966" y="269944"/>
                    <a:pt x="326966" y="269584"/>
                    <a:pt x="326966" y="267787"/>
                  </a:cubicBezTo>
                  <a:cubicBezTo>
                    <a:pt x="325169" y="256643"/>
                    <a:pt x="325169" y="245860"/>
                    <a:pt x="327685" y="234357"/>
                  </a:cubicBezTo>
                  <a:cubicBezTo>
                    <a:pt x="330559" y="223213"/>
                    <a:pt x="335949" y="212070"/>
                    <a:pt x="343495" y="203083"/>
                  </a:cubicBezTo>
                  <a:cubicBezTo>
                    <a:pt x="350681" y="194096"/>
                    <a:pt x="359664" y="186907"/>
                    <a:pt x="369725" y="181515"/>
                  </a:cubicBezTo>
                  <a:cubicBezTo>
                    <a:pt x="379786" y="176123"/>
                    <a:pt x="391285" y="172888"/>
                    <a:pt x="402424" y="172169"/>
                  </a:cubicBezTo>
                  <a:close/>
                  <a:moveTo>
                    <a:pt x="332221" y="35672"/>
                  </a:moveTo>
                  <a:cubicBezTo>
                    <a:pt x="168632" y="35672"/>
                    <a:pt x="35672" y="168633"/>
                    <a:pt x="35672" y="332221"/>
                  </a:cubicBezTo>
                  <a:cubicBezTo>
                    <a:pt x="35672" y="496169"/>
                    <a:pt x="168632" y="629129"/>
                    <a:pt x="332221" y="629129"/>
                  </a:cubicBezTo>
                  <a:cubicBezTo>
                    <a:pt x="495809" y="629129"/>
                    <a:pt x="629130" y="496169"/>
                    <a:pt x="629130" y="332221"/>
                  </a:cubicBezTo>
                  <a:cubicBezTo>
                    <a:pt x="629130" y="168633"/>
                    <a:pt x="495809" y="35672"/>
                    <a:pt x="332221" y="35672"/>
                  </a:cubicBezTo>
                  <a:close/>
                  <a:moveTo>
                    <a:pt x="332221" y="0"/>
                  </a:moveTo>
                  <a:cubicBezTo>
                    <a:pt x="515627" y="0"/>
                    <a:pt x="664802" y="149175"/>
                    <a:pt x="664802" y="332221"/>
                  </a:cubicBezTo>
                  <a:cubicBezTo>
                    <a:pt x="664802" y="515627"/>
                    <a:pt x="515627" y="664802"/>
                    <a:pt x="332221" y="664802"/>
                  </a:cubicBezTo>
                  <a:cubicBezTo>
                    <a:pt x="149175" y="664802"/>
                    <a:pt x="0" y="515627"/>
                    <a:pt x="0" y="332221"/>
                  </a:cubicBezTo>
                  <a:cubicBezTo>
                    <a:pt x="0" y="149175"/>
                    <a:pt x="149175" y="0"/>
                    <a:pt x="332221" y="0"/>
                  </a:cubicBezTo>
                  <a:close/>
                </a:path>
              </a:pathLst>
            </a:custGeom>
            <a:grpFill/>
            <a:ln>
              <a:noFill/>
            </a:ln>
            <a:effectLst/>
          </p:spPr>
          <p:txBody>
            <a:bodyPr anchor="ctr"/>
            <a:lstStyle/>
            <a:p>
              <a:endParaRPr lang="en-US" dirty="0">
                <a:latin typeface="Source Sans Pro Light" panose="020B0403030403020204" pitchFamily="34" charset="0"/>
              </a:endParaRPr>
            </a:p>
          </p:txBody>
        </p:sp>
        <p:sp>
          <p:nvSpPr>
            <p:cNvPr id="39" name="Freeform 117">
              <a:extLst>
                <a:ext uri="{FF2B5EF4-FFF2-40B4-BE49-F238E27FC236}">
                  <a16:creationId xmlns:a16="http://schemas.microsoft.com/office/drawing/2014/main" id="{F75721EF-BA7D-2E4E-A079-048FBE1B5DED}"/>
                </a:ext>
              </a:extLst>
            </p:cNvPr>
            <p:cNvSpPr>
              <a:spLocks noChangeArrowheads="1"/>
            </p:cNvSpPr>
            <p:nvPr/>
          </p:nvSpPr>
          <p:spPr bwMode="auto">
            <a:xfrm>
              <a:off x="14305504" y="9509353"/>
              <a:ext cx="466803" cy="467418"/>
            </a:xfrm>
            <a:custGeom>
              <a:avLst/>
              <a:gdLst>
                <a:gd name="T0" fmla="*/ 639483 w 664803"/>
                <a:gd name="T1" fmla="*/ 241945 h 664802"/>
                <a:gd name="T2" fmla="*/ 762087 w 664803"/>
                <a:gd name="T3" fmla="*/ 241945 h 664802"/>
                <a:gd name="T4" fmla="*/ 771266 w 664803"/>
                <a:gd name="T5" fmla="*/ 250444 h 664802"/>
                <a:gd name="T6" fmla="*/ 771266 w 664803"/>
                <a:gd name="T7" fmla="*/ 357644 h 664802"/>
                <a:gd name="T8" fmla="*/ 762087 w 664803"/>
                <a:gd name="T9" fmla="*/ 366796 h 664802"/>
                <a:gd name="T10" fmla="*/ 689311 w 664803"/>
                <a:gd name="T11" fmla="*/ 366796 h 664802"/>
                <a:gd name="T12" fmla="*/ 657186 w 664803"/>
                <a:gd name="T13" fmla="*/ 398826 h 664802"/>
                <a:gd name="T14" fmla="*/ 657186 w 664803"/>
                <a:gd name="T15" fmla="*/ 474650 h 664802"/>
                <a:gd name="T16" fmla="*/ 760120 w 664803"/>
                <a:gd name="T17" fmla="*/ 474650 h 664802"/>
                <a:gd name="T18" fmla="*/ 769954 w 664803"/>
                <a:gd name="T19" fmla="*/ 484455 h 664802"/>
                <a:gd name="T20" fmla="*/ 760120 w 664803"/>
                <a:gd name="T21" fmla="*/ 591657 h 664802"/>
                <a:gd name="T22" fmla="*/ 751596 w 664803"/>
                <a:gd name="T23" fmla="*/ 600155 h 664802"/>
                <a:gd name="T24" fmla="*/ 657186 w 664803"/>
                <a:gd name="T25" fmla="*/ 600155 h 664802"/>
                <a:gd name="T26" fmla="*/ 657186 w 664803"/>
                <a:gd name="T27" fmla="*/ 955749 h 664802"/>
                <a:gd name="T28" fmla="*/ 648007 w 664803"/>
                <a:gd name="T29" fmla="*/ 964248 h 664802"/>
                <a:gd name="T30" fmla="*/ 518191 w 664803"/>
                <a:gd name="T31" fmla="*/ 964248 h 664802"/>
                <a:gd name="T32" fmla="*/ 508357 w 664803"/>
                <a:gd name="T33" fmla="*/ 955749 h 664802"/>
                <a:gd name="T34" fmla="*/ 508357 w 664803"/>
                <a:gd name="T35" fmla="*/ 606038 h 664802"/>
                <a:gd name="T36" fmla="*/ 508357 w 664803"/>
                <a:gd name="T37" fmla="*/ 600155 h 664802"/>
                <a:gd name="T38" fmla="*/ 443450 w 664803"/>
                <a:gd name="T39" fmla="*/ 600155 h 664802"/>
                <a:gd name="T40" fmla="*/ 434926 w 664803"/>
                <a:gd name="T41" fmla="*/ 591004 h 664802"/>
                <a:gd name="T42" fmla="*/ 434926 w 664803"/>
                <a:gd name="T43" fmla="*/ 483802 h 664802"/>
                <a:gd name="T44" fmla="*/ 443450 w 664803"/>
                <a:gd name="T45" fmla="*/ 474650 h 664802"/>
                <a:gd name="T46" fmla="*/ 508357 w 664803"/>
                <a:gd name="T47" fmla="*/ 474650 h 664802"/>
                <a:gd name="T48" fmla="*/ 508357 w 664803"/>
                <a:gd name="T49" fmla="*/ 372025 h 664802"/>
                <a:gd name="T50" fmla="*/ 639483 w 664803"/>
                <a:gd name="T51" fmla="*/ 241945 h 664802"/>
                <a:gd name="T52" fmla="*/ 603424 w 664803"/>
                <a:gd name="T53" fmla="*/ 64722 h 664802"/>
                <a:gd name="T54" fmla="*/ 64722 w 664803"/>
                <a:gd name="T55" fmla="*/ 602770 h 664802"/>
                <a:gd name="T56" fmla="*/ 603424 w 664803"/>
                <a:gd name="T57" fmla="*/ 1141469 h 664802"/>
                <a:gd name="T58" fmla="*/ 1140817 w 664803"/>
                <a:gd name="T59" fmla="*/ 602770 h 664802"/>
                <a:gd name="T60" fmla="*/ 603424 w 664803"/>
                <a:gd name="T61" fmla="*/ 64722 h 664802"/>
                <a:gd name="T62" fmla="*/ 603424 w 664803"/>
                <a:gd name="T63" fmla="*/ 0 h 664802"/>
                <a:gd name="T64" fmla="*/ 1206194 w 664803"/>
                <a:gd name="T65" fmla="*/ 602770 h 664802"/>
                <a:gd name="T66" fmla="*/ 603424 w 664803"/>
                <a:gd name="T67" fmla="*/ 1206193 h 664802"/>
                <a:gd name="T68" fmla="*/ 0 w 664803"/>
                <a:gd name="T69" fmla="*/ 602770 h 664802"/>
                <a:gd name="T70" fmla="*/ 603424 w 664803"/>
                <a:gd name="T71" fmla="*/ 0 h 6648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64803" h="664802">
                  <a:moveTo>
                    <a:pt x="352456" y="133350"/>
                  </a:moveTo>
                  <a:lnTo>
                    <a:pt x="420030" y="133350"/>
                  </a:lnTo>
                  <a:cubicBezTo>
                    <a:pt x="422921" y="133350"/>
                    <a:pt x="425089" y="135512"/>
                    <a:pt x="425089" y="138034"/>
                  </a:cubicBezTo>
                  <a:lnTo>
                    <a:pt x="425089" y="197118"/>
                  </a:lnTo>
                  <a:cubicBezTo>
                    <a:pt x="425089" y="200001"/>
                    <a:pt x="422921" y="202162"/>
                    <a:pt x="420030" y="202162"/>
                  </a:cubicBezTo>
                  <a:lnTo>
                    <a:pt x="379919" y="202162"/>
                  </a:lnTo>
                  <a:cubicBezTo>
                    <a:pt x="370163" y="202162"/>
                    <a:pt x="362213" y="210088"/>
                    <a:pt x="362213" y="219816"/>
                  </a:cubicBezTo>
                  <a:lnTo>
                    <a:pt x="362213" y="261607"/>
                  </a:lnTo>
                  <a:lnTo>
                    <a:pt x="418946" y="261607"/>
                  </a:lnTo>
                  <a:cubicBezTo>
                    <a:pt x="422198" y="261607"/>
                    <a:pt x="424366" y="264129"/>
                    <a:pt x="424366" y="267011"/>
                  </a:cubicBezTo>
                  <a:lnTo>
                    <a:pt x="418946" y="326096"/>
                  </a:lnTo>
                  <a:cubicBezTo>
                    <a:pt x="418946" y="328618"/>
                    <a:pt x="416778" y="330780"/>
                    <a:pt x="414248" y="330780"/>
                  </a:cubicBezTo>
                  <a:lnTo>
                    <a:pt x="362213" y="330780"/>
                  </a:lnTo>
                  <a:lnTo>
                    <a:pt x="362213" y="526768"/>
                  </a:lnTo>
                  <a:cubicBezTo>
                    <a:pt x="362213" y="529290"/>
                    <a:pt x="360045" y="531452"/>
                    <a:pt x="357154" y="531452"/>
                  </a:cubicBezTo>
                  <a:lnTo>
                    <a:pt x="285605" y="531452"/>
                  </a:lnTo>
                  <a:cubicBezTo>
                    <a:pt x="282714" y="531452"/>
                    <a:pt x="280185" y="529290"/>
                    <a:pt x="280185" y="526768"/>
                  </a:cubicBezTo>
                  <a:lnTo>
                    <a:pt x="280185" y="334022"/>
                  </a:lnTo>
                  <a:lnTo>
                    <a:pt x="280185" y="330780"/>
                  </a:lnTo>
                  <a:lnTo>
                    <a:pt x="244411" y="330780"/>
                  </a:lnTo>
                  <a:cubicBezTo>
                    <a:pt x="241881" y="330780"/>
                    <a:pt x="239713" y="328618"/>
                    <a:pt x="239713" y="325736"/>
                  </a:cubicBezTo>
                  <a:lnTo>
                    <a:pt x="239713" y="266651"/>
                  </a:lnTo>
                  <a:cubicBezTo>
                    <a:pt x="239713" y="264129"/>
                    <a:pt x="241881" y="261607"/>
                    <a:pt x="244411" y="261607"/>
                  </a:cubicBezTo>
                  <a:lnTo>
                    <a:pt x="280185" y="261607"/>
                  </a:lnTo>
                  <a:lnTo>
                    <a:pt x="280185" y="205044"/>
                  </a:lnTo>
                  <a:cubicBezTo>
                    <a:pt x="280185" y="165054"/>
                    <a:pt x="312707" y="133350"/>
                    <a:pt x="352456" y="133350"/>
                  </a:cubicBezTo>
                  <a:close/>
                  <a:moveTo>
                    <a:pt x="332582" y="35672"/>
                  </a:moveTo>
                  <a:cubicBezTo>
                    <a:pt x="168993" y="35672"/>
                    <a:pt x="35672" y="168633"/>
                    <a:pt x="35672" y="332221"/>
                  </a:cubicBezTo>
                  <a:cubicBezTo>
                    <a:pt x="35672" y="496169"/>
                    <a:pt x="168993" y="629129"/>
                    <a:pt x="332582" y="629129"/>
                  </a:cubicBezTo>
                  <a:cubicBezTo>
                    <a:pt x="495810" y="629129"/>
                    <a:pt x="628770" y="496169"/>
                    <a:pt x="628770" y="332221"/>
                  </a:cubicBezTo>
                  <a:cubicBezTo>
                    <a:pt x="628770" y="168633"/>
                    <a:pt x="495810" y="35672"/>
                    <a:pt x="332582" y="35672"/>
                  </a:cubicBezTo>
                  <a:close/>
                  <a:moveTo>
                    <a:pt x="332582" y="0"/>
                  </a:moveTo>
                  <a:cubicBezTo>
                    <a:pt x="515628" y="0"/>
                    <a:pt x="664803" y="149175"/>
                    <a:pt x="664803" y="332221"/>
                  </a:cubicBezTo>
                  <a:cubicBezTo>
                    <a:pt x="664803" y="515627"/>
                    <a:pt x="515628" y="664802"/>
                    <a:pt x="332582" y="664802"/>
                  </a:cubicBezTo>
                  <a:cubicBezTo>
                    <a:pt x="149175" y="664802"/>
                    <a:pt x="0" y="515627"/>
                    <a:pt x="0" y="332221"/>
                  </a:cubicBezTo>
                  <a:cubicBezTo>
                    <a:pt x="0" y="149175"/>
                    <a:pt x="149175" y="0"/>
                    <a:pt x="332582" y="0"/>
                  </a:cubicBezTo>
                  <a:close/>
                </a:path>
              </a:pathLst>
            </a:custGeom>
            <a:grpFill/>
            <a:ln>
              <a:noFill/>
            </a:ln>
            <a:effectLst/>
          </p:spPr>
          <p:txBody>
            <a:bodyPr anchor="ctr"/>
            <a:lstStyle/>
            <a:p>
              <a:endParaRPr lang="en-US" dirty="0">
                <a:latin typeface="Source Sans Pro Light" panose="020B0403030403020204" pitchFamily="34" charset="0"/>
              </a:endParaRPr>
            </a:p>
          </p:txBody>
        </p:sp>
        <p:sp>
          <p:nvSpPr>
            <p:cNvPr id="40" name="Freeform 118">
              <a:extLst>
                <a:ext uri="{FF2B5EF4-FFF2-40B4-BE49-F238E27FC236}">
                  <a16:creationId xmlns:a16="http://schemas.microsoft.com/office/drawing/2014/main" id="{A7F8BAC7-238F-6E46-9EE5-D5D8AA8FC7C1}"/>
                </a:ext>
              </a:extLst>
            </p:cNvPr>
            <p:cNvSpPr>
              <a:spLocks noChangeArrowheads="1"/>
            </p:cNvSpPr>
            <p:nvPr/>
          </p:nvSpPr>
          <p:spPr bwMode="auto">
            <a:xfrm>
              <a:off x="15820442" y="9509353"/>
              <a:ext cx="467418" cy="467418"/>
            </a:xfrm>
            <a:custGeom>
              <a:avLst/>
              <a:gdLst>
                <a:gd name="T0" fmla="*/ 548487 w 664803"/>
                <a:gd name="T1" fmla="*/ 501871 h 664802"/>
                <a:gd name="T2" fmla="*/ 534769 w 664803"/>
                <a:gd name="T3" fmla="*/ 511014 h 664802"/>
                <a:gd name="T4" fmla="*/ 534769 w 664803"/>
                <a:gd name="T5" fmla="*/ 690609 h 664802"/>
                <a:gd name="T6" fmla="*/ 547834 w 664803"/>
                <a:gd name="T7" fmla="*/ 699751 h 664802"/>
                <a:gd name="T8" fmla="*/ 707892 w 664803"/>
                <a:gd name="T9" fmla="*/ 612239 h 664802"/>
                <a:gd name="T10" fmla="*/ 709198 w 664803"/>
                <a:gd name="T11" fmla="*/ 593954 h 664802"/>
                <a:gd name="T12" fmla="*/ 405418 w 664803"/>
                <a:gd name="T13" fmla="*/ 354276 h 664802"/>
                <a:gd name="T14" fmla="*/ 806537 w 664803"/>
                <a:gd name="T15" fmla="*/ 354276 h 664802"/>
                <a:gd name="T16" fmla="*/ 961367 w 664803"/>
                <a:gd name="T17" fmla="*/ 509054 h 664802"/>
                <a:gd name="T18" fmla="*/ 961367 w 664803"/>
                <a:gd name="T19" fmla="*/ 697139 h 664802"/>
                <a:gd name="T20" fmla="*/ 806537 w 664803"/>
                <a:gd name="T21" fmla="*/ 851917 h 664802"/>
                <a:gd name="T22" fmla="*/ 405418 w 664803"/>
                <a:gd name="T23" fmla="*/ 851917 h 664802"/>
                <a:gd name="T24" fmla="*/ 250587 w 664803"/>
                <a:gd name="T25" fmla="*/ 697139 h 664802"/>
                <a:gd name="T26" fmla="*/ 250587 w 664803"/>
                <a:gd name="T27" fmla="*/ 509054 h 664802"/>
                <a:gd name="T28" fmla="*/ 405418 w 664803"/>
                <a:gd name="T29" fmla="*/ 354276 h 664802"/>
                <a:gd name="T30" fmla="*/ 602770 w 664803"/>
                <a:gd name="T31" fmla="*/ 64722 h 664802"/>
                <a:gd name="T32" fmla="*/ 64722 w 664803"/>
                <a:gd name="T33" fmla="*/ 603423 h 664802"/>
                <a:gd name="T34" fmla="*/ 602770 w 664803"/>
                <a:gd name="T35" fmla="*/ 1141469 h 664802"/>
                <a:gd name="T36" fmla="*/ 1141472 w 664803"/>
                <a:gd name="T37" fmla="*/ 603423 h 664802"/>
                <a:gd name="T38" fmla="*/ 602770 w 664803"/>
                <a:gd name="T39" fmla="*/ 64722 h 664802"/>
                <a:gd name="T40" fmla="*/ 602770 w 664803"/>
                <a:gd name="T41" fmla="*/ 0 h 664802"/>
                <a:gd name="T42" fmla="*/ 1206194 w 664803"/>
                <a:gd name="T43" fmla="*/ 603423 h 664802"/>
                <a:gd name="T44" fmla="*/ 602770 w 664803"/>
                <a:gd name="T45" fmla="*/ 1206193 h 664802"/>
                <a:gd name="T46" fmla="*/ 0 w 664803"/>
                <a:gd name="T47" fmla="*/ 603423 h 664802"/>
                <a:gd name="T48" fmla="*/ 602770 w 664803"/>
                <a:gd name="T49" fmla="*/ 0 h 66480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64803" h="664802">
                  <a:moveTo>
                    <a:pt x="302303" y="276610"/>
                  </a:moveTo>
                  <a:cubicBezTo>
                    <a:pt x="297983" y="274450"/>
                    <a:pt x="294742" y="276970"/>
                    <a:pt x="294742" y="281649"/>
                  </a:cubicBezTo>
                  <a:lnTo>
                    <a:pt x="294742" y="380634"/>
                  </a:lnTo>
                  <a:cubicBezTo>
                    <a:pt x="294742" y="385313"/>
                    <a:pt x="297983" y="387833"/>
                    <a:pt x="301943" y="385673"/>
                  </a:cubicBezTo>
                  <a:lnTo>
                    <a:pt x="390160" y="337440"/>
                  </a:lnTo>
                  <a:cubicBezTo>
                    <a:pt x="394120" y="335281"/>
                    <a:pt x="394840" y="329522"/>
                    <a:pt x="390880" y="327362"/>
                  </a:cubicBezTo>
                  <a:lnTo>
                    <a:pt x="302303" y="276610"/>
                  </a:lnTo>
                  <a:close/>
                  <a:moveTo>
                    <a:pt x="223449" y="195262"/>
                  </a:moveTo>
                  <a:lnTo>
                    <a:pt x="444529" y="195262"/>
                  </a:lnTo>
                  <a:cubicBezTo>
                    <a:pt x="491698" y="195262"/>
                    <a:pt x="529865" y="233416"/>
                    <a:pt x="529865" y="280569"/>
                  </a:cubicBezTo>
                  <a:lnTo>
                    <a:pt x="529865" y="384233"/>
                  </a:lnTo>
                  <a:cubicBezTo>
                    <a:pt x="529865" y="431386"/>
                    <a:pt x="491698" y="469540"/>
                    <a:pt x="444529" y="469540"/>
                  </a:cubicBezTo>
                  <a:lnTo>
                    <a:pt x="223449" y="469540"/>
                  </a:lnTo>
                  <a:cubicBezTo>
                    <a:pt x="176280" y="469540"/>
                    <a:pt x="138113" y="431386"/>
                    <a:pt x="138113" y="384233"/>
                  </a:cubicBezTo>
                  <a:lnTo>
                    <a:pt x="138113" y="280569"/>
                  </a:lnTo>
                  <a:cubicBezTo>
                    <a:pt x="138113" y="233416"/>
                    <a:pt x="176280" y="195262"/>
                    <a:pt x="223449" y="195262"/>
                  </a:cubicBezTo>
                  <a:close/>
                  <a:moveTo>
                    <a:pt x="332221" y="35672"/>
                  </a:moveTo>
                  <a:cubicBezTo>
                    <a:pt x="168633" y="35672"/>
                    <a:pt x="35672" y="168993"/>
                    <a:pt x="35672" y="332581"/>
                  </a:cubicBezTo>
                  <a:cubicBezTo>
                    <a:pt x="35672" y="496169"/>
                    <a:pt x="168633" y="629129"/>
                    <a:pt x="332221" y="629129"/>
                  </a:cubicBezTo>
                  <a:cubicBezTo>
                    <a:pt x="496170" y="629129"/>
                    <a:pt x="629131" y="496169"/>
                    <a:pt x="629131" y="332581"/>
                  </a:cubicBezTo>
                  <a:cubicBezTo>
                    <a:pt x="629131" y="168993"/>
                    <a:pt x="496170" y="35672"/>
                    <a:pt x="332221" y="35672"/>
                  </a:cubicBezTo>
                  <a:close/>
                  <a:moveTo>
                    <a:pt x="332221" y="0"/>
                  </a:moveTo>
                  <a:cubicBezTo>
                    <a:pt x="515628" y="0"/>
                    <a:pt x="664803" y="149175"/>
                    <a:pt x="664803" y="332581"/>
                  </a:cubicBezTo>
                  <a:cubicBezTo>
                    <a:pt x="664803" y="515627"/>
                    <a:pt x="515628" y="664802"/>
                    <a:pt x="332221" y="664802"/>
                  </a:cubicBezTo>
                  <a:cubicBezTo>
                    <a:pt x="149175" y="664802"/>
                    <a:pt x="0" y="515627"/>
                    <a:pt x="0" y="332581"/>
                  </a:cubicBezTo>
                  <a:cubicBezTo>
                    <a:pt x="0" y="149175"/>
                    <a:pt x="149175" y="0"/>
                    <a:pt x="332221" y="0"/>
                  </a:cubicBezTo>
                  <a:close/>
                </a:path>
              </a:pathLst>
            </a:custGeom>
            <a:grpFill/>
            <a:ln>
              <a:noFill/>
            </a:ln>
            <a:effectLst/>
          </p:spPr>
          <p:txBody>
            <a:bodyPr anchor="ctr"/>
            <a:lstStyle/>
            <a:p>
              <a:endParaRPr lang="en-US" dirty="0">
                <a:latin typeface="Source Sans Pro Light" panose="020B0403030403020204" pitchFamily="34" charset="0"/>
              </a:endParaRPr>
            </a:p>
          </p:txBody>
        </p:sp>
        <p:sp>
          <p:nvSpPr>
            <p:cNvPr id="41" name="Freeform 78">
              <a:extLst>
                <a:ext uri="{FF2B5EF4-FFF2-40B4-BE49-F238E27FC236}">
                  <a16:creationId xmlns:a16="http://schemas.microsoft.com/office/drawing/2014/main" id="{340A3877-8026-F047-B24C-8878620825D0}"/>
                </a:ext>
              </a:extLst>
            </p:cNvPr>
            <p:cNvSpPr>
              <a:spLocks noChangeArrowheads="1"/>
            </p:cNvSpPr>
            <p:nvPr/>
          </p:nvSpPr>
          <p:spPr bwMode="auto">
            <a:xfrm>
              <a:off x="15066349" y="9509353"/>
              <a:ext cx="464342" cy="464342"/>
            </a:xfrm>
            <a:custGeom>
              <a:avLst/>
              <a:gdLst>
                <a:gd name="T0" fmla="*/ 908128 w 1834"/>
                <a:gd name="T1" fmla="*/ 744142 h 1834"/>
                <a:gd name="T2" fmla="*/ 452757 w 1834"/>
                <a:gd name="T3" fmla="*/ 899634 h 1834"/>
                <a:gd name="T4" fmla="*/ 296612 w 1834"/>
                <a:gd name="T5" fmla="*/ 744142 h 1834"/>
                <a:gd name="T6" fmla="*/ 296612 w 1834"/>
                <a:gd name="T7" fmla="*/ 444264 h 1834"/>
                <a:gd name="T8" fmla="*/ 751982 w 1834"/>
                <a:gd name="T9" fmla="*/ 288118 h 1834"/>
                <a:gd name="T10" fmla="*/ 908128 w 1834"/>
                <a:gd name="T11" fmla="*/ 444264 h 1834"/>
                <a:gd name="T12" fmla="*/ 979341 w 1834"/>
                <a:gd name="T13" fmla="*/ 444264 h 1834"/>
                <a:gd name="T14" fmla="*/ 751982 w 1834"/>
                <a:gd name="T15" fmla="*/ 216905 h 1834"/>
                <a:gd name="T16" fmla="*/ 452757 w 1834"/>
                <a:gd name="T17" fmla="*/ 216905 h 1834"/>
                <a:gd name="T18" fmla="*/ 225399 w 1834"/>
                <a:gd name="T19" fmla="*/ 744142 h 1834"/>
                <a:gd name="T20" fmla="*/ 452757 w 1834"/>
                <a:gd name="T21" fmla="*/ 970847 h 1834"/>
                <a:gd name="T22" fmla="*/ 751982 w 1834"/>
                <a:gd name="T23" fmla="*/ 970847 h 1834"/>
                <a:gd name="T24" fmla="*/ 979341 w 1834"/>
                <a:gd name="T25" fmla="*/ 444264 h 1834"/>
                <a:gd name="T26" fmla="*/ 603676 w 1834"/>
                <a:gd name="T27" fmla="*/ 718009 h 1834"/>
                <a:gd name="T28" fmla="*/ 484770 w 1834"/>
                <a:gd name="T29" fmla="*/ 599103 h 1834"/>
                <a:gd name="T30" fmla="*/ 603676 w 1834"/>
                <a:gd name="T31" fmla="*/ 479544 h 1834"/>
                <a:gd name="T32" fmla="*/ 722582 w 1834"/>
                <a:gd name="T33" fmla="*/ 599103 h 1834"/>
                <a:gd name="T34" fmla="*/ 603676 w 1834"/>
                <a:gd name="T35" fmla="*/ 412904 h 1834"/>
                <a:gd name="T36" fmla="*/ 417477 w 1834"/>
                <a:gd name="T37" fmla="*/ 599103 h 1834"/>
                <a:gd name="T38" fmla="*/ 603676 w 1834"/>
                <a:gd name="T39" fmla="*/ 784649 h 1834"/>
                <a:gd name="T40" fmla="*/ 789875 w 1834"/>
                <a:gd name="T41" fmla="*/ 599103 h 1834"/>
                <a:gd name="T42" fmla="*/ 603676 w 1834"/>
                <a:gd name="T43" fmla="*/ 412904 h 1834"/>
                <a:gd name="T44" fmla="*/ 800328 w 1834"/>
                <a:gd name="T45" fmla="*/ 356064 h 1834"/>
                <a:gd name="T46" fmla="*/ 756555 w 1834"/>
                <a:gd name="T47" fmla="*/ 400491 h 1834"/>
                <a:gd name="T48" fmla="*/ 800328 w 1834"/>
                <a:gd name="T49" fmla="*/ 444264 h 1834"/>
                <a:gd name="T50" fmla="*/ 844755 w 1834"/>
                <a:gd name="T51" fmla="*/ 400491 h 1834"/>
                <a:gd name="T52" fmla="*/ 598450 w 1834"/>
                <a:gd name="T53" fmla="*/ 56840 h 1834"/>
                <a:gd name="T54" fmla="*/ 56840 w 1834"/>
                <a:gd name="T55" fmla="*/ 599103 h 1834"/>
                <a:gd name="T56" fmla="*/ 598450 w 1834"/>
                <a:gd name="T57" fmla="*/ 1140713 h 1834"/>
                <a:gd name="T58" fmla="*/ 1140713 w 1834"/>
                <a:gd name="T59" fmla="*/ 599103 h 1834"/>
                <a:gd name="T60" fmla="*/ 598450 w 1834"/>
                <a:gd name="T61" fmla="*/ 56840 h 1834"/>
                <a:gd name="T62" fmla="*/ 598450 w 1834"/>
                <a:gd name="T63" fmla="*/ 1197553 h 1834"/>
                <a:gd name="T64" fmla="*/ 0 w 1834"/>
                <a:gd name="T65" fmla="*/ 599103 h 1834"/>
                <a:gd name="T66" fmla="*/ 598450 w 1834"/>
                <a:gd name="T67" fmla="*/ 0 h 1834"/>
                <a:gd name="T68" fmla="*/ 1197553 w 1834"/>
                <a:gd name="T69" fmla="*/ 599103 h 183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834" h="1834">
                  <a:moveTo>
                    <a:pt x="1390" y="1139"/>
                  </a:moveTo>
                  <a:lnTo>
                    <a:pt x="1390" y="1139"/>
                  </a:lnTo>
                  <a:cubicBezTo>
                    <a:pt x="1390" y="1270"/>
                    <a:pt x="1283" y="1377"/>
                    <a:pt x="1151" y="1377"/>
                  </a:cubicBezTo>
                  <a:lnTo>
                    <a:pt x="693" y="1377"/>
                  </a:lnTo>
                  <a:cubicBezTo>
                    <a:pt x="561" y="1377"/>
                    <a:pt x="454" y="1270"/>
                    <a:pt x="454" y="1139"/>
                  </a:cubicBezTo>
                  <a:lnTo>
                    <a:pt x="454" y="680"/>
                  </a:lnTo>
                  <a:cubicBezTo>
                    <a:pt x="454" y="548"/>
                    <a:pt x="561" y="441"/>
                    <a:pt x="693" y="441"/>
                  </a:cubicBezTo>
                  <a:lnTo>
                    <a:pt x="1151" y="441"/>
                  </a:lnTo>
                  <a:cubicBezTo>
                    <a:pt x="1283" y="441"/>
                    <a:pt x="1390" y="548"/>
                    <a:pt x="1390" y="680"/>
                  </a:cubicBezTo>
                  <a:lnTo>
                    <a:pt x="1390" y="1139"/>
                  </a:lnTo>
                  <a:close/>
                  <a:moveTo>
                    <a:pt x="1499" y="680"/>
                  </a:moveTo>
                  <a:lnTo>
                    <a:pt x="1499" y="680"/>
                  </a:lnTo>
                  <a:cubicBezTo>
                    <a:pt x="1499" y="488"/>
                    <a:pt x="1343" y="332"/>
                    <a:pt x="1151" y="332"/>
                  </a:cubicBezTo>
                  <a:lnTo>
                    <a:pt x="693" y="332"/>
                  </a:lnTo>
                  <a:cubicBezTo>
                    <a:pt x="501" y="332"/>
                    <a:pt x="345" y="488"/>
                    <a:pt x="345" y="680"/>
                  </a:cubicBezTo>
                  <a:lnTo>
                    <a:pt x="345" y="1139"/>
                  </a:lnTo>
                  <a:cubicBezTo>
                    <a:pt x="345" y="1331"/>
                    <a:pt x="501" y="1486"/>
                    <a:pt x="693" y="1486"/>
                  </a:cubicBezTo>
                  <a:lnTo>
                    <a:pt x="1151" y="1486"/>
                  </a:lnTo>
                  <a:cubicBezTo>
                    <a:pt x="1343" y="1486"/>
                    <a:pt x="1499" y="1331"/>
                    <a:pt x="1499" y="1139"/>
                  </a:cubicBezTo>
                  <a:lnTo>
                    <a:pt x="1499" y="680"/>
                  </a:lnTo>
                  <a:close/>
                  <a:moveTo>
                    <a:pt x="924" y="1099"/>
                  </a:moveTo>
                  <a:lnTo>
                    <a:pt x="924" y="1099"/>
                  </a:lnTo>
                  <a:cubicBezTo>
                    <a:pt x="823" y="1099"/>
                    <a:pt x="742" y="1017"/>
                    <a:pt x="742" y="917"/>
                  </a:cubicBezTo>
                  <a:cubicBezTo>
                    <a:pt x="742" y="816"/>
                    <a:pt x="823" y="734"/>
                    <a:pt x="924" y="734"/>
                  </a:cubicBezTo>
                  <a:cubicBezTo>
                    <a:pt x="1025" y="734"/>
                    <a:pt x="1106" y="816"/>
                    <a:pt x="1106" y="917"/>
                  </a:cubicBezTo>
                  <a:cubicBezTo>
                    <a:pt x="1106" y="1017"/>
                    <a:pt x="1025" y="1099"/>
                    <a:pt x="924" y="1099"/>
                  </a:cubicBezTo>
                  <a:close/>
                  <a:moveTo>
                    <a:pt x="924" y="632"/>
                  </a:moveTo>
                  <a:lnTo>
                    <a:pt x="924" y="632"/>
                  </a:lnTo>
                  <a:cubicBezTo>
                    <a:pt x="767" y="632"/>
                    <a:pt x="639" y="760"/>
                    <a:pt x="639" y="917"/>
                  </a:cubicBezTo>
                  <a:cubicBezTo>
                    <a:pt x="639" y="1074"/>
                    <a:pt x="767" y="1201"/>
                    <a:pt x="924" y="1201"/>
                  </a:cubicBezTo>
                  <a:cubicBezTo>
                    <a:pt x="1081" y="1201"/>
                    <a:pt x="1209" y="1074"/>
                    <a:pt x="1209" y="917"/>
                  </a:cubicBezTo>
                  <a:cubicBezTo>
                    <a:pt x="1209" y="760"/>
                    <a:pt x="1081" y="632"/>
                    <a:pt x="924" y="632"/>
                  </a:cubicBezTo>
                  <a:close/>
                  <a:moveTo>
                    <a:pt x="1225" y="545"/>
                  </a:moveTo>
                  <a:lnTo>
                    <a:pt x="1225" y="545"/>
                  </a:lnTo>
                  <a:cubicBezTo>
                    <a:pt x="1188" y="545"/>
                    <a:pt x="1158" y="575"/>
                    <a:pt x="1158" y="613"/>
                  </a:cubicBezTo>
                  <a:cubicBezTo>
                    <a:pt x="1158" y="650"/>
                    <a:pt x="1188" y="680"/>
                    <a:pt x="1225" y="680"/>
                  </a:cubicBezTo>
                  <a:cubicBezTo>
                    <a:pt x="1263" y="680"/>
                    <a:pt x="1293" y="650"/>
                    <a:pt x="1293" y="613"/>
                  </a:cubicBezTo>
                  <a:cubicBezTo>
                    <a:pt x="1293" y="575"/>
                    <a:pt x="1263" y="545"/>
                    <a:pt x="1225" y="545"/>
                  </a:cubicBezTo>
                  <a:close/>
                  <a:moveTo>
                    <a:pt x="916" y="87"/>
                  </a:moveTo>
                  <a:lnTo>
                    <a:pt x="916" y="87"/>
                  </a:lnTo>
                  <a:cubicBezTo>
                    <a:pt x="459" y="87"/>
                    <a:pt x="87" y="459"/>
                    <a:pt x="87" y="917"/>
                  </a:cubicBezTo>
                  <a:cubicBezTo>
                    <a:pt x="87" y="1374"/>
                    <a:pt x="459" y="1746"/>
                    <a:pt x="916" y="1746"/>
                  </a:cubicBezTo>
                  <a:cubicBezTo>
                    <a:pt x="1374" y="1746"/>
                    <a:pt x="1746" y="1374"/>
                    <a:pt x="1746" y="917"/>
                  </a:cubicBezTo>
                  <a:cubicBezTo>
                    <a:pt x="1746" y="459"/>
                    <a:pt x="1374" y="87"/>
                    <a:pt x="916" y="87"/>
                  </a:cubicBezTo>
                  <a:close/>
                  <a:moveTo>
                    <a:pt x="916" y="1833"/>
                  </a:moveTo>
                  <a:lnTo>
                    <a:pt x="916" y="1833"/>
                  </a:lnTo>
                  <a:cubicBezTo>
                    <a:pt x="411" y="1833"/>
                    <a:pt x="0" y="1422"/>
                    <a:pt x="0" y="917"/>
                  </a:cubicBezTo>
                  <a:cubicBezTo>
                    <a:pt x="0" y="411"/>
                    <a:pt x="411" y="0"/>
                    <a:pt x="916" y="0"/>
                  </a:cubicBezTo>
                  <a:cubicBezTo>
                    <a:pt x="1422" y="0"/>
                    <a:pt x="1833" y="411"/>
                    <a:pt x="1833" y="917"/>
                  </a:cubicBezTo>
                  <a:cubicBezTo>
                    <a:pt x="1833" y="1422"/>
                    <a:pt x="1422" y="1833"/>
                    <a:pt x="916" y="1833"/>
                  </a:cubicBezTo>
                  <a:close/>
                </a:path>
              </a:pathLst>
            </a:custGeom>
            <a:grpFill/>
            <a:ln>
              <a:noFill/>
            </a:ln>
            <a:effectLst/>
          </p:spPr>
          <p:txBody>
            <a:bodyPr wrap="none" anchor="ctr"/>
            <a:lstStyle/>
            <a:p>
              <a:endParaRPr lang="en-US" dirty="0">
                <a:latin typeface="Source Sans Pro Light" panose="020B0403030403020204" pitchFamily="34" charset="0"/>
              </a:endParaRPr>
            </a:p>
          </p:txBody>
        </p:sp>
      </p:grpSp>
      <p:sp>
        <p:nvSpPr>
          <p:cNvPr id="3" name="Picture Placeholder 2">
            <a:extLst>
              <a:ext uri="{FF2B5EF4-FFF2-40B4-BE49-F238E27FC236}">
                <a16:creationId xmlns:a16="http://schemas.microsoft.com/office/drawing/2014/main" id="{0B6329EC-8542-4E4C-AD67-1D9B1D123BB0}"/>
              </a:ext>
            </a:extLst>
          </p:cNvPr>
          <p:cNvSpPr>
            <a:spLocks noGrp="1"/>
          </p:cNvSpPr>
          <p:nvPr>
            <p:ph type="pic" sz="quarter" idx="13"/>
          </p:nvPr>
        </p:nvSpPr>
        <p:spPr>
          <a:solidFill>
            <a:schemeClr val="bg1">
              <a:lumMod val="95000"/>
            </a:schemeClr>
          </a:solidFill>
          <a:ln>
            <a:solidFill>
              <a:schemeClr val="bg1">
                <a:lumMod val="95000"/>
              </a:schemeClr>
            </a:solidFill>
          </a:ln>
        </p:spPr>
      </p:sp>
      <p:sp>
        <p:nvSpPr>
          <p:cNvPr id="5" name="Picture Placeholder 4">
            <a:extLst>
              <a:ext uri="{FF2B5EF4-FFF2-40B4-BE49-F238E27FC236}">
                <a16:creationId xmlns:a16="http://schemas.microsoft.com/office/drawing/2014/main" id="{44477F54-3C22-0F47-88A3-C1E33A8807FC}"/>
              </a:ext>
            </a:extLst>
          </p:cNvPr>
          <p:cNvSpPr>
            <a:spLocks noGrp="1"/>
          </p:cNvSpPr>
          <p:nvPr>
            <p:ph type="pic" sz="quarter" idx="12"/>
          </p:nvPr>
        </p:nvSpPr>
        <p:spPr>
          <a:solidFill>
            <a:schemeClr val="bg1">
              <a:lumMod val="95000"/>
            </a:schemeClr>
          </a:solidFill>
          <a:ln>
            <a:solidFill>
              <a:schemeClr val="bg1">
                <a:lumMod val="95000"/>
              </a:schemeClr>
            </a:solidFill>
          </a:ln>
        </p:spPr>
      </p:sp>
      <p:sp>
        <p:nvSpPr>
          <p:cNvPr id="7" name="Picture Placeholder 6">
            <a:extLst>
              <a:ext uri="{FF2B5EF4-FFF2-40B4-BE49-F238E27FC236}">
                <a16:creationId xmlns:a16="http://schemas.microsoft.com/office/drawing/2014/main" id="{03BFA2BA-E0CB-0E44-AFAF-7C746A0D42E3}"/>
              </a:ext>
            </a:extLst>
          </p:cNvPr>
          <p:cNvSpPr>
            <a:spLocks noGrp="1"/>
          </p:cNvSpPr>
          <p:nvPr>
            <p:ph type="pic" sz="quarter" idx="11"/>
          </p:nvPr>
        </p:nvSpPr>
        <p:spPr>
          <a:solidFill>
            <a:schemeClr val="bg1">
              <a:lumMod val="95000"/>
            </a:schemeClr>
          </a:solidFill>
          <a:ln>
            <a:solidFill>
              <a:schemeClr val="bg1">
                <a:lumMod val="95000"/>
              </a:schemeClr>
            </a:solidFill>
          </a:ln>
        </p:spPr>
      </p:sp>
      <p:sp>
        <p:nvSpPr>
          <p:cNvPr id="10" name="Picture Placeholder 9">
            <a:extLst>
              <a:ext uri="{FF2B5EF4-FFF2-40B4-BE49-F238E27FC236}">
                <a16:creationId xmlns:a16="http://schemas.microsoft.com/office/drawing/2014/main" id="{5D8A3F83-AE2C-3C4C-BAF3-50A0E091B9A8}"/>
              </a:ext>
            </a:extLst>
          </p:cNvPr>
          <p:cNvSpPr>
            <a:spLocks noGrp="1"/>
          </p:cNvSpPr>
          <p:nvPr>
            <p:ph type="pic" sz="quarter" idx="14"/>
          </p:nvPr>
        </p:nvSpPr>
        <p:spPr>
          <a:solidFill>
            <a:schemeClr val="bg1">
              <a:lumMod val="95000"/>
            </a:schemeClr>
          </a:solidFill>
          <a:ln>
            <a:solidFill>
              <a:schemeClr val="bg1">
                <a:lumMod val="95000"/>
              </a:schemeClr>
            </a:solidFill>
          </a:ln>
        </p:spPr>
      </p:sp>
      <p:sp>
        <p:nvSpPr>
          <p:cNvPr id="18" name="Picture Placeholder 17">
            <a:extLst>
              <a:ext uri="{FF2B5EF4-FFF2-40B4-BE49-F238E27FC236}">
                <a16:creationId xmlns:a16="http://schemas.microsoft.com/office/drawing/2014/main" id="{56640B94-70AB-A84B-B08C-D5A1DF5EB4FC}"/>
              </a:ext>
            </a:extLst>
          </p:cNvPr>
          <p:cNvSpPr>
            <a:spLocks noGrp="1"/>
          </p:cNvSpPr>
          <p:nvPr>
            <p:ph type="pic" sz="quarter" idx="15"/>
          </p:nvPr>
        </p:nvSpPr>
        <p:spPr>
          <a:solidFill>
            <a:schemeClr val="bg1">
              <a:lumMod val="95000"/>
            </a:schemeClr>
          </a:solidFill>
        </p:spPr>
      </p:sp>
    </p:spTree>
    <p:extLst>
      <p:ext uri="{BB962C8B-B14F-4D97-AF65-F5344CB8AC3E}">
        <p14:creationId xmlns:p14="http://schemas.microsoft.com/office/powerpoint/2010/main" val="1588189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Hexagon 20">
            <a:extLst>
              <a:ext uri="{FF2B5EF4-FFF2-40B4-BE49-F238E27FC236}">
                <a16:creationId xmlns:a16="http://schemas.microsoft.com/office/drawing/2014/main" id="{E530204E-C333-3942-A062-E3C9A033836D}"/>
              </a:ext>
            </a:extLst>
          </p:cNvPr>
          <p:cNvSpPr/>
          <p:nvPr/>
        </p:nvSpPr>
        <p:spPr>
          <a:xfrm rot="5400000">
            <a:off x="793462" y="2971841"/>
            <a:ext cx="7895008" cy="6806042"/>
          </a:xfrm>
          <a:prstGeom prst="hexagon">
            <a:avLst/>
          </a:prstGeom>
          <a:no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Light" panose="020B0403030403020204" pitchFamily="34" charset="0"/>
            </a:endParaRPr>
          </a:p>
        </p:txBody>
      </p:sp>
      <p:sp>
        <p:nvSpPr>
          <p:cNvPr id="25" name="TextBox 24">
            <a:extLst>
              <a:ext uri="{FF2B5EF4-FFF2-40B4-BE49-F238E27FC236}">
                <a16:creationId xmlns:a16="http://schemas.microsoft.com/office/drawing/2014/main" id="{39E53EAE-046B-CF41-8725-FA1E89FC7036}"/>
              </a:ext>
            </a:extLst>
          </p:cNvPr>
          <p:cNvSpPr txBox="1"/>
          <p:nvPr/>
        </p:nvSpPr>
        <p:spPr>
          <a:xfrm>
            <a:off x="16183505" y="4356424"/>
            <a:ext cx="4201791" cy="2554867"/>
          </a:xfrm>
          <a:prstGeom prst="rect">
            <a:avLst/>
          </a:prstGeom>
          <a:noFill/>
        </p:spPr>
        <p:txBody>
          <a:bodyPr wrap="none" rtlCol="0" anchor="t">
            <a:spAutoFit/>
          </a:bodyPr>
          <a:lstStyle/>
          <a:p>
            <a:pPr>
              <a:lnSpc>
                <a:spcPts val="10000"/>
              </a:lnSpc>
            </a:pPr>
            <a:r>
              <a:rPr lang="en-US" sz="7200" spc="900" dirty="0">
                <a:solidFill>
                  <a:schemeClr val="tx2"/>
                </a:solidFill>
                <a:latin typeface="Oswald Medium" panose="02000603000000000000" pitchFamily="2" charset="77"/>
              </a:rPr>
              <a:t>OUR </a:t>
            </a:r>
          </a:p>
          <a:p>
            <a:pPr>
              <a:lnSpc>
                <a:spcPts val="10000"/>
              </a:lnSpc>
            </a:pPr>
            <a:r>
              <a:rPr lang="en-US" sz="7200" spc="900" dirty="0">
                <a:solidFill>
                  <a:schemeClr val="tx2"/>
                </a:solidFill>
                <a:latin typeface="Oswald Medium" panose="02000603000000000000" pitchFamily="2" charset="77"/>
              </a:rPr>
              <a:t>MISSION</a:t>
            </a:r>
          </a:p>
        </p:txBody>
      </p:sp>
      <p:sp>
        <p:nvSpPr>
          <p:cNvPr id="26" name="Subtitle 2">
            <a:extLst>
              <a:ext uri="{FF2B5EF4-FFF2-40B4-BE49-F238E27FC236}">
                <a16:creationId xmlns:a16="http://schemas.microsoft.com/office/drawing/2014/main" id="{A8ED82AD-A868-A74F-81F1-EE91F66EBF3F}"/>
              </a:ext>
            </a:extLst>
          </p:cNvPr>
          <p:cNvSpPr txBox="1">
            <a:spLocks/>
          </p:cNvSpPr>
          <p:nvPr/>
        </p:nvSpPr>
        <p:spPr>
          <a:xfrm>
            <a:off x="16183505" y="3680509"/>
            <a:ext cx="5594801" cy="400110"/>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2000" spc="1500" dirty="0">
                <a:solidFill>
                  <a:schemeClr val="tx1"/>
                </a:solidFill>
                <a:latin typeface="Oswald Light" panose="02000303000000000000" pitchFamily="2" charset="77"/>
                <a:ea typeface="Source Sans Pro Light" panose="020B0403030403020204" pitchFamily="34" charset="0"/>
                <a:cs typeface="Mukta ExtraLight" panose="020B0000000000000000" pitchFamily="34" charset="77"/>
              </a:rPr>
              <a:t>YOUR SUBTITLE HERE</a:t>
            </a:r>
          </a:p>
        </p:txBody>
      </p:sp>
      <p:sp>
        <p:nvSpPr>
          <p:cNvPr id="27" name="Subtitle 2">
            <a:extLst>
              <a:ext uri="{FF2B5EF4-FFF2-40B4-BE49-F238E27FC236}">
                <a16:creationId xmlns:a16="http://schemas.microsoft.com/office/drawing/2014/main" id="{9E6EF462-0D05-434B-96F9-408532AE8880}"/>
              </a:ext>
            </a:extLst>
          </p:cNvPr>
          <p:cNvSpPr txBox="1">
            <a:spLocks/>
          </p:cNvSpPr>
          <p:nvPr/>
        </p:nvSpPr>
        <p:spPr>
          <a:xfrm>
            <a:off x="7752521" y="9444725"/>
            <a:ext cx="15104303" cy="2984215"/>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spcBef>
                <a:spcPts val="1800"/>
              </a:spcBef>
            </a:pPr>
            <a:r>
              <a:rPr lang="en-US" dirty="0">
                <a:solidFill>
                  <a:schemeClr val="tx1"/>
                </a:solidFill>
                <a:latin typeface="Source Sans Pro Light" panose="020B0403030403020204" pitchFamily="34" charset="0"/>
                <a:ea typeface="Source Sans Pro Light" panose="020B0403030403020204" pitchFamily="34" charset="0"/>
                <a:cs typeface="Mukta ExtraLight" panose="020B0000000000000000" pitchFamily="34" charset="77"/>
              </a:rPr>
              <a:t>Green marketing is a practice whereby companies seek to go above and beyond traditional marketing by promoting environmental core values in the hope that consumers will associate these values with their company or brand. </a:t>
            </a:r>
          </a:p>
          <a:p>
            <a:pPr algn="l">
              <a:lnSpc>
                <a:spcPts val="3500"/>
              </a:lnSpc>
              <a:spcBef>
                <a:spcPts val="1800"/>
              </a:spcBef>
            </a:pPr>
            <a:r>
              <a:rPr lang="en-US" dirty="0">
                <a:solidFill>
                  <a:schemeClr val="tx1"/>
                </a:solidFill>
                <a:latin typeface="Source Sans Pro Light" panose="020B0403030403020204" pitchFamily="34" charset="0"/>
                <a:ea typeface="Source Sans Pro Light" panose="020B0403030403020204" pitchFamily="34" charset="0"/>
                <a:cs typeface="Mukta ExtraLight" panose="020B0000000000000000" pitchFamily="34" charset="77"/>
              </a:rPr>
              <a:t>Green marketing may refer to the production process, to the products or services themselves, or both. Companies that succeed in "going green" are able to attract the attention and investment dollars of those pursuing socially responsible investments (SRI), an investment strategy of owning shares of only those companies that have committed to sustainability, social responsibility and good corporate governance.</a:t>
            </a:r>
          </a:p>
        </p:txBody>
      </p:sp>
      <p:sp>
        <p:nvSpPr>
          <p:cNvPr id="3" name="Picture Placeholder 2">
            <a:extLst>
              <a:ext uri="{FF2B5EF4-FFF2-40B4-BE49-F238E27FC236}">
                <a16:creationId xmlns:a16="http://schemas.microsoft.com/office/drawing/2014/main" id="{F20E7105-981F-A045-BB44-749D524A8EB9}"/>
              </a:ext>
            </a:extLst>
          </p:cNvPr>
          <p:cNvSpPr>
            <a:spLocks noGrp="1"/>
          </p:cNvSpPr>
          <p:nvPr>
            <p:ph type="pic" sz="quarter" idx="11"/>
          </p:nvPr>
        </p:nvSpPr>
        <p:spPr>
          <a:solidFill>
            <a:schemeClr val="bg1">
              <a:lumMod val="95000"/>
            </a:schemeClr>
          </a:solidFill>
        </p:spPr>
      </p:sp>
      <p:sp>
        <p:nvSpPr>
          <p:cNvPr id="5" name="Picture Placeholder 4">
            <a:extLst>
              <a:ext uri="{FF2B5EF4-FFF2-40B4-BE49-F238E27FC236}">
                <a16:creationId xmlns:a16="http://schemas.microsoft.com/office/drawing/2014/main" id="{30D54035-8582-8D45-BE65-A84B3848DCF3}"/>
              </a:ext>
            </a:extLst>
          </p:cNvPr>
          <p:cNvSpPr>
            <a:spLocks noGrp="1"/>
          </p:cNvSpPr>
          <p:nvPr>
            <p:ph type="pic" sz="quarter" idx="12"/>
          </p:nvPr>
        </p:nvSpPr>
        <p:spPr>
          <a:solidFill>
            <a:schemeClr val="bg1">
              <a:lumMod val="95000"/>
            </a:schemeClr>
          </a:solidFill>
        </p:spPr>
      </p:sp>
      <p:sp>
        <p:nvSpPr>
          <p:cNvPr id="7" name="Picture Placeholder 6">
            <a:extLst>
              <a:ext uri="{FF2B5EF4-FFF2-40B4-BE49-F238E27FC236}">
                <a16:creationId xmlns:a16="http://schemas.microsoft.com/office/drawing/2014/main" id="{4BD8D0D5-87DA-A845-A207-752FCFB5FD85}"/>
              </a:ext>
            </a:extLst>
          </p:cNvPr>
          <p:cNvSpPr>
            <a:spLocks noGrp="1"/>
          </p:cNvSpPr>
          <p:nvPr>
            <p:ph type="pic" sz="quarter" idx="13"/>
          </p:nvPr>
        </p:nvSpPr>
        <p:spPr>
          <a:solidFill>
            <a:schemeClr val="bg1">
              <a:lumMod val="95000"/>
            </a:schemeClr>
          </a:solidFill>
        </p:spPr>
      </p:sp>
    </p:spTree>
    <p:extLst>
      <p:ext uri="{BB962C8B-B14F-4D97-AF65-F5344CB8AC3E}">
        <p14:creationId xmlns:p14="http://schemas.microsoft.com/office/powerpoint/2010/main" val="3051001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398ABBE-FC05-1840-B2FC-F4E08CD52F2F}"/>
              </a:ext>
            </a:extLst>
          </p:cNvPr>
          <p:cNvSpPr txBox="1"/>
          <p:nvPr/>
        </p:nvSpPr>
        <p:spPr>
          <a:xfrm>
            <a:off x="16183505" y="4356424"/>
            <a:ext cx="3336170" cy="2554867"/>
          </a:xfrm>
          <a:prstGeom prst="rect">
            <a:avLst/>
          </a:prstGeom>
          <a:noFill/>
        </p:spPr>
        <p:txBody>
          <a:bodyPr wrap="none" rtlCol="0" anchor="t">
            <a:spAutoFit/>
          </a:bodyPr>
          <a:lstStyle/>
          <a:p>
            <a:pPr>
              <a:lnSpc>
                <a:spcPts val="10000"/>
              </a:lnSpc>
            </a:pPr>
            <a:r>
              <a:rPr lang="en-US" sz="7200" spc="900" dirty="0">
                <a:solidFill>
                  <a:schemeClr val="tx2"/>
                </a:solidFill>
                <a:latin typeface="Oswald Medium" panose="02000603000000000000" pitchFamily="2" charset="77"/>
              </a:rPr>
              <a:t>OUR </a:t>
            </a:r>
          </a:p>
          <a:p>
            <a:pPr>
              <a:lnSpc>
                <a:spcPts val="10000"/>
              </a:lnSpc>
            </a:pPr>
            <a:r>
              <a:rPr lang="en-US" sz="7200" spc="900" dirty="0">
                <a:solidFill>
                  <a:schemeClr val="tx2"/>
                </a:solidFill>
                <a:latin typeface="Oswald Medium" panose="02000603000000000000" pitchFamily="2" charset="77"/>
              </a:rPr>
              <a:t>VISION</a:t>
            </a:r>
          </a:p>
        </p:txBody>
      </p:sp>
      <p:sp>
        <p:nvSpPr>
          <p:cNvPr id="9" name="Subtitle 2">
            <a:extLst>
              <a:ext uri="{FF2B5EF4-FFF2-40B4-BE49-F238E27FC236}">
                <a16:creationId xmlns:a16="http://schemas.microsoft.com/office/drawing/2014/main" id="{E2172367-FB69-CD4C-947C-C94295C04E1F}"/>
              </a:ext>
            </a:extLst>
          </p:cNvPr>
          <p:cNvSpPr txBox="1">
            <a:spLocks/>
          </p:cNvSpPr>
          <p:nvPr/>
        </p:nvSpPr>
        <p:spPr>
          <a:xfrm>
            <a:off x="16183505" y="3680509"/>
            <a:ext cx="5594801" cy="400110"/>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2000" spc="1500" dirty="0">
                <a:solidFill>
                  <a:schemeClr val="tx1"/>
                </a:solidFill>
                <a:latin typeface="Oswald Light" panose="02000303000000000000" pitchFamily="2" charset="77"/>
                <a:ea typeface="Source Sans Pro Light" panose="020B0403030403020204" pitchFamily="34" charset="0"/>
                <a:cs typeface="Mukta ExtraLight" panose="020B0000000000000000" pitchFamily="34" charset="77"/>
              </a:rPr>
              <a:t>YOUR SUBTITLE HERE</a:t>
            </a:r>
          </a:p>
        </p:txBody>
      </p:sp>
      <p:sp>
        <p:nvSpPr>
          <p:cNvPr id="12" name="Subtitle 2">
            <a:extLst>
              <a:ext uri="{FF2B5EF4-FFF2-40B4-BE49-F238E27FC236}">
                <a16:creationId xmlns:a16="http://schemas.microsoft.com/office/drawing/2014/main" id="{041C4D39-A1D6-2F44-8DF5-1A6477A28F17}"/>
              </a:ext>
            </a:extLst>
          </p:cNvPr>
          <p:cNvSpPr txBox="1">
            <a:spLocks/>
          </p:cNvSpPr>
          <p:nvPr/>
        </p:nvSpPr>
        <p:spPr>
          <a:xfrm>
            <a:off x="7752521" y="9444725"/>
            <a:ext cx="15104303" cy="2984215"/>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spcBef>
                <a:spcPts val="1800"/>
              </a:spcBef>
            </a:pPr>
            <a:r>
              <a:rPr lang="en-US" dirty="0">
                <a:solidFill>
                  <a:schemeClr val="tx1"/>
                </a:solidFill>
                <a:latin typeface="Source Sans Pro Light" panose="020B0403030403020204" pitchFamily="34" charset="0"/>
                <a:ea typeface="Source Sans Pro Light" panose="020B0403030403020204" pitchFamily="34" charset="0"/>
                <a:cs typeface="Mukta ExtraLight" panose="020B0000000000000000" pitchFamily="34" charset="77"/>
              </a:rPr>
              <a:t>Green marketing is a practice whereby companies seek to go above and beyond traditional marketing by promoting environmental core values in the hope that consumers will associate these values with their company or brand. </a:t>
            </a:r>
          </a:p>
          <a:p>
            <a:pPr algn="l">
              <a:lnSpc>
                <a:spcPts val="3500"/>
              </a:lnSpc>
              <a:spcBef>
                <a:spcPts val="1800"/>
              </a:spcBef>
            </a:pPr>
            <a:r>
              <a:rPr lang="en-US" dirty="0">
                <a:solidFill>
                  <a:schemeClr val="tx1"/>
                </a:solidFill>
                <a:latin typeface="Source Sans Pro Light" panose="020B0403030403020204" pitchFamily="34" charset="0"/>
                <a:ea typeface="Source Sans Pro Light" panose="020B0403030403020204" pitchFamily="34" charset="0"/>
                <a:cs typeface="Mukta ExtraLight" panose="020B0000000000000000" pitchFamily="34" charset="77"/>
              </a:rPr>
              <a:t>Green marketing may refer to the production process, to the products or services themselves, or both. Companies that succeed in "going green" are able to attract the attention and investment dollars of those pursuing socially responsible investments (SRI), an investment strategy of owning shares of only those companies that have committed to sustainability, social responsibility and good corporate governance.</a:t>
            </a:r>
          </a:p>
        </p:txBody>
      </p:sp>
      <p:sp>
        <p:nvSpPr>
          <p:cNvPr id="3" name="Picture Placeholder 2">
            <a:extLst>
              <a:ext uri="{FF2B5EF4-FFF2-40B4-BE49-F238E27FC236}">
                <a16:creationId xmlns:a16="http://schemas.microsoft.com/office/drawing/2014/main" id="{2162972A-55BB-DE4A-AD3B-5A3E6BC71CAD}"/>
              </a:ext>
            </a:extLst>
          </p:cNvPr>
          <p:cNvSpPr>
            <a:spLocks noGrp="1"/>
          </p:cNvSpPr>
          <p:nvPr>
            <p:ph type="pic" sz="quarter" idx="11"/>
          </p:nvPr>
        </p:nvSpPr>
        <p:spPr>
          <a:solidFill>
            <a:schemeClr val="bg1">
              <a:lumMod val="95000"/>
            </a:schemeClr>
          </a:solidFill>
        </p:spPr>
      </p:sp>
      <p:sp>
        <p:nvSpPr>
          <p:cNvPr id="5" name="Picture Placeholder 4">
            <a:extLst>
              <a:ext uri="{FF2B5EF4-FFF2-40B4-BE49-F238E27FC236}">
                <a16:creationId xmlns:a16="http://schemas.microsoft.com/office/drawing/2014/main" id="{F3828FC8-B6B0-4948-8F22-29DA1ACF96B0}"/>
              </a:ext>
            </a:extLst>
          </p:cNvPr>
          <p:cNvSpPr>
            <a:spLocks noGrp="1"/>
          </p:cNvSpPr>
          <p:nvPr>
            <p:ph type="pic" sz="quarter" idx="12"/>
          </p:nvPr>
        </p:nvSpPr>
        <p:spPr>
          <a:solidFill>
            <a:schemeClr val="bg1">
              <a:lumMod val="95000"/>
            </a:schemeClr>
          </a:solidFill>
        </p:spPr>
      </p:sp>
      <p:sp>
        <p:nvSpPr>
          <p:cNvPr id="7" name="Picture Placeholder 6">
            <a:extLst>
              <a:ext uri="{FF2B5EF4-FFF2-40B4-BE49-F238E27FC236}">
                <a16:creationId xmlns:a16="http://schemas.microsoft.com/office/drawing/2014/main" id="{5D2B764C-6880-E842-8803-7576F0423E22}"/>
              </a:ext>
            </a:extLst>
          </p:cNvPr>
          <p:cNvSpPr>
            <a:spLocks noGrp="1"/>
          </p:cNvSpPr>
          <p:nvPr>
            <p:ph type="pic" sz="quarter" idx="13"/>
          </p:nvPr>
        </p:nvSpPr>
        <p:spPr>
          <a:solidFill>
            <a:schemeClr val="bg1">
              <a:lumMod val="95000"/>
            </a:schemeClr>
          </a:solidFill>
        </p:spPr>
      </p:sp>
    </p:spTree>
    <p:extLst>
      <p:ext uri="{BB962C8B-B14F-4D97-AF65-F5344CB8AC3E}">
        <p14:creationId xmlns:p14="http://schemas.microsoft.com/office/powerpoint/2010/main" val="3406215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F158D971-B4F8-D248-AC0F-74437C75706C}"/>
              </a:ext>
            </a:extLst>
          </p:cNvPr>
          <p:cNvSpPr txBox="1"/>
          <p:nvPr/>
        </p:nvSpPr>
        <p:spPr>
          <a:xfrm>
            <a:off x="8917963" y="1368903"/>
            <a:ext cx="6545382" cy="1200329"/>
          </a:xfrm>
          <a:prstGeom prst="rect">
            <a:avLst/>
          </a:prstGeom>
          <a:noFill/>
        </p:spPr>
        <p:txBody>
          <a:bodyPr wrap="none" rtlCol="0" anchor="t">
            <a:spAutoFit/>
          </a:bodyPr>
          <a:lstStyle/>
          <a:p>
            <a:pPr algn="ctr"/>
            <a:r>
              <a:rPr lang="en-US" sz="7200" spc="900" dirty="0">
                <a:solidFill>
                  <a:schemeClr val="tx2"/>
                </a:solidFill>
                <a:latin typeface="Oswald Medium" panose="02000603000000000000" pitchFamily="2" charset="77"/>
              </a:rPr>
              <a:t>CORE VALUES</a:t>
            </a:r>
          </a:p>
        </p:txBody>
      </p:sp>
      <p:sp>
        <p:nvSpPr>
          <p:cNvPr id="20" name="Subtitle 2">
            <a:extLst>
              <a:ext uri="{FF2B5EF4-FFF2-40B4-BE49-F238E27FC236}">
                <a16:creationId xmlns:a16="http://schemas.microsoft.com/office/drawing/2014/main" id="{64DC6C93-AD46-4D43-887A-0742B870531F}"/>
              </a:ext>
            </a:extLst>
          </p:cNvPr>
          <p:cNvSpPr txBox="1">
            <a:spLocks/>
          </p:cNvSpPr>
          <p:nvPr/>
        </p:nvSpPr>
        <p:spPr>
          <a:xfrm>
            <a:off x="9393203" y="692988"/>
            <a:ext cx="5594801" cy="400110"/>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2000" spc="1500" dirty="0">
                <a:solidFill>
                  <a:schemeClr val="tx1"/>
                </a:solidFill>
                <a:latin typeface="Oswald Light" panose="02000303000000000000" pitchFamily="2" charset="77"/>
                <a:ea typeface="Source Sans Pro Light" panose="020B0403030403020204" pitchFamily="34" charset="0"/>
                <a:cs typeface="Mukta ExtraLight" panose="020B0000000000000000" pitchFamily="34" charset="77"/>
              </a:rPr>
              <a:t>YOUR SUBTITLE HERE</a:t>
            </a:r>
          </a:p>
        </p:txBody>
      </p:sp>
      <p:sp>
        <p:nvSpPr>
          <p:cNvPr id="2" name="Oval 1">
            <a:extLst>
              <a:ext uri="{FF2B5EF4-FFF2-40B4-BE49-F238E27FC236}">
                <a16:creationId xmlns:a16="http://schemas.microsoft.com/office/drawing/2014/main" id="{568C8A96-EBB8-3B4D-9251-F1DAE01F9D01}"/>
              </a:ext>
            </a:extLst>
          </p:cNvPr>
          <p:cNvSpPr/>
          <p:nvPr/>
        </p:nvSpPr>
        <p:spPr>
          <a:xfrm>
            <a:off x="3177540" y="4114800"/>
            <a:ext cx="4206240" cy="4206240"/>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Light" panose="020B0403030403020204" pitchFamily="34" charset="0"/>
            </a:endParaRPr>
          </a:p>
        </p:txBody>
      </p:sp>
      <p:sp>
        <p:nvSpPr>
          <p:cNvPr id="21" name="Oval 20">
            <a:extLst>
              <a:ext uri="{FF2B5EF4-FFF2-40B4-BE49-F238E27FC236}">
                <a16:creationId xmlns:a16="http://schemas.microsoft.com/office/drawing/2014/main" id="{74EE7460-A48C-1D43-BB85-51EA3B16D304}"/>
              </a:ext>
            </a:extLst>
          </p:cNvPr>
          <p:cNvSpPr/>
          <p:nvPr/>
        </p:nvSpPr>
        <p:spPr>
          <a:xfrm>
            <a:off x="10085705" y="4114800"/>
            <a:ext cx="4206240" cy="4206240"/>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Light" panose="020B0403030403020204" pitchFamily="34" charset="0"/>
            </a:endParaRPr>
          </a:p>
        </p:txBody>
      </p:sp>
      <p:sp>
        <p:nvSpPr>
          <p:cNvPr id="22" name="Oval 21">
            <a:extLst>
              <a:ext uri="{FF2B5EF4-FFF2-40B4-BE49-F238E27FC236}">
                <a16:creationId xmlns:a16="http://schemas.microsoft.com/office/drawing/2014/main" id="{4ADCBBE2-C527-6A4A-92CF-C38C23349044}"/>
              </a:ext>
            </a:extLst>
          </p:cNvPr>
          <p:cNvSpPr/>
          <p:nvPr/>
        </p:nvSpPr>
        <p:spPr>
          <a:xfrm>
            <a:off x="16993870" y="4114800"/>
            <a:ext cx="4206240" cy="4206240"/>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Light" panose="020B0403030403020204" pitchFamily="34" charset="0"/>
            </a:endParaRPr>
          </a:p>
        </p:txBody>
      </p:sp>
      <p:sp>
        <p:nvSpPr>
          <p:cNvPr id="23" name="Freeform 941">
            <a:extLst>
              <a:ext uri="{FF2B5EF4-FFF2-40B4-BE49-F238E27FC236}">
                <a16:creationId xmlns:a16="http://schemas.microsoft.com/office/drawing/2014/main" id="{A7BB1B77-DBFE-3640-A20D-E00D715A561E}"/>
              </a:ext>
            </a:extLst>
          </p:cNvPr>
          <p:cNvSpPr>
            <a:spLocks noChangeAspect="1" noChangeArrowheads="1"/>
          </p:cNvSpPr>
          <p:nvPr/>
        </p:nvSpPr>
        <p:spPr bwMode="auto">
          <a:xfrm>
            <a:off x="11302622" y="5331717"/>
            <a:ext cx="1772406" cy="1772406"/>
          </a:xfrm>
          <a:custGeom>
            <a:avLst/>
            <a:gdLst>
              <a:gd name="T0" fmla="*/ 776831 w 283804"/>
              <a:gd name="T1" fmla="*/ 648962 h 283803"/>
              <a:gd name="T2" fmla="*/ 640589 w 283804"/>
              <a:gd name="T3" fmla="*/ 562912 h 283803"/>
              <a:gd name="T4" fmla="*/ 167319 w 283804"/>
              <a:gd name="T5" fmla="*/ 648962 h 283803"/>
              <a:gd name="T6" fmla="*/ 29870 w 283804"/>
              <a:gd name="T7" fmla="*/ 562912 h 283803"/>
              <a:gd name="T8" fmla="*/ 438609 w 283804"/>
              <a:gd name="T9" fmla="*/ 689595 h 283803"/>
              <a:gd name="T10" fmla="*/ 333436 w 283804"/>
              <a:gd name="T11" fmla="*/ 835404 h 283803"/>
              <a:gd name="T12" fmla="*/ 62153 w 283804"/>
              <a:gd name="T13" fmla="*/ 848547 h 283803"/>
              <a:gd name="T14" fmla="*/ 62153 w 283804"/>
              <a:gd name="T15" fmla="*/ 915475 h 283803"/>
              <a:gd name="T16" fmla="*/ 915463 w 283804"/>
              <a:gd name="T17" fmla="*/ 882008 h 283803"/>
              <a:gd name="T18" fmla="*/ 625053 w 283804"/>
              <a:gd name="T19" fmla="*/ 848547 h 283803"/>
              <a:gd name="T20" fmla="*/ 515099 w 283804"/>
              <a:gd name="T21" fmla="*/ 703937 h 283803"/>
              <a:gd name="T22" fmla="*/ 505533 w 283804"/>
              <a:gd name="T23" fmla="*/ 329857 h 283803"/>
              <a:gd name="T24" fmla="*/ 438609 w 283804"/>
              <a:gd name="T25" fmla="*/ 329857 h 283803"/>
              <a:gd name="T26" fmla="*/ 682411 w 283804"/>
              <a:gd name="T27" fmla="*/ 534227 h 283803"/>
              <a:gd name="T28" fmla="*/ 776831 w 283804"/>
              <a:gd name="T29" fmla="*/ 259348 h 283803"/>
              <a:gd name="T30" fmla="*/ 72906 w 283804"/>
              <a:gd name="T31" fmla="*/ 534227 h 283803"/>
              <a:gd name="T32" fmla="*/ 167319 w 283804"/>
              <a:gd name="T33" fmla="*/ 259348 h 283803"/>
              <a:gd name="T34" fmla="*/ 429656 w 283804"/>
              <a:gd name="T35" fmla="*/ 165773 h 283803"/>
              <a:gd name="T36" fmla="*/ 514508 w 283804"/>
              <a:gd name="T37" fmla="*/ 165773 h 283803"/>
              <a:gd name="T38" fmla="*/ 472085 w 283804"/>
              <a:gd name="T39" fmla="*/ 95058 h 283803"/>
              <a:gd name="T40" fmla="*/ 472085 w 283804"/>
              <a:gd name="T41" fmla="*/ 236480 h 283803"/>
              <a:gd name="T42" fmla="*/ 472085 w 283804"/>
              <a:gd name="T43" fmla="*/ 95058 h 283803"/>
              <a:gd name="T44" fmla="*/ 340612 w 283804"/>
              <a:gd name="T45" fmla="*/ 124291 h 283803"/>
              <a:gd name="T46" fmla="*/ 62153 w 283804"/>
              <a:gd name="T47" fmla="*/ 133852 h 283803"/>
              <a:gd name="T48" fmla="*/ 62153 w 283804"/>
              <a:gd name="T49" fmla="*/ 199588 h 283803"/>
              <a:gd name="T50" fmla="*/ 340612 w 283804"/>
              <a:gd name="T51" fmla="*/ 210345 h 283803"/>
              <a:gd name="T52" fmla="*/ 603536 w 283804"/>
              <a:gd name="T53" fmla="*/ 210345 h 283803"/>
              <a:gd name="T54" fmla="*/ 881998 w 283804"/>
              <a:gd name="T55" fmla="*/ 199588 h 283803"/>
              <a:gd name="T56" fmla="*/ 881998 w 283804"/>
              <a:gd name="T57" fmla="*/ 133852 h 283803"/>
              <a:gd name="T58" fmla="*/ 603536 w 283804"/>
              <a:gd name="T59" fmla="*/ 124291 h 283803"/>
              <a:gd name="T60" fmla="*/ 472076 w 283804"/>
              <a:gd name="T61" fmla="*/ 0 h 283803"/>
              <a:gd name="T62" fmla="*/ 881998 w 283804"/>
              <a:gd name="T63" fmla="*/ 105170 h 283803"/>
              <a:gd name="T64" fmla="*/ 881998 w 283804"/>
              <a:gd name="T65" fmla="*/ 229465 h 283803"/>
              <a:gd name="T66" fmla="*/ 902315 w 283804"/>
              <a:gd name="T67" fmla="*/ 534227 h 283803"/>
              <a:gd name="T68" fmla="*/ 944144 w 283804"/>
              <a:gd name="T69" fmla="*/ 548565 h 283803"/>
              <a:gd name="T70" fmla="*/ 609512 w 283804"/>
              <a:gd name="T71" fmla="*/ 548565 h 283803"/>
              <a:gd name="T72" fmla="*/ 652535 w 283804"/>
              <a:gd name="T73" fmla="*/ 534227 h 283803"/>
              <a:gd name="T74" fmla="*/ 626244 w 283804"/>
              <a:gd name="T75" fmla="*/ 229465 h 283803"/>
              <a:gd name="T76" fmla="*/ 534218 w 283804"/>
              <a:gd name="T77" fmla="*/ 680037 h 283803"/>
              <a:gd name="T78" fmla="*/ 881998 w 283804"/>
              <a:gd name="T79" fmla="*/ 819866 h 283803"/>
              <a:gd name="T80" fmla="*/ 881998 w 283804"/>
              <a:gd name="T81" fmla="*/ 944157 h 283803"/>
              <a:gd name="T82" fmla="*/ 0 w 283804"/>
              <a:gd name="T83" fmla="*/ 882008 h 283803"/>
              <a:gd name="T84" fmla="*/ 305951 w 283804"/>
              <a:gd name="T85" fmla="*/ 819866 h 283803"/>
              <a:gd name="T86" fmla="*/ 409926 w 283804"/>
              <a:gd name="T87" fmla="*/ 321491 h 283803"/>
              <a:gd name="T88" fmla="*/ 186436 w 283804"/>
              <a:gd name="T89" fmla="*/ 229465 h 283803"/>
              <a:gd name="T90" fmla="*/ 319095 w 283804"/>
              <a:gd name="T91" fmla="*/ 534227 h 283803"/>
              <a:gd name="T92" fmla="*/ 167319 w 283804"/>
              <a:gd name="T93" fmla="*/ 677644 h 283803"/>
              <a:gd name="T94" fmla="*/ 14333 w 283804"/>
              <a:gd name="T95" fmla="*/ 534227 h 283803"/>
              <a:gd name="T96" fmla="*/ 146998 w 283804"/>
              <a:gd name="T97" fmla="*/ 229465 h 283803"/>
              <a:gd name="T98" fmla="*/ 0 w 283804"/>
              <a:gd name="T99" fmla="*/ 167322 h 283803"/>
              <a:gd name="T100" fmla="*/ 316708 w 283804"/>
              <a:gd name="T101" fmla="*/ 105170 h 28380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83804" h="283803">
                <a:moveTo>
                  <a:pt x="192556" y="169204"/>
                </a:moveTo>
                <a:cubicBezTo>
                  <a:pt x="195430" y="183933"/>
                  <a:pt x="212673" y="195070"/>
                  <a:pt x="233510" y="195070"/>
                </a:cubicBezTo>
                <a:cubicBezTo>
                  <a:pt x="254346" y="195070"/>
                  <a:pt x="271590" y="183933"/>
                  <a:pt x="274464" y="169204"/>
                </a:cubicBezTo>
                <a:lnTo>
                  <a:pt x="192556" y="169204"/>
                </a:lnTo>
                <a:close/>
                <a:moveTo>
                  <a:pt x="8981" y="169204"/>
                </a:moveTo>
                <a:cubicBezTo>
                  <a:pt x="11855" y="183933"/>
                  <a:pt x="29458" y="195070"/>
                  <a:pt x="50294" y="195070"/>
                </a:cubicBezTo>
                <a:cubicBezTo>
                  <a:pt x="71130" y="195070"/>
                  <a:pt x="88374" y="183933"/>
                  <a:pt x="91248" y="169204"/>
                </a:cubicBezTo>
                <a:lnTo>
                  <a:pt x="8981" y="169204"/>
                </a:lnTo>
                <a:close/>
                <a:moveTo>
                  <a:pt x="131843" y="99151"/>
                </a:moveTo>
                <a:lnTo>
                  <a:pt x="131843" y="207284"/>
                </a:lnTo>
                <a:cubicBezTo>
                  <a:pt x="131843" y="209080"/>
                  <a:pt x="130766" y="210876"/>
                  <a:pt x="128969" y="211595"/>
                </a:cubicBezTo>
                <a:cubicBezTo>
                  <a:pt x="111725" y="216983"/>
                  <a:pt x="100229" y="233149"/>
                  <a:pt x="100229" y="251112"/>
                </a:cubicBezTo>
                <a:cubicBezTo>
                  <a:pt x="100229" y="253267"/>
                  <a:pt x="98433" y="255063"/>
                  <a:pt x="95918" y="255063"/>
                </a:cubicBezTo>
                <a:lnTo>
                  <a:pt x="18681" y="255063"/>
                </a:lnTo>
                <a:cubicBezTo>
                  <a:pt x="12933" y="255063"/>
                  <a:pt x="8622" y="259733"/>
                  <a:pt x="8622" y="265122"/>
                </a:cubicBezTo>
                <a:cubicBezTo>
                  <a:pt x="8622" y="270870"/>
                  <a:pt x="12933" y="275181"/>
                  <a:pt x="18681" y="275181"/>
                </a:cubicBezTo>
                <a:lnTo>
                  <a:pt x="265123" y="275181"/>
                </a:lnTo>
                <a:cubicBezTo>
                  <a:pt x="270512" y="275181"/>
                  <a:pt x="275182" y="270870"/>
                  <a:pt x="275182" y="265122"/>
                </a:cubicBezTo>
                <a:cubicBezTo>
                  <a:pt x="275182" y="259733"/>
                  <a:pt x="270512" y="255063"/>
                  <a:pt x="265123" y="255063"/>
                </a:cubicBezTo>
                <a:lnTo>
                  <a:pt x="187886" y="255063"/>
                </a:lnTo>
                <a:cubicBezTo>
                  <a:pt x="185371" y="255063"/>
                  <a:pt x="183575" y="253267"/>
                  <a:pt x="183575" y="251112"/>
                </a:cubicBezTo>
                <a:cubicBezTo>
                  <a:pt x="183575" y="232790"/>
                  <a:pt x="172079" y="216983"/>
                  <a:pt x="154835" y="211595"/>
                </a:cubicBezTo>
                <a:cubicBezTo>
                  <a:pt x="153039" y="210876"/>
                  <a:pt x="151961" y="209080"/>
                  <a:pt x="151961" y="207284"/>
                </a:cubicBezTo>
                <a:lnTo>
                  <a:pt x="151961" y="99151"/>
                </a:lnTo>
                <a:cubicBezTo>
                  <a:pt x="148728" y="99870"/>
                  <a:pt x="145495" y="100588"/>
                  <a:pt x="141902" y="100588"/>
                </a:cubicBezTo>
                <a:cubicBezTo>
                  <a:pt x="138310" y="100588"/>
                  <a:pt x="135076" y="99870"/>
                  <a:pt x="131843" y="99151"/>
                </a:cubicBezTo>
                <a:close/>
                <a:moveTo>
                  <a:pt x="233510" y="77956"/>
                </a:moveTo>
                <a:lnTo>
                  <a:pt x="205129" y="160582"/>
                </a:lnTo>
                <a:lnTo>
                  <a:pt x="261890" y="160582"/>
                </a:lnTo>
                <a:lnTo>
                  <a:pt x="233510" y="77956"/>
                </a:lnTo>
                <a:close/>
                <a:moveTo>
                  <a:pt x="50294" y="77956"/>
                </a:moveTo>
                <a:lnTo>
                  <a:pt x="21914" y="160582"/>
                </a:lnTo>
                <a:lnTo>
                  <a:pt x="78315" y="160582"/>
                </a:lnTo>
                <a:lnTo>
                  <a:pt x="50294" y="77956"/>
                </a:lnTo>
                <a:close/>
                <a:moveTo>
                  <a:pt x="141905" y="37077"/>
                </a:moveTo>
                <a:cubicBezTo>
                  <a:pt x="134820" y="37077"/>
                  <a:pt x="129152" y="42744"/>
                  <a:pt x="129152" y="49829"/>
                </a:cubicBezTo>
                <a:cubicBezTo>
                  <a:pt x="129152" y="56914"/>
                  <a:pt x="134820" y="62581"/>
                  <a:pt x="141905" y="62581"/>
                </a:cubicBezTo>
                <a:cubicBezTo>
                  <a:pt x="148989" y="62581"/>
                  <a:pt x="154657" y="56914"/>
                  <a:pt x="154657" y="49829"/>
                </a:cubicBezTo>
                <a:cubicBezTo>
                  <a:pt x="154657" y="42744"/>
                  <a:pt x="148989" y="37077"/>
                  <a:pt x="141905" y="37077"/>
                </a:cubicBezTo>
                <a:close/>
                <a:moveTo>
                  <a:pt x="141905" y="28575"/>
                </a:moveTo>
                <a:cubicBezTo>
                  <a:pt x="153595" y="28575"/>
                  <a:pt x="163159" y="38139"/>
                  <a:pt x="163159" y="49829"/>
                </a:cubicBezTo>
                <a:cubicBezTo>
                  <a:pt x="163159" y="61519"/>
                  <a:pt x="153595" y="71083"/>
                  <a:pt x="141905" y="71083"/>
                </a:cubicBezTo>
                <a:cubicBezTo>
                  <a:pt x="130215" y="71083"/>
                  <a:pt x="120650" y="61519"/>
                  <a:pt x="120650" y="49829"/>
                </a:cubicBezTo>
                <a:cubicBezTo>
                  <a:pt x="120650" y="38139"/>
                  <a:pt x="130215" y="28575"/>
                  <a:pt x="141905" y="28575"/>
                </a:cubicBezTo>
                <a:close/>
                <a:moveTo>
                  <a:pt x="141902" y="8622"/>
                </a:moveTo>
                <a:cubicBezTo>
                  <a:pt x="123940" y="8622"/>
                  <a:pt x="108133" y="20118"/>
                  <a:pt x="102385" y="37361"/>
                </a:cubicBezTo>
                <a:cubicBezTo>
                  <a:pt x="102025" y="39158"/>
                  <a:pt x="100229" y="40235"/>
                  <a:pt x="98433" y="40235"/>
                </a:cubicBezTo>
                <a:lnTo>
                  <a:pt x="18681" y="40235"/>
                </a:lnTo>
                <a:cubicBezTo>
                  <a:pt x="12933" y="40235"/>
                  <a:pt x="8622" y="44906"/>
                  <a:pt x="8622" y="50294"/>
                </a:cubicBezTo>
                <a:cubicBezTo>
                  <a:pt x="8622" y="55683"/>
                  <a:pt x="12933" y="59994"/>
                  <a:pt x="18681" y="59994"/>
                </a:cubicBezTo>
                <a:lnTo>
                  <a:pt x="98433" y="59994"/>
                </a:lnTo>
                <a:cubicBezTo>
                  <a:pt x="100229" y="59994"/>
                  <a:pt x="102025" y="61431"/>
                  <a:pt x="102385" y="63227"/>
                </a:cubicBezTo>
                <a:cubicBezTo>
                  <a:pt x="108133" y="80111"/>
                  <a:pt x="123940" y="91966"/>
                  <a:pt x="141902" y="91966"/>
                </a:cubicBezTo>
                <a:cubicBezTo>
                  <a:pt x="159864" y="91966"/>
                  <a:pt x="175671" y="80111"/>
                  <a:pt x="181419" y="63227"/>
                </a:cubicBezTo>
                <a:cubicBezTo>
                  <a:pt x="181778" y="61431"/>
                  <a:pt x="183575" y="59994"/>
                  <a:pt x="185371" y="59994"/>
                </a:cubicBezTo>
                <a:lnTo>
                  <a:pt x="265123" y="59994"/>
                </a:lnTo>
                <a:cubicBezTo>
                  <a:pt x="270512" y="59994"/>
                  <a:pt x="275182" y="55683"/>
                  <a:pt x="275182" y="50294"/>
                </a:cubicBezTo>
                <a:cubicBezTo>
                  <a:pt x="275182" y="44906"/>
                  <a:pt x="270512" y="40235"/>
                  <a:pt x="265123" y="40235"/>
                </a:cubicBezTo>
                <a:lnTo>
                  <a:pt x="185371" y="40235"/>
                </a:lnTo>
                <a:cubicBezTo>
                  <a:pt x="183575" y="40235"/>
                  <a:pt x="181778" y="39158"/>
                  <a:pt x="181419" y="37361"/>
                </a:cubicBezTo>
                <a:cubicBezTo>
                  <a:pt x="175671" y="20118"/>
                  <a:pt x="159864" y="8622"/>
                  <a:pt x="141902" y="8622"/>
                </a:cubicBezTo>
                <a:close/>
                <a:moveTo>
                  <a:pt x="141902" y="0"/>
                </a:moveTo>
                <a:cubicBezTo>
                  <a:pt x="162379" y="0"/>
                  <a:pt x="180701" y="12574"/>
                  <a:pt x="188245" y="31614"/>
                </a:cubicBezTo>
                <a:lnTo>
                  <a:pt x="265123" y="31614"/>
                </a:lnTo>
                <a:cubicBezTo>
                  <a:pt x="275182" y="31614"/>
                  <a:pt x="283804" y="39876"/>
                  <a:pt x="283804" y="50294"/>
                </a:cubicBezTo>
                <a:cubicBezTo>
                  <a:pt x="283804" y="60712"/>
                  <a:pt x="275182" y="68975"/>
                  <a:pt x="265123" y="68975"/>
                </a:cubicBezTo>
                <a:lnTo>
                  <a:pt x="239617" y="68975"/>
                </a:lnTo>
                <a:lnTo>
                  <a:pt x="271230" y="160582"/>
                </a:lnTo>
                <a:lnTo>
                  <a:pt x="279493" y="160582"/>
                </a:lnTo>
                <a:cubicBezTo>
                  <a:pt x="281649" y="160582"/>
                  <a:pt x="283804" y="162378"/>
                  <a:pt x="283804" y="164893"/>
                </a:cubicBezTo>
                <a:cubicBezTo>
                  <a:pt x="283804" y="186088"/>
                  <a:pt x="261172" y="203691"/>
                  <a:pt x="233510" y="203691"/>
                </a:cubicBezTo>
                <a:cubicBezTo>
                  <a:pt x="205848" y="203691"/>
                  <a:pt x="183215" y="186088"/>
                  <a:pt x="183215" y="164893"/>
                </a:cubicBezTo>
                <a:cubicBezTo>
                  <a:pt x="183215" y="162378"/>
                  <a:pt x="185371" y="160582"/>
                  <a:pt x="187886" y="160582"/>
                </a:cubicBezTo>
                <a:lnTo>
                  <a:pt x="196148" y="160582"/>
                </a:lnTo>
                <a:lnTo>
                  <a:pt x="227762" y="68975"/>
                </a:lnTo>
                <a:lnTo>
                  <a:pt x="188245" y="68975"/>
                </a:lnTo>
                <a:cubicBezTo>
                  <a:pt x="183215" y="81908"/>
                  <a:pt x="172797" y="91607"/>
                  <a:pt x="160583" y="96637"/>
                </a:cubicBezTo>
                <a:lnTo>
                  <a:pt x="160583" y="204410"/>
                </a:lnTo>
                <a:cubicBezTo>
                  <a:pt x="178186" y="211236"/>
                  <a:pt x="190400" y="227761"/>
                  <a:pt x="191837" y="246441"/>
                </a:cubicBezTo>
                <a:lnTo>
                  <a:pt x="265123" y="246441"/>
                </a:lnTo>
                <a:cubicBezTo>
                  <a:pt x="275182" y="246441"/>
                  <a:pt x="283804" y="255063"/>
                  <a:pt x="283804" y="265122"/>
                </a:cubicBezTo>
                <a:cubicBezTo>
                  <a:pt x="283804" y="275540"/>
                  <a:pt x="275182" y="283803"/>
                  <a:pt x="265123" y="283803"/>
                </a:cubicBezTo>
                <a:lnTo>
                  <a:pt x="18681" y="283803"/>
                </a:lnTo>
                <a:cubicBezTo>
                  <a:pt x="8262" y="283803"/>
                  <a:pt x="0" y="275540"/>
                  <a:pt x="0" y="265122"/>
                </a:cubicBezTo>
                <a:cubicBezTo>
                  <a:pt x="0" y="255063"/>
                  <a:pt x="8262" y="246441"/>
                  <a:pt x="18681" y="246441"/>
                </a:cubicBezTo>
                <a:lnTo>
                  <a:pt x="91967" y="246441"/>
                </a:lnTo>
                <a:cubicBezTo>
                  <a:pt x="93404" y="227761"/>
                  <a:pt x="105618" y="211595"/>
                  <a:pt x="123221" y="204410"/>
                </a:cubicBezTo>
                <a:lnTo>
                  <a:pt x="123221" y="96637"/>
                </a:lnTo>
                <a:cubicBezTo>
                  <a:pt x="110647" y="91607"/>
                  <a:pt x="100229" y="81908"/>
                  <a:pt x="95200" y="68975"/>
                </a:cubicBezTo>
                <a:lnTo>
                  <a:pt x="56042" y="68975"/>
                </a:lnTo>
                <a:lnTo>
                  <a:pt x="87656" y="160582"/>
                </a:lnTo>
                <a:lnTo>
                  <a:pt x="95918" y="160582"/>
                </a:lnTo>
                <a:cubicBezTo>
                  <a:pt x="98433" y="160582"/>
                  <a:pt x="100229" y="162378"/>
                  <a:pt x="100229" y="164893"/>
                </a:cubicBezTo>
                <a:cubicBezTo>
                  <a:pt x="100229" y="186088"/>
                  <a:pt x="77956" y="203691"/>
                  <a:pt x="50294" y="203691"/>
                </a:cubicBezTo>
                <a:cubicBezTo>
                  <a:pt x="22632" y="203691"/>
                  <a:pt x="0" y="186088"/>
                  <a:pt x="0" y="164893"/>
                </a:cubicBezTo>
                <a:cubicBezTo>
                  <a:pt x="0" y="162378"/>
                  <a:pt x="1796" y="160582"/>
                  <a:pt x="4311" y="160582"/>
                </a:cubicBezTo>
                <a:lnTo>
                  <a:pt x="12573" y="160582"/>
                </a:lnTo>
                <a:lnTo>
                  <a:pt x="44187" y="68975"/>
                </a:lnTo>
                <a:lnTo>
                  <a:pt x="18681" y="68975"/>
                </a:lnTo>
                <a:cubicBezTo>
                  <a:pt x="8262" y="68975"/>
                  <a:pt x="0" y="60712"/>
                  <a:pt x="0" y="50294"/>
                </a:cubicBezTo>
                <a:cubicBezTo>
                  <a:pt x="0" y="39876"/>
                  <a:pt x="8262" y="31614"/>
                  <a:pt x="18681" y="31614"/>
                </a:cubicBezTo>
                <a:lnTo>
                  <a:pt x="95200" y="31614"/>
                </a:lnTo>
                <a:cubicBezTo>
                  <a:pt x="102744" y="12574"/>
                  <a:pt x="121425" y="0"/>
                  <a:pt x="141902" y="0"/>
                </a:cubicBezTo>
                <a:close/>
              </a:path>
            </a:pathLst>
          </a:custGeom>
          <a:solidFill>
            <a:schemeClr val="accent1"/>
          </a:solidFill>
          <a:ln>
            <a:noFill/>
          </a:ln>
          <a:effectLst/>
        </p:spPr>
        <p:txBody>
          <a:bodyPr anchor="ctr"/>
          <a:lstStyle/>
          <a:p>
            <a:endParaRPr lang="en-US" dirty="0">
              <a:latin typeface="Source Sans Pro Light" panose="020B0403030403020204" pitchFamily="34" charset="0"/>
            </a:endParaRPr>
          </a:p>
        </p:txBody>
      </p:sp>
      <p:sp>
        <p:nvSpPr>
          <p:cNvPr id="24" name="Freeform 940">
            <a:extLst>
              <a:ext uri="{FF2B5EF4-FFF2-40B4-BE49-F238E27FC236}">
                <a16:creationId xmlns:a16="http://schemas.microsoft.com/office/drawing/2014/main" id="{E5D39FB7-2680-6144-A7A7-4B192FCF9D63}"/>
              </a:ext>
            </a:extLst>
          </p:cNvPr>
          <p:cNvSpPr>
            <a:spLocks noChangeAspect="1" noChangeArrowheads="1"/>
          </p:cNvSpPr>
          <p:nvPr/>
        </p:nvSpPr>
        <p:spPr bwMode="auto">
          <a:xfrm>
            <a:off x="4391729" y="5331717"/>
            <a:ext cx="1777862" cy="1772406"/>
          </a:xfrm>
          <a:custGeom>
            <a:avLst/>
            <a:gdLst>
              <a:gd name="T0" fmla="*/ 856708 w 285387"/>
              <a:gd name="T1" fmla="*/ 901135 h 283803"/>
              <a:gd name="T2" fmla="*/ 490353 w 285387"/>
              <a:gd name="T3" fmla="*/ 765787 h 283803"/>
              <a:gd name="T4" fmla="*/ 281723 w 285387"/>
              <a:gd name="T5" fmla="*/ 796212 h 283803"/>
              <a:gd name="T6" fmla="*/ 157446 w 285387"/>
              <a:gd name="T7" fmla="*/ 694416 h 283803"/>
              <a:gd name="T8" fmla="*/ 191165 w 285387"/>
              <a:gd name="T9" fmla="*/ 727010 h 283803"/>
              <a:gd name="T10" fmla="*/ 590190 w 285387"/>
              <a:gd name="T11" fmla="*/ 665444 h 283803"/>
              <a:gd name="T12" fmla="*/ 435932 w 285387"/>
              <a:gd name="T13" fmla="*/ 695869 h 283803"/>
              <a:gd name="T14" fmla="*/ 281855 w 285387"/>
              <a:gd name="T15" fmla="*/ 665444 h 283803"/>
              <a:gd name="T16" fmla="*/ 358487 w 285387"/>
              <a:gd name="T17" fmla="*/ 695869 h 283803"/>
              <a:gd name="T18" fmla="*/ 281855 w 285387"/>
              <a:gd name="T19" fmla="*/ 665444 h 283803"/>
              <a:gd name="T20" fmla="*/ 157446 w 285387"/>
              <a:gd name="T21" fmla="*/ 790993 h 283803"/>
              <a:gd name="T22" fmla="*/ 509432 w 285387"/>
              <a:gd name="T23" fmla="*/ 570384 h 283803"/>
              <a:gd name="T24" fmla="*/ 585203 w 285387"/>
              <a:gd name="T25" fmla="*/ 600801 h 283803"/>
              <a:gd name="T26" fmla="*/ 509432 w 285387"/>
              <a:gd name="T27" fmla="*/ 570384 h 283803"/>
              <a:gd name="T28" fmla="*/ 446630 w 285387"/>
              <a:gd name="T29" fmla="*/ 585593 h 283803"/>
              <a:gd name="T30" fmla="*/ 268685 w 285387"/>
              <a:gd name="T31" fmla="*/ 585593 h 283803"/>
              <a:gd name="T32" fmla="*/ 123731 w 285387"/>
              <a:gd name="T33" fmla="*/ 538090 h 283803"/>
              <a:gd name="T34" fmla="*/ 157446 w 285387"/>
              <a:gd name="T35" fmla="*/ 504290 h 283803"/>
              <a:gd name="T36" fmla="*/ 604656 w 285387"/>
              <a:gd name="T37" fmla="*/ 490529 h 283803"/>
              <a:gd name="T38" fmla="*/ 421470 w 285387"/>
              <a:gd name="T39" fmla="*/ 490529 h 283803"/>
              <a:gd name="T40" fmla="*/ 358487 w 285387"/>
              <a:gd name="T41" fmla="*/ 475314 h 283803"/>
              <a:gd name="T42" fmla="*/ 281855 w 285387"/>
              <a:gd name="T43" fmla="*/ 505739 h 283803"/>
              <a:gd name="T44" fmla="*/ 157446 w 285387"/>
              <a:gd name="T45" fmla="*/ 475314 h 283803"/>
              <a:gd name="T46" fmla="*/ 94827 w 285387"/>
              <a:gd name="T47" fmla="*/ 538090 h 283803"/>
              <a:gd name="T48" fmla="*/ 416396 w 285387"/>
              <a:gd name="T49" fmla="*/ 380258 h 283803"/>
              <a:gd name="T50" fmla="*/ 281895 w 285387"/>
              <a:gd name="T51" fmla="*/ 405558 h 283803"/>
              <a:gd name="T52" fmla="*/ 157446 w 285387"/>
              <a:gd name="T53" fmla="*/ 313221 h 283803"/>
              <a:gd name="T54" fmla="*/ 191165 w 285387"/>
              <a:gd name="T55" fmla="*/ 347347 h 283803"/>
              <a:gd name="T56" fmla="*/ 589911 w 285387"/>
              <a:gd name="T57" fmla="*/ 285190 h 283803"/>
              <a:gd name="T58" fmla="*/ 531024 w 285387"/>
              <a:gd name="T59" fmla="*/ 310494 h 283803"/>
              <a:gd name="T60" fmla="*/ 281794 w 285387"/>
              <a:gd name="T61" fmla="*/ 285190 h 283803"/>
              <a:gd name="T62" fmla="*/ 453390 w 285387"/>
              <a:gd name="T63" fmla="*/ 310494 h 283803"/>
              <a:gd name="T64" fmla="*/ 281794 w 285387"/>
              <a:gd name="T65" fmla="*/ 285190 h 283803"/>
              <a:gd name="T66" fmla="*/ 157446 w 285387"/>
              <a:gd name="T67" fmla="*/ 410724 h 283803"/>
              <a:gd name="T68" fmla="*/ 109055 w 285387"/>
              <a:gd name="T69" fmla="*/ 190126 h 283803"/>
              <a:gd name="T70" fmla="*/ 316495 w 285387"/>
              <a:gd name="T71" fmla="*/ 220549 h 283803"/>
              <a:gd name="T72" fmla="*/ 109055 w 285387"/>
              <a:gd name="T73" fmla="*/ 190126 h 283803"/>
              <a:gd name="T74" fmla="*/ 918174 w 285387"/>
              <a:gd name="T75" fmla="*/ 781621 h 283803"/>
              <a:gd name="T76" fmla="*/ 792836 w 285387"/>
              <a:gd name="T77" fmla="*/ 125493 h 283803"/>
              <a:gd name="T78" fmla="*/ 841042 w 285387"/>
              <a:gd name="T79" fmla="*/ 125493 h 283803"/>
              <a:gd name="T80" fmla="*/ 395469 w 285387"/>
              <a:gd name="T81" fmla="*/ 95058 h 283803"/>
              <a:gd name="T82" fmla="*/ 277695 w 285387"/>
              <a:gd name="T83" fmla="*/ 125485 h 283803"/>
              <a:gd name="T84" fmla="*/ 109227 w 285387"/>
              <a:gd name="T85" fmla="*/ 95058 h 283803"/>
              <a:gd name="T86" fmla="*/ 200402 w 285387"/>
              <a:gd name="T87" fmla="*/ 125485 h 283803"/>
              <a:gd name="T88" fmla="*/ 109227 w 285387"/>
              <a:gd name="T89" fmla="*/ 95058 h 283803"/>
              <a:gd name="T90" fmla="*/ 645325 w 285387"/>
              <a:gd name="T91" fmla="*/ 191222 h 283803"/>
              <a:gd name="T92" fmla="*/ 792836 w 285387"/>
              <a:gd name="T93" fmla="*/ 52586 h 283803"/>
              <a:gd name="T94" fmla="*/ 918174 w 285387"/>
              <a:gd name="T95" fmla="*/ 52586 h 283803"/>
              <a:gd name="T96" fmla="*/ 816940 w 285387"/>
              <a:gd name="T97" fmla="*/ 28685 h 283803"/>
              <a:gd name="T98" fmla="*/ 665599 w 285387"/>
              <a:gd name="T99" fmla="*/ 915475 h 283803"/>
              <a:gd name="T100" fmla="*/ 475942 w 285387"/>
              <a:gd name="T101" fmla="*/ 205560 h 283803"/>
              <a:gd name="T102" fmla="*/ 816940 w 285387"/>
              <a:gd name="T103" fmla="*/ 0 h 283803"/>
              <a:gd name="T104" fmla="*/ 945895 w 285387"/>
              <a:gd name="T105" fmla="*/ 52586 h 283803"/>
              <a:gd name="T106" fmla="*/ 868762 w 285387"/>
              <a:gd name="T107" fmla="*/ 936988 h 283803"/>
              <a:gd name="T108" fmla="*/ 766324 w 285387"/>
              <a:gd name="T109" fmla="*/ 803133 h 283803"/>
              <a:gd name="T110" fmla="*/ 816940 w 285387"/>
              <a:gd name="T111" fmla="*/ 0 h 283803"/>
              <a:gd name="T112" fmla="*/ 499802 w 285387"/>
              <a:gd name="T113" fmla="*/ 4785 h 283803"/>
              <a:gd name="T114" fmla="*/ 694230 w 285387"/>
              <a:gd name="T115" fmla="*/ 929817 h 283803"/>
              <a:gd name="T116" fmla="*/ 0 w 285387"/>
              <a:gd name="T117" fmla="*/ 929817 h 28380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85387" h="283803">
                <a:moveTo>
                  <a:pt x="273766" y="243567"/>
                </a:moveTo>
                <a:lnTo>
                  <a:pt x="242171" y="243927"/>
                </a:lnTo>
                <a:lnTo>
                  <a:pt x="258150" y="270870"/>
                </a:lnTo>
                <a:lnTo>
                  <a:pt x="273766" y="243567"/>
                </a:lnTo>
                <a:close/>
                <a:moveTo>
                  <a:pt x="84891" y="230187"/>
                </a:moveTo>
                <a:lnTo>
                  <a:pt x="147757" y="230187"/>
                </a:lnTo>
                <a:cubicBezTo>
                  <a:pt x="149900" y="230187"/>
                  <a:pt x="152043" y="232092"/>
                  <a:pt x="152043" y="234378"/>
                </a:cubicBezTo>
                <a:cubicBezTo>
                  <a:pt x="152043" y="237045"/>
                  <a:pt x="149900" y="239331"/>
                  <a:pt x="147757" y="239331"/>
                </a:cubicBezTo>
                <a:lnTo>
                  <a:pt x="84891" y="239331"/>
                </a:lnTo>
                <a:cubicBezTo>
                  <a:pt x="82748" y="239331"/>
                  <a:pt x="80962" y="237045"/>
                  <a:pt x="80962" y="234378"/>
                </a:cubicBezTo>
                <a:cubicBezTo>
                  <a:pt x="80962" y="232092"/>
                  <a:pt x="82748" y="230187"/>
                  <a:pt x="84891" y="230187"/>
                </a:cubicBezTo>
                <a:close/>
                <a:moveTo>
                  <a:pt x="47443" y="208734"/>
                </a:moveTo>
                <a:cubicBezTo>
                  <a:pt x="41638" y="208734"/>
                  <a:pt x="37283" y="213088"/>
                  <a:pt x="37283" y="218531"/>
                </a:cubicBezTo>
                <a:cubicBezTo>
                  <a:pt x="37283" y="224336"/>
                  <a:pt x="41638" y="229054"/>
                  <a:pt x="47443" y="229054"/>
                </a:cubicBezTo>
                <a:cubicBezTo>
                  <a:pt x="52886" y="229054"/>
                  <a:pt x="57603" y="224336"/>
                  <a:pt x="57603" y="218531"/>
                </a:cubicBezTo>
                <a:cubicBezTo>
                  <a:pt x="57603" y="213088"/>
                  <a:pt x="52886" y="208734"/>
                  <a:pt x="47443" y="208734"/>
                </a:cubicBezTo>
                <a:close/>
                <a:moveTo>
                  <a:pt x="131358" y="200025"/>
                </a:moveTo>
                <a:lnTo>
                  <a:pt x="177841" y="200025"/>
                </a:lnTo>
                <a:cubicBezTo>
                  <a:pt x="180020" y="200025"/>
                  <a:pt x="182199" y="201930"/>
                  <a:pt x="182199" y="204597"/>
                </a:cubicBezTo>
                <a:cubicBezTo>
                  <a:pt x="182199" y="207264"/>
                  <a:pt x="180020" y="209169"/>
                  <a:pt x="177841" y="209169"/>
                </a:cubicBezTo>
                <a:lnTo>
                  <a:pt x="131358" y="209169"/>
                </a:lnTo>
                <a:cubicBezTo>
                  <a:pt x="128816" y="209169"/>
                  <a:pt x="127000" y="207264"/>
                  <a:pt x="127000" y="204597"/>
                </a:cubicBezTo>
                <a:cubicBezTo>
                  <a:pt x="127000" y="201930"/>
                  <a:pt x="128816" y="200025"/>
                  <a:pt x="131358" y="200025"/>
                </a:cubicBezTo>
                <a:close/>
                <a:moveTo>
                  <a:pt x="84931" y="200025"/>
                </a:moveTo>
                <a:lnTo>
                  <a:pt x="108022" y="200025"/>
                </a:lnTo>
                <a:cubicBezTo>
                  <a:pt x="110547" y="200025"/>
                  <a:pt x="112351" y="201930"/>
                  <a:pt x="112351" y="204597"/>
                </a:cubicBezTo>
                <a:cubicBezTo>
                  <a:pt x="112351" y="207264"/>
                  <a:pt x="110547" y="209169"/>
                  <a:pt x="108022" y="209169"/>
                </a:cubicBezTo>
                <a:lnTo>
                  <a:pt x="84931" y="209169"/>
                </a:lnTo>
                <a:cubicBezTo>
                  <a:pt x="82766" y="209169"/>
                  <a:pt x="80962" y="207264"/>
                  <a:pt x="80962" y="204597"/>
                </a:cubicBezTo>
                <a:cubicBezTo>
                  <a:pt x="80962" y="201930"/>
                  <a:pt x="82766" y="200025"/>
                  <a:pt x="84931" y="200025"/>
                </a:cubicBezTo>
                <a:close/>
                <a:moveTo>
                  <a:pt x="47443" y="200025"/>
                </a:moveTo>
                <a:cubicBezTo>
                  <a:pt x="57603" y="200025"/>
                  <a:pt x="66312" y="208371"/>
                  <a:pt x="66312" y="218531"/>
                </a:cubicBezTo>
                <a:cubicBezTo>
                  <a:pt x="66312" y="229054"/>
                  <a:pt x="57603" y="237762"/>
                  <a:pt x="47443" y="237762"/>
                </a:cubicBezTo>
                <a:cubicBezTo>
                  <a:pt x="36920" y="237762"/>
                  <a:pt x="28575" y="229054"/>
                  <a:pt x="28575" y="218531"/>
                </a:cubicBezTo>
                <a:cubicBezTo>
                  <a:pt x="28575" y="208371"/>
                  <a:pt x="36920" y="200025"/>
                  <a:pt x="47443" y="200025"/>
                </a:cubicBezTo>
                <a:close/>
                <a:moveTo>
                  <a:pt x="153506" y="171450"/>
                </a:moveTo>
                <a:lnTo>
                  <a:pt x="176338" y="171450"/>
                </a:lnTo>
                <a:cubicBezTo>
                  <a:pt x="178478" y="171450"/>
                  <a:pt x="180619" y="173355"/>
                  <a:pt x="180619" y="176022"/>
                </a:cubicBezTo>
                <a:cubicBezTo>
                  <a:pt x="180619" y="178689"/>
                  <a:pt x="178478" y="180594"/>
                  <a:pt x="176338" y="180594"/>
                </a:cubicBezTo>
                <a:lnTo>
                  <a:pt x="153506" y="180594"/>
                </a:lnTo>
                <a:cubicBezTo>
                  <a:pt x="151009" y="180594"/>
                  <a:pt x="149225" y="178689"/>
                  <a:pt x="149225" y="176022"/>
                </a:cubicBezTo>
                <a:cubicBezTo>
                  <a:pt x="149225" y="173355"/>
                  <a:pt x="151009" y="171450"/>
                  <a:pt x="153506" y="171450"/>
                </a:cubicBezTo>
                <a:close/>
                <a:moveTo>
                  <a:pt x="84868" y="171450"/>
                </a:moveTo>
                <a:lnTo>
                  <a:pt x="130321" y="171450"/>
                </a:lnTo>
                <a:cubicBezTo>
                  <a:pt x="132807" y="171450"/>
                  <a:pt x="134582" y="173355"/>
                  <a:pt x="134582" y="176022"/>
                </a:cubicBezTo>
                <a:cubicBezTo>
                  <a:pt x="134582" y="178689"/>
                  <a:pt x="132807" y="180594"/>
                  <a:pt x="130321" y="180594"/>
                </a:cubicBezTo>
                <a:lnTo>
                  <a:pt x="84868" y="180594"/>
                </a:lnTo>
                <a:cubicBezTo>
                  <a:pt x="82738" y="180594"/>
                  <a:pt x="80962" y="178689"/>
                  <a:pt x="80962" y="176022"/>
                </a:cubicBezTo>
                <a:cubicBezTo>
                  <a:pt x="80962" y="173355"/>
                  <a:pt x="82738" y="171450"/>
                  <a:pt x="84868" y="171450"/>
                </a:cubicBezTo>
                <a:close/>
                <a:moveTo>
                  <a:pt x="47443" y="151584"/>
                </a:moveTo>
                <a:cubicBezTo>
                  <a:pt x="41638" y="151584"/>
                  <a:pt x="37283" y="155938"/>
                  <a:pt x="37283" y="161744"/>
                </a:cubicBezTo>
                <a:cubicBezTo>
                  <a:pt x="37283" y="167549"/>
                  <a:pt x="41638" y="171904"/>
                  <a:pt x="47443" y="171904"/>
                </a:cubicBezTo>
                <a:cubicBezTo>
                  <a:pt x="52886" y="171904"/>
                  <a:pt x="57603" y="167549"/>
                  <a:pt x="57603" y="161744"/>
                </a:cubicBezTo>
                <a:cubicBezTo>
                  <a:pt x="57603" y="155938"/>
                  <a:pt x="52886" y="151584"/>
                  <a:pt x="47443" y="151584"/>
                </a:cubicBezTo>
                <a:close/>
                <a:moveTo>
                  <a:pt x="131358" y="142875"/>
                </a:moveTo>
                <a:lnTo>
                  <a:pt x="177841" y="142875"/>
                </a:lnTo>
                <a:cubicBezTo>
                  <a:pt x="180020" y="142875"/>
                  <a:pt x="182199" y="145161"/>
                  <a:pt x="182199" y="147447"/>
                </a:cubicBezTo>
                <a:cubicBezTo>
                  <a:pt x="182199" y="150114"/>
                  <a:pt x="180020" y="152019"/>
                  <a:pt x="177841" y="152019"/>
                </a:cubicBezTo>
                <a:lnTo>
                  <a:pt x="131358" y="152019"/>
                </a:lnTo>
                <a:cubicBezTo>
                  <a:pt x="128816" y="152019"/>
                  <a:pt x="127000" y="150114"/>
                  <a:pt x="127000" y="147447"/>
                </a:cubicBezTo>
                <a:cubicBezTo>
                  <a:pt x="127000" y="145161"/>
                  <a:pt x="128816" y="142875"/>
                  <a:pt x="131358" y="142875"/>
                </a:cubicBezTo>
                <a:close/>
                <a:moveTo>
                  <a:pt x="84931" y="142875"/>
                </a:moveTo>
                <a:lnTo>
                  <a:pt x="108022" y="142875"/>
                </a:lnTo>
                <a:cubicBezTo>
                  <a:pt x="110547" y="142875"/>
                  <a:pt x="112351" y="145161"/>
                  <a:pt x="112351" y="147447"/>
                </a:cubicBezTo>
                <a:cubicBezTo>
                  <a:pt x="112351" y="150114"/>
                  <a:pt x="110547" y="152019"/>
                  <a:pt x="108022" y="152019"/>
                </a:cubicBezTo>
                <a:lnTo>
                  <a:pt x="84931" y="152019"/>
                </a:lnTo>
                <a:cubicBezTo>
                  <a:pt x="82766" y="152019"/>
                  <a:pt x="80962" y="150114"/>
                  <a:pt x="80962" y="147447"/>
                </a:cubicBezTo>
                <a:cubicBezTo>
                  <a:pt x="80962" y="145161"/>
                  <a:pt x="82766" y="142875"/>
                  <a:pt x="84931" y="142875"/>
                </a:cubicBezTo>
                <a:close/>
                <a:moveTo>
                  <a:pt x="47443" y="142875"/>
                </a:moveTo>
                <a:cubicBezTo>
                  <a:pt x="57603" y="142875"/>
                  <a:pt x="66312" y="151221"/>
                  <a:pt x="66312" y="161744"/>
                </a:cubicBezTo>
                <a:cubicBezTo>
                  <a:pt x="66312" y="171904"/>
                  <a:pt x="57603" y="180612"/>
                  <a:pt x="47443" y="180612"/>
                </a:cubicBezTo>
                <a:cubicBezTo>
                  <a:pt x="36920" y="180612"/>
                  <a:pt x="28575" y="171904"/>
                  <a:pt x="28575" y="161744"/>
                </a:cubicBezTo>
                <a:cubicBezTo>
                  <a:pt x="28575" y="151221"/>
                  <a:pt x="36920" y="142875"/>
                  <a:pt x="47443" y="142875"/>
                </a:cubicBezTo>
                <a:close/>
                <a:moveTo>
                  <a:pt x="84943" y="114300"/>
                </a:moveTo>
                <a:lnTo>
                  <a:pt x="125471" y="114300"/>
                </a:lnTo>
                <a:cubicBezTo>
                  <a:pt x="128004" y="114300"/>
                  <a:pt x="129813" y="115954"/>
                  <a:pt x="129813" y="117938"/>
                </a:cubicBezTo>
                <a:cubicBezTo>
                  <a:pt x="129813" y="120253"/>
                  <a:pt x="128004" y="121906"/>
                  <a:pt x="125471" y="121906"/>
                </a:cubicBezTo>
                <a:lnTo>
                  <a:pt x="84943" y="121906"/>
                </a:lnTo>
                <a:cubicBezTo>
                  <a:pt x="82772" y="121906"/>
                  <a:pt x="80962" y="120253"/>
                  <a:pt x="80962" y="117938"/>
                </a:cubicBezTo>
                <a:cubicBezTo>
                  <a:pt x="80962" y="115954"/>
                  <a:pt x="82772" y="114300"/>
                  <a:pt x="84943" y="114300"/>
                </a:cubicBezTo>
                <a:close/>
                <a:moveTo>
                  <a:pt x="47443" y="94151"/>
                </a:moveTo>
                <a:cubicBezTo>
                  <a:pt x="41638" y="94151"/>
                  <a:pt x="37283" y="98913"/>
                  <a:pt x="37283" y="104409"/>
                </a:cubicBezTo>
                <a:cubicBezTo>
                  <a:pt x="37283" y="110270"/>
                  <a:pt x="41638" y="115033"/>
                  <a:pt x="47443" y="115033"/>
                </a:cubicBezTo>
                <a:cubicBezTo>
                  <a:pt x="52886" y="115033"/>
                  <a:pt x="57603" y="110270"/>
                  <a:pt x="57603" y="104409"/>
                </a:cubicBezTo>
                <a:cubicBezTo>
                  <a:pt x="57603" y="98913"/>
                  <a:pt x="52886" y="94151"/>
                  <a:pt x="47443" y="94151"/>
                </a:cubicBezTo>
                <a:close/>
                <a:moveTo>
                  <a:pt x="160011" y="85725"/>
                </a:moveTo>
                <a:lnTo>
                  <a:pt x="177756" y="85725"/>
                </a:lnTo>
                <a:cubicBezTo>
                  <a:pt x="179974" y="85725"/>
                  <a:pt x="182193" y="87379"/>
                  <a:pt x="182193" y="89693"/>
                </a:cubicBezTo>
                <a:cubicBezTo>
                  <a:pt x="182193" y="91678"/>
                  <a:pt x="179974" y="93331"/>
                  <a:pt x="177756" y="93331"/>
                </a:cubicBezTo>
                <a:lnTo>
                  <a:pt x="160011" y="93331"/>
                </a:lnTo>
                <a:cubicBezTo>
                  <a:pt x="157424" y="93331"/>
                  <a:pt x="155575" y="91678"/>
                  <a:pt x="155575" y="89693"/>
                </a:cubicBezTo>
                <a:cubicBezTo>
                  <a:pt x="155575" y="87379"/>
                  <a:pt x="157424" y="85725"/>
                  <a:pt x="160011" y="85725"/>
                </a:cubicBezTo>
                <a:close/>
                <a:moveTo>
                  <a:pt x="84912" y="85725"/>
                </a:moveTo>
                <a:lnTo>
                  <a:pt x="136619" y="85725"/>
                </a:lnTo>
                <a:cubicBezTo>
                  <a:pt x="139133" y="85725"/>
                  <a:pt x="140928" y="87379"/>
                  <a:pt x="140928" y="89693"/>
                </a:cubicBezTo>
                <a:cubicBezTo>
                  <a:pt x="140928" y="91678"/>
                  <a:pt x="139133" y="93331"/>
                  <a:pt x="136619" y="93331"/>
                </a:cubicBezTo>
                <a:lnTo>
                  <a:pt x="84912" y="93331"/>
                </a:lnTo>
                <a:cubicBezTo>
                  <a:pt x="82758" y="93331"/>
                  <a:pt x="80962" y="91678"/>
                  <a:pt x="80962" y="89693"/>
                </a:cubicBezTo>
                <a:cubicBezTo>
                  <a:pt x="80962" y="87379"/>
                  <a:pt x="82758" y="85725"/>
                  <a:pt x="84912" y="85725"/>
                </a:cubicBezTo>
                <a:close/>
                <a:moveTo>
                  <a:pt x="47443" y="85725"/>
                </a:moveTo>
                <a:cubicBezTo>
                  <a:pt x="57603" y="85725"/>
                  <a:pt x="66312" y="94151"/>
                  <a:pt x="66312" y="104409"/>
                </a:cubicBezTo>
                <a:cubicBezTo>
                  <a:pt x="66312" y="115033"/>
                  <a:pt x="57603" y="123459"/>
                  <a:pt x="47443" y="123459"/>
                </a:cubicBezTo>
                <a:cubicBezTo>
                  <a:pt x="36920" y="123459"/>
                  <a:pt x="28575" y="115033"/>
                  <a:pt x="28575" y="104409"/>
                </a:cubicBezTo>
                <a:cubicBezTo>
                  <a:pt x="28575" y="94151"/>
                  <a:pt x="36920" y="85725"/>
                  <a:pt x="47443" y="85725"/>
                </a:cubicBezTo>
                <a:close/>
                <a:moveTo>
                  <a:pt x="32861" y="57150"/>
                </a:moveTo>
                <a:lnTo>
                  <a:pt x="95369" y="57150"/>
                </a:lnTo>
                <a:cubicBezTo>
                  <a:pt x="97869" y="57150"/>
                  <a:pt x="99655" y="59055"/>
                  <a:pt x="99655" y="61722"/>
                </a:cubicBezTo>
                <a:cubicBezTo>
                  <a:pt x="99655" y="64008"/>
                  <a:pt x="97869" y="66294"/>
                  <a:pt x="95369" y="66294"/>
                </a:cubicBezTo>
                <a:lnTo>
                  <a:pt x="32861" y="66294"/>
                </a:lnTo>
                <a:cubicBezTo>
                  <a:pt x="30361" y="66294"/>
                  <a:pt x="28575" y="64008"/>
                  <a:pt x="28575" y="61722"/>
                </a:cubicBezTo>
                <a:cubicBezTo>
                  <a:pt x="28575" y="59055"/>
                  <a:pt x="30361" y="57150"/>
                  <a:pt x="32861" y="57150"/>
                </a:cubicBezTo>
                <a:close/>
                <a:moveTo>
                  <a:pt x="262145" y="37721"/>
                </a:moveTo>
                <a:lnTo>
                  <a:pt x="262145" y="234946"/>
                </a:lnTo>
                <a:lnTo>
                  <a:pt x="276671" y="234946"/>
                </a:lnTo>
                <a:lnTo>
                  <a:pt x="276671" y="37721"/>
                </a:lnTo>
                <a:lnTo>
                  <a:pt x="262145" y="37721"/>
                </a:lnTo>
                <a:close/>
                <a:moveTo>
                  <a:pt x="238903" y="37721"/>
                </a:moveTo>
                <a:lnTo>
                  <a:pt x="238903" y="234946"/>
                </a:lnTo>
                <a:lnTo>
                  <a:pt x="253429" y="234946"/>
                </a:lnTo>
                <a:lnTo>
                  <a:pt x="253429" y="37721"/>
                </a:lnTo>
                <a:lnTo>
                  <a:pt x="238903" y="37721"/>
                </a:lnTo>
                <a:close/>
                <a:moveTo>
                  <a:pt x="83677" y="28575"/>
                </a:moveTo>
                <a:lnTo>
                  <a:pt x="119165" y="28575"/>
                </a:lnTo>
                <a:cubicBezTo>
                  <a:pt x="121674" y="28575"/>
                  <a:pt x="123467" y="30480"/>
                  <a:pt x="123467" y="33147"/>
                </a:cubicBezTo>
                <a:cubicBezTo>
                  <a:pt x="123467" y="35814"/>
                  <a:pt x="121674" y="37719"/>
                  <a:pt x="119165" y="37719"/>
                </a:cubicBezTo>
                <a:lnTo>
                  <a:pt x="83677" y="37719"/>
                </a:lnTo>
                <a:cubicBezTo>
                  <a:pt x="81168" y="37719"/>
                  <a:pt x="79375" y="35814"/>
                  <a:pt x="79375" y="33147"/>
                </a:cubicBezTo>
                <a:cubicBezTo>
                  <a:pt x="79375" y="30480"/>
                  <a:pt x="81168" y="28575"/>
                  <a:pt x="83677" y="28575"/>
                </a:cubicBezTo>
                <a:close/>
                <a:moveTo>
                  <a:pt x="32913" y="28575"/>
                </a:moveTo>
                <a:lnTo>
                  <a:pt x="60387" y="28575"/>
                </a:lnTo>
                <a:cubicBezTo>
                  <a:pt x="62918" y="28575"/>
                  <a:pt x="64725" y="30480"/>
                  <a:pt x="64725" y="33147"/>
                </a:cubicBezTo>
                <a:cubicBezTo>
                  <a:pt x="64725" y="35814"/>
                  <a:pt x="62918" y="37719"/>
                  <a:pt x="60387" y="37719"/>
                </a:cubicBezTo>
                <a:lnTo>
                  <a:pt x="32913" y="37719"/>
                </a:lnTo>
                <a:cubicBezTo>
                  <a:pt x="30382" y="37719"/>
                  <a:pt x="28575" y="35814"/>
                  <a:pt x="28575" y="33147"/>
                </a:cubicBezTo>
                <a:cubicBezTo>
                  <a:pt x="28575" y="30480"/>
                  <a:pt x="30382" y="28575"/>
                  <a:pt x="32913" y="28575"/>
                </a:cubicBezTo>
                <a:close/>
                <a:moveTo>
                  <a:pt x="152041" y="14729"/>
                </a:moveTo>
                <a:lnTo>
                  <a:pt x="152041" y="57479"/>
                </a:lnTo>
                <a:lnTo>
                  <a:pt x="194454" y="57479"/>
                </a:lnTo>
                <a:lnTo>
                  <a:pt x="152041" y="14729"/>
                </a:lnTo>
                <a:close/>
                <a:moveTo>
                  <a:pt x="246166" y="8622"/>
                </a:moveTo>
                <a:cubicBezTo>
                  <a:pt x="242171" y="8622"/>
                  <a:pt x="238903" y="11855"/>
                  <a:pt x="238903" y="15807"/>
                </a:cubicBezTo>
                <a:lnTo>
                  <a:pt x="238903" y="29099"/>
                </a:lnTo>
                <a:lnTo>
                  <a:pt x="276671" y="29099"/>
                </a:lnTo>
                <a:lnTo>
                  <a:pt x="276671" y="15807"/>
                </a:lnTo>
                <a:cubicBezTo>
                  <a:pt x="276671" y="14010"/>
                  <a:pt x="275582" y="12214"/>
                  <a:pt x="274492" y="10777"/>
                </a:cubicBezTo>
                <a:cubicBezTo>
                  <a:pt x="273040" y="9340"/>
                  <a:pt x="271224" y="8622"/>
                  <a:pt x="269408" y="8622"/>
                </a:cubicBezTo>
                <a:lnTo>
                  <a:pt x="246166" y="8622"/>
                </a:lnTo>
                <a:close/>
                <a:moveTo>
                  <a:pt x="8626" y="8622"/>
                </a:moveTo>
                <a:lnTo>
                  <a:pt x="8626" y="275181"/>
                </a:lnTo>
                <a:lnTo>
                  <a:pt x="200564" y="275181"/>
                </a:lnTo>
                <a:lnTo>
                  <a:pt x="200564" y="66101"/>
                </a:lnTo>
                <a:lnTo>
                  <a:pt x="147728" y="66101"/>
                </a:lnTo>
                <a:cubicBezTo>
                  <a:pt x="145571" y="66101"/>
                  <a:pt x="143414" y="63945"/>
                  <a:pt x="143414" y="61790"/>
                </a:cubicBezTo>
                <a:lnTo>
                  <a:pt x="143414" y="8622"/>
                </a:lnTo>
                <a:lnTo>
                  <a:pt x="8626" y="8622"/>
                </a:lnTo>
                <a:close/>
                <a:moveTo>
                  <a:pt x="246166" y="0"/>
                </a:moveTo>
                <a:lnTo>
                  <a:pt x="269408" y="0"/>
                </a:lnTo>
                <a:cubicBezTo>
                  <a:pt x="273766" y="0"/>
                  <a:pt x="277398" y="1796"/>
                  <a:pt x="280303" y="4670"/>
                </a:cubicBezTo>
                <a:cubicBezTo>
                  <a:pt x="283571" y="7544"/>
                  <a:pt x="285024" y="11855"/>
                  <a:pt x="285024" y="15807"/>
                </a:cubicBezTo>
                <a:lnTo>
                  <a:pt x="285387" y="239257"/>
                </a:lnTo>
                <a:cubicBezTo>
                  <a:pt x="285387" y="240334"/>
                  <a:pt x="285024" y="240694"/>
                  <a:pt x="284661" y="241412"/>
                </a:cubicBezTo>
                <a:lnTo>
                  <a:pt x="261782" y="281647"/>
                </a:lnTo>
                <a:cubicBezTo>
                  <a:pt x="261056" y="283084"/>
                  <a:pt x="259603" y="283803"/>
                  <a:pt x="258150" y="283803"/>
                </a:cubicBezTo>
                <a:cubicBezTo>
                  <a:pt x="256335" y="283803"/>
                  <a:pt x="254882" y="283084"/>
                  <a:pt x="254156" y="281647"/>
                </a:cubicBezTo>
                <a:lnTo>
                  <a:pt x="230914" y="241412"/>
                </a:lnTo>
                <a:cubicBezTo>
                  <a:pt x="230550" y="240694"/>
                  <a:pt x="230550" y="240334"/>
                  <a:pt x="230550" y="239257"/>
                </a:cubicBezTo>
                <a:lnTo>
                  <a:pt x="230187" y="15807"/>
                </a:lnTo>
                <a:cubicBezTo>
                  <a:pt x="230187" y="7185"/>
                  <a:pt x="237450" y="0"/>
                  <a:pt x="246166" y="0"/>
                </a:cubicBezTo>
                <a:close/>
                <a:moveTo>
                  <a:pt x="4313" y="0"/>
                </a:moveTo>
                <a:lnTo>
                  <a:pt x="147728" y="0"/>
                </a:lnTo>
                <a:cubicBezTo>
                  <a:pt x="148806" y="0"/>
                  <a:pt x="149884" y="359"/>
                  <a:pt x="150603" y="1437"/>
                </a:cubicBezTo>
                <a:lnTo>
                  <a:pt x="208113" y="58916"/>
                </a:lnTo>
                <a:cubicBezTo>
                  <a:pt x="208831" y="59634"/>
                  <a:pt x="209191" y="60712"/>
                  <a:pt x="209191" y="61790"/>
                </a:cubicBezTo>
                <a:lnTo>
                  <a:pt x="209191" y="279492"/>
                </a:lnTo>
                <a:cubicBezTo>
                  <a:pt x="209191" y="282007"/>
                  <a:pt x="207394" y="283803"/>
                  <a:pt x="205237" y="283803"/>
                </a:cubicBezTo>
                <a:lnTo>
                  <a:pt x="4313" y="283803"/>
                </a:lnTo>
                <a:cubicBezTo>
                  <a:pt x="1797" y="283803"/>
                  <a:pt x="0" y="282007"/>
                  <a:pt x="0" y="279492"/>
                </a:cubicBezTo>
                <a:lnTo>
                  <a:pt x="0" y="4670"/>
                </a:lnTo>
                <a:cubicBezTo>
                  <a:pt x="0" y="1796"/>
                  <a:pt x="1797" y="0"/>
                  <a:pt x="4313" y="0"/>
                </a:cubicBezTo>
                <a:close/>
              </a:path>
            </a:pathLst>
          </a:custGeom>
          <a:solidFill>
            <a:schemeClr val="accent1"/>
          </a:solidFill>
          <a:ln>
            <a:noFill/>
          </a:ln>
          <a:effectLst/>
        </p:spPr>
        <p:txBody>
          <a:bodyPr anchor="ctr"/>
          <a:lstStyle/>
          <a:p>
            <a:endParaRPr lang="en-US" dirty="0">
              <a:latin typeface="Source Sans Pro Light" panose="020B0403030403020204" pitchFamily="34" charset="0"/>
            </a:endParaRPr>
          </a:p>
        </p:txBody>
      </p:sp>
      <p:sp>
        <p:nvSpPr>
          <p:cNvPr id="25" name="Freeform 939">
            <a:extLst>
              <a:ext uri="{FF2B5EF4-FFF2-40B4-BE49-F238E27FC236}">
                <a16:creationId xmlns:a16="http://schemas.microsoft.com/office/drawing/2014/main" id="{A4CB246F-F7B9-6F4D-8E17-66E7F7E1F3C8}"/>
              </a:ext>
            </a:extLst>
          </p:cNvPr>
          <p:cNvSpPr>
            <a:spLocks noChangeAspect="1" noChangeArrowheads="1"/>
          </p:cNvSpPr>
          <p:nvPr/>
        </p:nvSpPr>
        <p:spPr bwMode="auto">
          <a:xfrm>
            <a:off x="18213513" y="5331715"/>
            <a:ext cx="1772408" cy="1772408"/>
          </a:xfrm>
          <a:custGeom>
            <a:avLst/>
            <a:gdLst>
              <a:gd name="T0" fmla="*/ 736196 w 283804"/>
              <a:gd name="T1" fmla="*/ 915475 h 283803"/>
              <a:gd name="T2" fmla="*/ 795955 w 283804"/>
              <a:gd name="T3" fmla="*/ 867670 h 283803"/>
              <a:gd name="T4" fmla="*/ 87239 w 283804"/>
              <a:gd name="T5" fmla="*/ 915475 h 283803"/>
              <a:gd name="T6" fmla="*/ 148193 w 283804"/>
              <a:gd name="T7" fmla="*/ 867670 h 283803"/>
              <a:gd name="T8" fmla="*/ 240220 w 283804"/>
              <a:gd name="T9" fmla="*/ 915475 h 283803"/>
              <a:gd name="T10" fmla="*/ 338218 w 283804"/>
              <a:gd name="T11" fmla="*/ 829424 h 283803"/>
              <a:gd name="T12" fmla="*/ 468488 w 283804"/>
              <a:gd name="T13" fmla="*/ 915475 h 283803"/>
              <a:gd name="T14" fmla="*/ 586808 w 283804"/>
              <a:gd name="T15" fmla="*/ 811499 h 283803"/>
              <a:gd name="T16" fmla="*/ 376464 w 283804"/>
              <a:gd name="T17" fmla="*/ 715886 h 283803"/>
              <a:gd name="T18" fmla="*/ 224686 w 283804"/>
              <a:gd name="T19" fmla="*/ 515104 h 283803"/>
              <a:gd name="T20" fmla="*/ 682412 w 283804"/>
              <a:gd name="T21" fmla="*/ 438614 h 283803"/>
              <a:gd name="T22" fmla="*/ 529438 w 283804"/>
              <a:gd name="T23" fmla="*/ 639396 h 283803"/>
              <a:gd name="T24" fmla="*/ 682412 w 283804"/>
              <a:gd name="T25" fmla="*/ 438614 h 283803"/>
              <a:gd name="T26" fmla="*/ 584952 w 283804"/>
              <a:gd name="T27" fmla="*/ 205337 h 283803"/>
              <a:gd name="T28" fmla="*/ 554531 w 283804"/>
              <a:gd name="T29" fmla="*/ 205337 h 283803"/>
              <a:gd name="T30" fmla="*/ 337367 w 283804"/>
              <a:gd name="T31" fmla="*/ 190126 h 283803"/>
              <a:gd name="T32" fmla="*/ 337367 w 283804"/>
              <a:gd name="T33" fmla="*/ 220549 h 283803"/>
              <a:gd name="T34" fmla="*/ 337367 w 283804"/>
              <a:gd name="T35" fmla="*/ 190126 h 283803"/>
              <a:gd name="T36" fmla="*/ 468639 w 283804"/>
              <a:gd name="T37" fmla="*/ 77859 h 283803"/>
              <a:gd name="T38" fmla="*/ 518025 w 283804"/>
              <a:gd name="T39" fmla="*/ 130939 h 283803"/>
              <a:gd name="T40" fmla="*/ 491527 w 283804"/>
              <a:gd name="T41" fmla="*/ 141796 h 283803"/>
              <a:gd name="T42" fmla="*/ 414439 w 283804"/>
              <a:gd name="T43" fmla="*/ 153867 h 283803"/>
              <a:gd name="T44" fmla="*/ 521641 w 283804"/>
              <a:gd name="T45" fmla="*/ 251593 h 283803"/>
              <a:gd name="T46" fmla="*/ 468639 w 283804"/>
              <a:gd name="T47" fmla="*/ 328801 h 283803"/>
              <a:gd name="T48" fmla="*/ 439734 w 283804"/>
              <a:gd name="T49" fmla="*/ 328801 h 283803"/>
              <a:gd name="T50" fmla="*/ 390348 w 283804"/>
              <a:gd name="T51" fmla="*/ 275720 h 283803"/>
              <a:gd name="T52" fmla="*/ 416849 w 283804"/>
              <a:gd name="T53" fmla="*/ 263656 h 283803"/>
              <a:gd name="T54" fmla="*/ 493935 w 283804"/>
              <a:gd name="T55" fmla="*/ 251593 h 283803"/>
              <a:gd name="T56" fmla="*/ 385534 w 283804"/>
              <a:gd name="T57" fmla="*/ 153867 h 283803"/>
              <a:gd name="T58" fmla="*/ 439734 w 283804"/>
              <a:gd name="T59" fmla="*/ 77859 h 283803"/>
              <a:gd name="T60" fmla="*/ 452950 w 283804"/>
              <a:gd name="T61" fmla="*/ 28685 h 283803"/>
              <a:gd name="T62" fmla="*/ 452950 w 283804"/>
              <a:gd name="T63" fmla="*/ 382446 h 283803"/>
              <a:gd name="T64" fmla="*/ 452950 w 283804"/>
              <a:gd name="T65" fmla="*/ 28685 h 283803"/>
              <a:gd name="T66" fmla="*/ 658512 w 283804"/>
              <a:gd name="T67" fmla="*/ 205560 h 283803"/>
              <a:gd name="T68" fmla="*/ 467295 w 283804"/>
              <a:gd name="T69" fmla="*/ 539008 h 283803"/>
              <a:gd name="T70" fmla="*/ 757709 w 283804"/>
              <a:gd name="T71" fmla="*/ 409930 h 283803"/>
              <a:gd name="T72" fmla="*/ 529438 w 283804"/>
              <a:gd name="T73" fmla="*/ 668078 h 283803"/>
              <a:gd name="T74" fmla="*/ 467295 w 283804"/>
              <a:gd name="T75" fmla="*/ 842570 h 283803"/>
              <a:gd name="T76" fmla="*/ 724245 w 283804"/>
              <a:gd name="T77" fmla="*/ 876036 h 283803"/>
              <a:gd name="T78" fmla="*/ 885588 w 283804"/>
              <a:gd name="T79" fmla="*/ 915475 h 283803"/>
              <a:gd name="T80" fmla="*/ 944146 w 283804"/>
              <a:gd name="T81" fmla="*/ 929817 h 283803"/>
              <a:gd name="T82" fmla="*/ 14333 w 283804"/>
              <a:gd name="T83" fmla="*/ 944157 h 283803"/>
              <a:gd name="T84" fmla="*/ 14333 w 283804"/>
              <a:gd name="T85" fmla="*/ 915475 h 283803"/>
              <a:gd name="T86" fmla="*/ 148193 w 283804"/>
              <a:gd name="T87" fmla="*/ 840181 h 283803"/>
              <a:gd name="T88" fmla="*/ 338218 w 283804"/>
              <a:gd name="T89" fmla="*/ 800743 h 283803"/>
              <a:gd name="T90" fmla="*/ 438610 w 283804"/>
              <a:gd name="T91" fmla="*/ 744568 h 283803"/>
              <a:gd name="T92" fmla="*/ 133851 w 283804"/>
              <a:gd name="T93" fmla="*/ 500760 h 283803"/>
              <a:gd name="T94" fmla="*/ 224686 w 283804"/>
              <a:gd name="T95" fmla="*/ 486418 h 283803"/>
              <a:gd name="T96" fmla="*/ 438610 w 283804"/>
              <a:gd name="T97" fmla="*/ 409930 h 283803"/>
              <a:gd name="T98" fmla="*/ 452950 w 283804"/>
              <a:gd name="T99" fmla="*/ 0 h 28380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83804" h="283803">
                <a:moveTo>
                  <a:pt x="239258" y="260811"/>
                </a:moveTo>
                <a:cubicBezTo>
                  <a:pt x="230636" y="260811"/>
                  <a:pt x="223092" y="266918"/>
                  <a:pt x="221295" y="275181"/>
                </a:cubicBezTo>
                <a:lnTo>
                  <a:pt x="257220" y="275181"/>
                </a:lnTo>
                <a:cubicBezTo>
                  <a:pt x="255424" y="266918"/>
                  <a:pt x="247879" y="260811"/>
                  <a:pt x="239258" y="260811"/>
                </a:cubicBezTo>
                <a:close/>
                <a:moveTo>
                  <a:pt x="44546" y="260811"/>
                </a:moveTo>
                <a:cubicBezTo>
                  <a:pt x="35565" y="260811"/>
                  <a:pt x="28380" y="266918"/>
                  <a:pt x="26225" y="275181"/>
                </a:cubicBezTo>
                <a:lnTo>
                  <a:pt x="62508" y="275181"/>
                </a:lnTo>
                <a:cubicBezTo>
                  <a:pt x="60353" y="266918"/>
                  <a:pt x="53168" y="260811"/>
                  <a:pt x="44546" y="260811"/>
                </a:cubicBezTo>
                <a:close/>
                <a:moveTo>
                  <a:pt x="101666" y="249315"/>
                </a:moveTo>
                <a:cubicBezTo>
                  <a:pt x="86578" y="249315"/>
                  <a:pt x="74004" y="260452"/>
                  <a:pt x="72208" y="275181"/>
                </a:cubicBezTo>
                <a:lnTo>
                  <a:pt x="131484" y="275181"/>
                </a:lnTo>
                <a:cubicBezTo>
                  <a:pt x="129328" y="260452"/>
                  <a:pt x="116754" y="249315"/>
                  <a:pt x="101666" y="249315"/>
                </a:cubicBezTo>
                <a:close/>
                <a:moveTo>
                  <a:pt x="176390" y="243927"/>
                </a:moveTo>
                <a:cubicBezTo>
                  <a:pt x="158068" y="243927"/>
                  <a:pt x="142620" y="257578"/>
                  <a:pt x="140824" y="275181"/>
                </a:cubicBezTo>
                <a:lnTo>
                  <a:pt x="211596" y="275181"/>
                </a:lnTo>
                <a:cubicBezTo>
                  <a:pt x="209799" y="257578"/>
                  <a:pt x="194711" y="243927"/>
                  <a:pt x="176390" y="243927"/>
                </a:cubicBezTo>
                <a:close/>
                <a:moveTo>
                  <a:pt x="48857" y="154834"/>
                </a:moveTo>
                <a:cubicBezTo>
                  <a:pt x="51013" y="188603"/>
                  <a:pt x="79034" y="215187"/>
                  <a:pt x="113162" y="215187"/>
                </a:cubicBezTo>
                <a:lnTo>
                  <a:pt x="131843" y="215187"/>
                </a:lnTo>
                <a:cubicBezTo>
                  <a:pt x="129328" y="181418"/>
                  <a:pt x="101307" y="154834"/>
                  <a:pt x="67538" y="154834"/>
                </a:cubicBezTo>
                <a:lnTo>
                  <a:pt x="48857" y="154834"/>
                </a:lnTo>
                <a:close/>
                <a:moveTo>
                  <a:pt x="205129" y="131843"/>
                </a:moveTo>
                <a:cubicBezTo>
                  <a:pt x="170642" y="131843"/>
                  <a:pt x="142620" y="158427"/>
                  <a:pt x="140824" y="192196"/>
                </a:cubicBezTo>
                <a:lnTo>
                  <a:pt x="159145" y="192196"/>
                </a:lnTo>
                <a:cubicBezTo>
                  <a:pt x="193274" y="192196"/>
                  <a:pt x="221295" y="165612"/>
                  <a:pt x="223451" y="131843"/>
                </a:cubicBezTo>
                <a:lnTo>
                  <a:pt x="205129" y="131843"/>
                </a:lnTo>
                <a:close/>
                <a:moveTo>
                  <a:pt x="171260" y="57150"/>
                </a:moveTo>
                <a:cubicBezTo>
                  <a:pt x="173546" y="57150"/>
                  <a:pt x="175832" y="59055"/>
                  <a:pt x="175832" y="61722"/>
                </a:cubicBezTo>
                <a:cubicBezTo>
                  <a:pt x="175832" y="64008"/>
                  <a:pt x="173546" y="66294"/>
                  <a:pt x="171260" y="66294"/>
                </a:cubicBezTo>
                <a:cubicBezTo>
                  <a:pt x="168593" y="66294"/>
                  <a:pt x="166688" y="64008"/>
                  <a:pt x="166688" y="61722"/>
                </a:cubicBezTo>
                <a:cubicBezTo>
                  <a:pt x="166688" y="59055"/>
                  <a:pt x="168593" y="57150"/>
                  <a:pt x="171260" y="57150"/>
                </a:cubicBezTo>
                <a:close/>
                <a:moveTo>
                  <a:pt x="101410" y="57150"/>
                </a:moveTo>
                <a:cubicBezTo>
                  <a:pt x="104077" y="57150"/>
                  <a:pt x="105982" y="59055"/>
                  <a:pt x="105982" y="61722"/>
                </a:cubicBezTo>
                <a:cubicBezTo>
                  <a:pt x="105982" y="64008"/>
                  <a:pt x="104077" y="66294"/>
                  <a:pt x="101410" y="66294"/>
                </a:cubicBezTo>
                <a:cubicBezTo>
                  <a:pt x="98743" y="66294"/>
                  <a:pt x="96838" y="64008"/>
                  <a:pt x="96838" y="61722"/>
                </a:cubicBezTo>
                <a:cubicBezTo>
                  <a:pt x="96838" y="59055"/>
                  <a:pt x="98743" y="57150"/>
                  <a:pt x="101410" y="57150"/>
                </a:cubicBezTo>
                <a:close/>
                <a:moveTo>
                  <a:pt x="136525" y="19050"/>
                </a:moveTo>
                <a:cubicBezTo>
                  <a:pt x="139060" y="19050"/>
                  <a:pt x="140870" y="20863"/>
                  <a:pt x="140870" y="23402"/>
                </a:cubicBezTo>
                <a:lnTo>
                  <a:pt x="140870" y="27754"/>
                </a:lnTo>
                <a:cubicBezTo>
                  <a:pt x="147387" y="29204"/>
                  <a:pt x="152818" y="33194"/>
                  <a:pt x="155715" y="39359"/>
                </a:cubicBezTo>
                <a:cubicBezTo>
                  <a:pt x="156439" y="41535"/>
                  <a:pt x="155715" y="44073"/>
                  <a:pt x="153180" y="45161"/>
                </a:cubicBezTo>
                <a:cubicBezTo>
                  <a:pt x="151008" y="45887"/>
                  <a:pt x="148473" y="45161"/>
                  <a:pt x="147749" y="42623"/>
                </a:cubicBezTo>
                <a:cubicBezTo>
                  <a:pt x="145939" y="38634"/>
                  <a:pt x="141594" y="35732"/>
                  <a:pt x="136525" y="35732"/>
                </a:cubicBezTo>
                <a:cubicBezTo>
                  <a:pt x="130008" y="35732"/>
                  <a:pt x="124577" y="40447"/>
                  <a:pt x="124577" y="46249"/>
                </a:cubicBezTo>
                <a:cubicBezTo>
                  <a:pt x="124577" y="53140"/>
                  <a:pt x="128560" y="56767"/>
                  <a:pt x="136525" y="56767"/>
                </a:cubicBezTo>
                <a:cubicBezTo>
                  <a:pt x="151732" y="56767"/>
                  <a:pt x="156801" y="66558"/>
                  <a:pt x="156801" y="75625"/>
                </a:cubicBezTo>
                <a:cubicBezTo>
                  <a:pt x="156801" y="84691"/>
                  <a:pt x="150284" y="92670"/>
                  <a:pt x="140870" y="94483"/>
                </a:cubicBezTo>
                <a:lnTo>
                  <a:pt x="140870" y="98835"/>
                </a:lnTo>
                <a:cubicBezTo>
                  <a:pt x="140870" y="101011"/>
                  <a:pt x="139060" y="102824"/>
                  <a:pt x="136525" y="102824"/>
                </a:cubicBezTo>
                <a:cubicBezTo>
                  <a:pt x="133991" y="102824"/>
                  <a:pt x="132181" y="101011"/>
                  <a:pt x="132181" y="98835"/>
                </a:cubicBezTo>
                <a:lnTo>
                  <a:pt x="132181" y="94483"/>
                </a:lnTo>
                <a:cubicBezTo>
                  <a:pt x="125663" y="93033"/>
                  <a:pt x="119870" y="89043"/>
                  <a:pt x="117336" y="82878"/>
                </a:cubicBezTo>
                <a:cubicBezTo>
                  <a:pt x="116250" y="80702"/>
                  <a:pt x="117336" y="78164"/>
                  <a:pt x="119870" y="77076"/>
                </a:cubicBezTo>
                <a:cubicBezTo>
                  <a:pt x="122043" y="75988"/>
                  <a:pt x="124577" y="77076"/>
                  <a:pt x="125301" y="79252"/>
                </a:cubicBezTo>
                <a:cubicBezTo>
                  <a:pt x="127112" y="83241"/>
                  <a:pt x="131818" y="86142"/>
                  <a:pt x="136525" y="86142"/>
                </a:cubicBezTo>
                <a:cubicBezTo>
                  <a:pt x="143042" y="86142"/>
                  <a:pt x="148473" y="81427"/>
                  <a:pt x="148473" y="75625"/>
                </a:cubicBezTo>
                <a:cubicBezTo>
                  <a:pt x="148473" y="69097"/>
                  <a:pt x="144491" y="65470"/>
                  <a:pt x="136525" y="65470"/>
                </a:cubicBezTo>
                <a:cubicBezTo>
                  <a:pt x="121319" y="65470"/>
                  <a:pt x="115888" y="55316"/>
                  <a:pt x="115888" y="46249"/>
                </a:cubicBezTo>
                <a:cubicBezTo>
                  <a:pt x="115888" y="37183"/>
                  <a:pt x="123129" y="29567"/>
                  <a:pt x="132181" y="27391"/>
                </a:cubicBezTo>
                <a:lnTo>
                  <a:pt x="132181" y="23402"/>
                </a:lnTo>
                <a:cubicBezTo>
                  <a:pt x="132181" y="20863"/>
                  <a:pt x="133991" y="19050"/>
                  <a:pt x="136525" y="19050"/>
                </a:cubicBezTo>
                <a:close/>
                <a:moveTo>
                  <a:pt x="136154" y="8622"/>
                </a:moveTo>
                <a:cubicBezTo>
                  <a:pt x="107055" y="8622"/>
                  <a:pt x="82985" y="32691"/>
                  <a:pt x="82985" y="61790"/>
                </a:cubicBezTo>
                <a:cubicBezTo>
                  <a:pt x="82985" y="90889"/>
                  <a:pt x="107055" y="114958"/>
                  <a:pt x="136154" y="114958"/>
                </a:cubicBezTo>
                <a:cubicBezTo>
                  <a:pt x="165253" y="114958"/>
                  <a:pt x="189322" y="90889"/>
                  <a:pt x="189322" y="61790"/>
                </a:cubicBezTo>
                <a:cubicBezTo>
                  <a:pt x="189322" y="32691"/>
                  <a:pt x="165253" y="8622"/>
                  <a:pt x="136154" y="8622"/>
                </a:cubicBezTo>
                <a:close/>
                <a:moveTo>
                  <a:pt x="136154" y="0"/>
                </a:moveTo>
                <a:cubicBezTo>
                  <a:pt x="170282" y="0"/>
                  <a:pt x="197944" y="27662"/>
                  <a:pt x="197944" y="61790"/>
                </a:cubicBezTo>
                <a:cubicBezTo>
                  <a:pt x="197944" y="94122"/>
                  <a:pt x="172438" y="121065"/>
                  <a:pt x="140465" y="123221"/>
                </a:cubicBezTo>
                <a:lnTo>
                  <a:pt x="140465" y="162019"/>
                </a:lnTo>
                <a:cubicBezTo>
                  <a:pt x="152679" y="139027"/>
                  <a:pt x="177108" y="123221"/>
                  <a:pt x="205129" y="123221"/>
                </a:cubicBezTo>
                <a:lnTo>
                  <a:pt x="227762" y="123221"/>
                </a:lnTo>
                <a:cubicBezTo>
                  <a:pt x="230276" y="123221"/>
                  <a:pt x="232073" y="125017"/>
                  <a:pt x="232073" y="127891"/>
                </a:cubicBezTo>
                <a:cubicBezTo>
                  <a:pt x="232073" y="168126"/>
                  <a:pt x="199381" y="200817"/>
                  <a:pt x="159145" y="200817"/>
                </a:cubicBezTo>
                <a:lnTo>
                  <a:pt x="140465" y="200817"/>
                </a:lnTo>
                <a:lnTo>
                  <a:pt x="140465" y="253267"/>
                </a:lnTo>
                <a:cubicBezTo>
                  <a:pt x="148368" y="242130"/>
                  <a:pt x="161660" y="234946"/>
                  <a:pt x="176390" y="234946"/>
                </a:cubicBezTo>
                <a:cubicBezTo>
                  <a:pt x="195070" y="234946"/>
                  <a:pt x="211236" y="246801"/>
                  <a:pt x="217703" y="263326"/>
                </a:cubicBezTo>
                <a:cubicBezTo>
                  <a:pt x="222373" y="256500"/>
                  <a:pt x="230276" y="252549"/>
                  <a:pt x="239258" y="252549"/>
                </a:cubicBezTo>
                <a:cubicBezTo>
                  <a:pt x="252909" y="252549"/>
                  <a:pt x="264045" y="262248"/>
                  <a:pt x="266201" y="275181"/>
                </a:cubicBezTo>
                <a:lnTo>
                  <a:pt x="279493" y="275181"/>
                </a:lnTo>
                <a:cubicBezTo>
                  <a:pt x="281649" y="275181"/>
                  <a:pt x="283804" y="276977"/>
                  <a:pt x="283804" y="279492"/>
                </a:cubicBezTo>
                <a:cubicBezTo>
                  <a:pt x="283804" y="282007"/>
                  <a:pt x="281649" y="283803"/>
                  <a:pt x="279493" y="283803"/>
                </a:cubicBezTo>
                <a:lnTo>
                  <a:pt x="4311" y="283803"/>
                </a:lnTo>
                <a:cubicBezTo>
                  <a:pt x="2155" y="283803"/>
                  <a:pt x="0" y="282007"/>
                  <a:pt x="0" y="279492"/>
                </a:cubicBezTo>
                <a:cubicBezTo>
                  <a:pt x="0" y="276977"/>
                  <a:pt x="2155" y="275181"/>
                  <a:pt x="4311" y="275181"/>
                </a:cubicBezTo>
                <a:lnTo>
                  <a:pt x="17603" y="275181"/>
                </a:lnTo>
                <a:cubicBezTo>
                  <a:pt x="19758" y="262248"/>
                  <a:pt x="30895" y="252549"/>
                  <a:pt x="44546" y="252549"/>
                </a:cubicBezTo>
                <a:cubicBezTo>
                  <a:pt x="53527" y="252549"/>
                  <a:pt x="61431" y="256859"/>
                  <a:pt x="66460" y="263685"/>
                </a:cubicBezTo>
                <a:cubicBezTo>
                  <a:pt x="72567" y="250393"/>
                  <a:pt x="86219" y="240694"/>
                  <a:pt x="101666" y="240694"/>
                </a:cubicBezTo>
                <a:cubicBezTo>
                  <a:pt x="113881" y="240694"/>
                  <a:pt x="124658" y="246441"/>
                  <a:pt x="131843" y="255423"/>
                </a:cubicBezTo>
                <a:lnTo>
                  <a:pt x="131843" y="223809"/>
                </a:lnTo>
                <a:lnTo>
                  <a:pt x="113162" y="223809"/>
                </a:lnTo>
                <a:cubicBezTo>
                  <a:pt x="72927" y="223809"/>
                  <a:pt x="40235" y="190759"/>
                  <a:pt x="40235" y="150523"/>
                </a:cubicBezTo>
                <a:cubicBezTo>
                  <a:pt x="40235" y="148009"/>
                  <a:pt x="42031" y="146212"/>
                  <a:pt x="44546" y="146212"/>
                </a:cubicBezTo>
                <a:lnTo>
                  <a:pt x="67538" y="146212"/>
                </a:lnTo>
                <a:cubicBezTo>
                  <a:pt x="95200" y="146212"/>
                  <a:pt x="119628" y="162019"/>
                  <a:pt x="131843" y="185011"/>
                </a:cubicBezTo>
                <a:lnTo>
                  <a:pt x="131843" y="123221"/>
                </a:lnTo>
                <a:cubicBezTo>
                  <a:pt x="99870" y="121065"/>
                  <a:pt x="74723" y="94122"/>
                  <a:pt x="74723" y="61790"/>
                </a:cubicBezTo>
                <a:cubicBezTo>
                  <a:pt x="74723" y="27662"/>
                  <a:pt x="102385" y="0"/>
                  <a:pt x="136154" y="0"/>
                </a:cubicBezTo>
                <a:close/>
              </a:path>
            </a:pathLst>
          </a:custGeom>
          <a:solidFill>
            <a:schemeClr val="accent1"/>
          </a:solidFill>
          <a:ln>
            <a:noFill/>
          </a:ln>
          <a:effectLst/>
        </p:spPr>
        <p:txBody>
          <a:bodyPr anchor="ctr"/>
          <a:lstStyle/>
          <a:p>
            <a:endParaRPr lang="en-US" dirty="0">
              <a:latin typeface="Source Sans Pro Light" panose="020B0403030403020204" pitchFamily="34" charset="0"/>
            </a:endParaRPr>
          </a:p>
        </p:txBody>
      </p:sp>
      <p:sp>
        <p:nvSpPr>
          <p:cNvPr id="26" name="TextBox 25">
            <a:extLst>
              <a:ext uri="{FF2B5EF4-FFF2-40B4-BE49-F238E27FC236}">
                <a16:creationId xmlns:a16="http://schemas.microsoft.com/office/drawing/2014/main" id="{FC73B6AE-DA71-E64E-808B-8B3164CFFDC2}"/>
              </a:ext>
            </a:extLst>
          </p:cNvPr>
          <p:cNvSpPr txBox="1"/>
          <p:nvPr/>
        </p:nvSpPr>
        <p:spPr>
          <a:xfrm>
            <a:off x="4101493" y="9093764"/>
            <a:ext cx="2358338" cy="584775"/>
          </a:xfrm>
          <a:prstGeom prst="rect">
            <a:avLst/>
          </a:prstGeom>
          <a:noFill/>
        </p:spPr>
        <p:txBody>
          <a:bodyPr wrap="none" rtlCol="0" anchor="ctr" anchorCtr="0">
            <a:spAutoFit/>
          </a:bodyPr>
          <a:lstStyle/>
          <a:p>
            <a:pPr algn="ctr"/>
            <a:r>
              <a:rPr lang="en-US" sz="3200" spc="600" dirty="0">
                <a:solidFill>
                  <a:schemeClr val="tx2"/>
                </a:solidFill>
                <a:latin typeface="Oswald Medium" panose="02000603000000000000" pitchFamily="2" charset="77"/>
                <a:ea typeface="League Spartan" charset="0"/>
                <a:cs typeface="Poppins" pitchFamily="2" charset="77"/>
              </a:rPr>
              <a:t>VALUE 01</a:t>
            </a:r>
          </a:p>
        </p:txBody>
      </p:sp>
      <p:sp>
        <p:nvSpPr>
          <p:cNvPr id="27" name="Subtitle 2">
            <a:extLst>
              <a:ext uri="{FF2B5EF4-FFF2-40B4-BE49-F238E27FC236}">
                <a16:creationId xmlns:a16="http://schemas.microsoft.com/office/drawing/2014/main" id="{19069A07-4982-CC4E-8350-FF4374286A05}"/>
              </a:ext>
            </a:extLst>
          </p:cNvPr>
          <p:cNvSpPr txBox="1">
            <a:spLocks/>
          </p:cNvSpPr>
          <p:nvPr/>
        </p:nvSpPr>
        <p:spPr>
          <a:xfrm>
            <a:off x="2658288" y="9879355"/>
            <a:ext cx="5244742" cy="1406860"/>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Source Sans Pro Light" panose="020B0403030403020204" pitchFamily="34" charset="0"/>
                <a:ea typeface="Source Sans Pro Light" panose="020B0403030403020204" pitchFamily="34" charset="0"/>
                <a:cs typeface="Mukta ExtraLight" panose="020B0000000000000000" pitchFamily="34" charset="77"/>
              </a:rPr>
              <a:t>Green marketing is a practice whereby companies go above and beyond traditional marketing by promoting.</a:t>
            </a:r>
          </a:p>
        </p:txBody>
      </p:sp>
      <p:sp>
        <p:nvSpPr>
          <p:cNvPr id="28" name="TextBox 27">
            <a:extLst>
              <a:ext uri="{FF2B5EF4-FFF2-40B4-BE49-F238E27FC236}">
                <a16:creationId xmlns:a16="http://schemas.microsoft.com/office/drawing/2014/main" id="{00780F3A-DE3B-1547-BC37-E9ADFD730297}"/>
              </a:ext>
            </a:extLst>
          </p:cNvPr>
          <p:cNvSpPr txBox="1"/>
          <p:nvPr/>
        </p:nvSpPr>
        <p:spPr>
          <a:xfrm>
            <a:off x="11009659" y="9093764"/>
            <a:ext cx="2358338" cy="584775"/>
          </a:xfrm>
          <a:prstGeom prst="rect">
            <a:avLst/>
          </a:prstGeom>
          <a:noFill/>
        </p:spPr>
        <p:txBody>
          <a:bodyPr wrap="none" rtlCol="0" anchor="ctr" anchorCtr="0">
            <a:spAutoFit/>
          </a:bodyPr>
          <a:lstStyle/>
          <a:p>
            <a:pPr algn="ctr"/>
            <a:r>
              <a:rPr lang="en-US" sz="3200" spc="600" dirty="0">
                <a:solidFill>
                  <a:schemeClr val="tx2"/>
                </a:solidFill>
                <a:latin typeface="Oswald Medium" panose="02000603000000000000" pitchFamily="2" charset="77"/>
                <a:ea typeface="League Spartan" charset="0"/>
                <a:cs typeface="Poppins" pitchFamily="2" charset="77"/>
              </a:rPr>
              <a:t>VALUE 02</a:t>
            </a:r>
          </a:p>
        </p:txBody>
      </p:sp>
      <p:sp>
        <p:nvSpPr>
          <p:cNvPr id="29" name="Subtitle 2">
            <a:extLst>
              <a:ext uri="{FF2B5EF4-FFF2-40B4-BE49-F238E27FC236}">
                <a16:creationId xmlns:a16="http://schemas.microsoft.com/office/drawing/2014/main" id="{6F993400-0CA1-A046-A340-1ADAFE1E453F}"/>
              </a:ext>
            </a:extLst>
          </p:cNvPr>
          <p:cNvSpPr txBox="1">
            <a:spLocks/>
          </p:cNvSpPr>
          <p:nvPr/>
        </p:nvSpPr>
        <p:spPr>
          <a:xfrm>
            <a:off x="9566454" y="9879355"/>
            <a:ext cx="5244742" cy="1406860"/>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Source Sans Pro Light" panose="020B0403030403020204" pitchFamily="34" charset="0"/>
                <a:ea typeface="Source Sans Pro Light" panose="020B0403030403020204" pitchFamily="34" charset="0"/>
                <a:cs typeface="Mukta ExtraLight" panose="020B0000000000000000" pitchFamily="34" charset="77"/>
              </a:rPr>
              <a:t>Green marketing is a practice whereby companies go above and beyond traditional marketing by promoting.</a:t>
            </a:r>
          </a:p>
        </p:txBody>
      </p:sp>
      <p:sp>
        <p:nvSpPr>
          <p:cNvPr id="30" name="TextBox 29">
            <a:extLst>
              <a:ext uri="{FF2B5EF4-FFF2-40B4-BE49-F238E27FC236}">
                <a16:creationId xmlns:a16="http://schemas.microsoft.com/office/drawing/2014/main" id="{94947BA8-4E10-3F47-8102-EDBF9A6DE97E}"/>
              </a:ext>
            </a:extLst>
          </p:cNvPr>
          <p:cNvSpPr txBox="1"/>
          <p:nvPr/>
        </p:nvSpPr>
        <p:spPr>
          <a:xfrm>
            <a:off x="17918626" y="9093764"/>
            <a:ext cx="2356735" cy="584775"/>
          </a:xfrm>
          <a:prstGeom prst="rect">
            <a:avLst/>
          </a:prstGeom>
          <a:noFill/>
        </p:spPr>
        <p:txBody>
          <a:bodyPr wrap="none" rtlCol="0" anchor="ctr" anchorCtr="0">
            <a:spAutoFit/>
          </a:bodyPr>
          <a:lstStyle/>
          <a:p>
            <a:pPr algn="ctr"/>
            <a:r>
              <a:rPr lang="en-US" sz="3200" spc="600" dirty="0">
                <a:solidFill>
                  <a:schemeClr val="tx2"/>
                </a:solidFill>
                <a:latin typeface="Oswald Medium" panose="02000603000000000000" pitchFamily="2" charset="77"/>
                <a:ea typeface="League Spartan" charset="0"/>
                <a:cs typeface="Poppins" pitchFamily="2" charset="77"/>
              </a:rPr>
              <a:t>VALUE 03</a:t>
            </a:r>
          </a:p>
        </p:txBody>
      </p:sp>
      <p:sp>
        <p:nvSpPr>
          <p:cNvPr id="31" name="Subtitle 2">
            <a:extLst>
              <a:ext uri="{FF2B5EF4-FFF2-40B4-BE49-F238E27FC236}">
                <a16:creationId xmlns:a16="http://schemas.microsoft.com/office/drawing/2014/main" id="{9550599C-C488-A04D-BF22-C99EC10E6E3E}"/>
              </a:ext>
            </a:extLst>
          </p:cNvPr>
          <p:cNvSpPr txBox="1">
            <a:spLocks/>
          </p:cNvSpPr>
          <p:nvPr/>
        </p:nvSpPr>
        <p:spPr>
          <a:xfrm>
            <a:off x="16474620" y="9879355"/>
            <a:ext cx="5244742" cy="1406860"/>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Source Sans Pro Light" panose="020B0403030403020204" pitchFamily="34" charset="0"/>
                <a:ea typeface="Source Sans Pro Light" panose="020B0403030403020204" pitchFamily="34" charset="0"/>
                <a:cs typeface="Mukta ExtraLight" panose="020B0000000000000000" pitchFamily="34" charset="77"/>
              </a:rPr>
              <a:t>Green marketing is a practice whereby companies go above and beyond traditional marketing by promoting.</a:t>
            </a:r>
          </a:p>
        </p:txBody>
      </p:sp>
    </p:spTree>
    <p:extLst>
      <p:ext uri="{BB962C8B-B14F-4D97-AF65-F5344CB8AC3E}">
        <p14:creationId xmlns:p14="http://schemas.microsoft.com/office/powerpoint/2010/main" val="2033863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1CD0E4D7-B669-9E4B-B4E7-C1B134E326E6}"/>
              </a:ext>
            </a:extLst>
          </p:cNvPr>
          <p:cNvSpPr txBox="1"/>
          <p:nvPr/>
        </p:nvSpPr>
        <p:spPr>
          <a:xfrm>
            <a:off x="8484347" y="1368903"/>
            <a:ext cx="7412607" cy="1200329"/>
          </a:xfrm>
          <a:prstGeom prst="rect">
            <a:avLst/>
          </a:prstGeom>
          <a:noFill/>
        </p:spPr>
        <p:txBody>
          <a:bodyPr wrap="none" rtlCol="0" anchor="t">
            <a:spAutoFit/>
          </a:bodyPr>
          <a:lstStyle/>
          <a:p>
            <a:pPr algn="ctr"/>
            <a:r>
              <a:rPr lang="en-US" sz="7200" b="1" spc="900" dirty="0">
                <a:solidFill>
                  <a:schemeClr val="tx2"/>
                </a:solidFill>
                <a:latin typeface="Oswald" panose="02000503000000000000" pitchFamily="2" charset="77"/>
              </a:rPr>
              <a:t>MEET THE TEAM</a:t>
            </a:r>
          </a:p>
        </p:txBody>
      </p:sp>
      <p:sp>
        <p:nvSpPr>
          <p:cNvPr id="20" name="Subtitle 2">
            <a:extLst>
              <a:ext uri="{FF2B5EF4-FFF2-40B4-BE49-F238E27FC236}">
                <a16:creationId xmlns:a16="http://schemas.microsoft.com/office/drawing/2014/main" id="{ABC0B5CB-8173-A147-9CB1-EE24262F78FC}"/>
              </a:ext>
            </a:extLst>
          </p:cNvPr>
          <p:cNvSpPr txBox="1">
            <a:spLocks/>
          </p:cNvSpPr>
          <p:nvPr/>
        </p:nvSpPr>
        <p:spPr>
          <a:xfrm>
            <a:off x="9393203" y="692988"/>
            <a:ext cx="5594801" cy="400110"/>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2000" spc="1500" dirty="0">
                <a:solidFill>
                  <a:schemeClr val="tx1"/>
                </a:solidFill>
                <a:latin typeface="Oswald Light" panose="02000303000000000000" pitchFamily="2" charset="77"/>
                <a:ea typeface="Source Sans Pro Light" panose="020B0403030403020204" pitchFamily="34" charset="0"/>
                <a:cs typeface="Mukta ExtraLight" panose="020B0000000000000000" pitchFamily="34" charset="77"/>
              </a:rPr>
              <a:t>YOUR SUBTITLE HERE</a:t>
            </a:r>
          </a:p>
        </p:txBody>
      </p:sp>
      <p:sp>
        <p:nvSpPr>
          <p:cNvPr id="37" name="TextBox 36">
            <a:extLst>
              <a:ext uri="{FF2B5EF4-FFF2-40B4-BE49-F238E27FC236}">
                <a16:creationId xmlns:a16="http://schemas.microsoft.com/office/drawing/2014/main" id="{353FD61E-AD93-C84F-AC74-BB62D5A80E01}"/>
              </a:ext>
            </a:extLst>
          </p:cNvPr>
          <p:cNvSpPr txBox="1"/>
          <p:nvPr/>
        </p:nvSpPr>
        <p:spPr>
          <a:xfrm>
            <a:off x="2841586" y="10583243"/>
            <a:ext cx="4211410" cy="584775"/>
          </a:xfrm>
          <a:prstGeom prst="rect">
            <a:avLst/>
          </a:prstGeom>
          <a:noFill/>
        </p:spPr>
        <p:txBody>
          <a:bodyPr wrap="none" rtlCol="0" anchor="ctr" anchorCtr="0">
            <a:spAutoFit/>
          </a:bodyPr>
          <a:lstStyle/>
          <a:p>
            <a:pPr algn="ctr"/>
            <a:r>
              <a:rPr lang="en-US" sz="3200" spc="600" dirty="0">
                <a:solidFill>
                  <a:schemeClr val="tx2"/>
                </a:solidFill>
                <a:latin typeface="Oswald Medium" panose="02000603000000000000" pitchFamily="2" charset="77"/>
                <a:ea typeface="League Spartan" charset="0"/>
                <a:cs typeface="Poppins" pitchFamily="2" charset="77"/>
              </a:rPr>
              <a:t>SHEILA MARTINEZ</a:t>
            </a:r>
          </a:p>
        </p:txBody>
      </p:sp>
      <p:sp>
        <p:nvSpPr>
          <p:cNvPr id="38" name="Subtitle 2">
            <a:extLst>
              <a:ext uri="{FF2B5EF4-FFF2-40B4-BE49-F238E27FC236}">
                <a16:creationId xmlns:a16="http://schemas.microsoft.com/office/drawing/2014/main" id="{E2EFFB0A-36E4-F540-8D2E-43443270CE24}"/>
              </a:ext>
            </a:extLst>
          </p:cNvPr>
          <p:cNvSpPr txBox="1">
            <a:spLocks/>
          </p:cNvSpPr>
          <p:nvPr/>
        </p:nvSpPr>
        <p:spPr>
          <a:xfrm>
            <a:off x="1970624" y="11215518"/>
            <a:ext cx="5953329" cy="958019"/>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Source Sans Pro Light" panose="020B0403030403020204" pitchFamily="34" charset="0"/>
                <a:ea typeface="Source Sans Pro Light" panose="020B0403030403020204" pitchFamily="34" charset="0"/>
                <a:cs typeface="Mukta ExtraLight" panose="020B0000000000000000" pitchFamily="34" charset="77"/>
              </a:rPr>
              <a:t>Green marketing is a practice where companies go above and beyond.</a:t>
            </a:r>
          </a:p>
        </p:txBody>
      </p:sp>
      <p:grpSp>
        <p:nvGrpSpPr>
          <p:cNvPr id="17" name="Group 16">
            <a:extLst>
              <a:ext uri="{FF2B5EF4-FFF2-40B4-BE49-F238E27FC236}">
                <a16:creationId xmlns:a16="http://schemas.microsoft.com/office/drawing/2014/main" id="{49A386D0-DF34-A74A-BFFE-972448505100}"/>
              </a:ext>
            </a:extLst>
          </p:cNvPr>
          <p:cNvGrpSpPr/>
          <p:nvPr/>
        </p:nvGrpSpPr>
        <p:grpSpPr>
          <a:xfrm>
            <a:off x="3575689" y="12403455"/>
            <a:ext cx="2743200" cy="467418"/>
            <a:chOff x="2850647" y="11879679"/>
            <a:chExt cx="2743200" cy="467418"/>
          </a:xfrm>
        </p:grpSpPr>
        <p:sp>
          <p:nvSpPr>
            <p:cNvPr id="40" name="Freeform 115">
              <a:extLst>
                <a:ext uri="{FF2B5EF4-FFF2-40B4-BE49-F238E27FC236}">
                  <a16:creationId xmlns:a16="http://schemas.microsoft.com/office/drawing/2014/main" id="{C311352E-801A-C04E-9038-5E795713A14C}"/>
                </a:ext>
              </a:extLst>
            </p:cNvPr>
            <p:cNvSpPr>
              <a:spLocks noChangeArrowheads="1"/>
            </p:cNvSpPr>
            <p:nvPr/>
          </p:nvSpPr>
          <p:spPr bwMode="auto">
            <a:xfrm>
              <a:off x="2850647" y="11879679"/>
              <a:ext cx="466803" cy="467418"/>
            </a:xfrm>
            <a:custGeom>
              <a:avLst/>
              <a:gdLst>
                <a:gd name="T0" fmla="*/ 730144 w 664802"/>
                <a:gd name="T1" fmla="*/ 312377 h 664802"/>
                <a:gd name="T2" fmla="*/ 792730 w 664802"/>
                <a:gd name="T3" fmla="*/ 322812 h 664802"/>
                <a:gd name="T4" fmla="*/ 833802 w 664802"/>
                <a:gd name="T5" fmla="*/ 347596 h 664802"/>
                <a:gd name="T6" fmla="*/ 840974 w 664802"/>
                <a:gd name="T7" fmla="*/ 354770 h 664802"/>
                <a:gd name="T8" fmla="*/ 846842 w 664802"/>
                <a:gd name="T9" fmla="*/ 356728 h 664802"/>
                <a:gd name="T10" fmla="*/ 930941 w 664802"/>
                <a:gd name="T11" fmla="*/ 324116 h 664802"/>
                <a:gd name="T12" fmla="*/ 934853 w 664802"/>
                <a:gd name="T13" fmla="*/ 324116 h 664802"/>
                <a:gd name="T14" fmla="*/ 934853 w 664802"/>
                <a:gd name="T15" fmla="*/ 328030 h 664802"/>
                <a:gd name="T16" fmla="*/ 910731 w 664802"/>
                <a:gd name="T17" fmla="*/ 370422 h 664802"/>
                <a:gd name="T18" fmla="*/ 876178 w 664802"/>
                <a:gd name="T19" fmla="*/ 401729 h 664802"/>
                <a:gd name="T20" fmla="*/ 947241 w 664802"/>
                <a:gd name="T21" fmla="*/ 381510 h 664802"/>
                <a:gd name="T22" fmla="*/ 949849 w 664802"/>
                <a:gd name="T23" fmla="*/ 381510 h 664802"/>
                <a:gd name="T24" fmla="*/ 949849 w 664802"/>
                <a:gd name="T25" fmla="*/ 382163 h 664802"/>
                <a:gd name="T26" fmla="*/ 945937 w 664802"/>
                <a:gd name="T27" fmla="*/ 393251 h 664802"/>
                <a:gd name="T28" fmla="*/ 890521 w 664802"/>
                <a:gd name="T29" fmla="*/ 451296 h 664802"/>
                <a:gd name="T30" fmla="*/ 882046 w 664802"/>
                <a:gd name="T31" fmla="*/ 461079 h 664802"/>
                <a:gd name="T32" fmla="*/ 767957 w 664802"/>
                <a:gd name="T33" fmla="*/ 776746 h 664802"/>
                <a:gd name="T34" fmla="*/ 355927 w 664802"/>
                <a:gd name="T35" fmla="*/ 872618 h 664802"/>
                <a:gd name="T36" fmla="*/ 276391 w 664802"/>
                <a:gd name="T37" fmla="*/ 841313 h 664802"/>
                <a:gd name="T38" fmla="*/ 250965 w 664802"/>
                <a:gd name="T39" fmla="*/ 826312 h 664802"/>
                <a:gd name="T40" fmla="*/ 249011 w 664802"/>
                <a:gd name="T41" fmla="*/ 821747 h 664802"/>
                <a:gd name="T42" fmla="*/ 258788 w 664802"/>
                <a:gd name="T43" fmla="*/ 821747 h 664802"/>
                <a:gd name="T44" fmla="*/ 378094 w 664802"/>
                <a:gd name="T45" fmla="*/ 806746 h 664802"/>
                <a:gd name="T46" fmla="*/ 456327 w 664802"/>
                <a:gd name="T47" fmla="*/ 765005 h 664802"/>
                <a:gd name="T48" fmla="*/ 457632 w 664802"/>
                <a:gd name="T49" fmla="*/ 764354 h 664802"/>
                <a:gd name="T50" fmla="*/ 441985 w 664802"/>
                <a:gd name="T51" fmla="*/ 762396 h 664802"/>
                <a:gd name="T52" fmla="*/ 327242 w 664802"/>
                <a:gd name="T53" fmla="*/ 665872 h 664802"/>
                <a:gd name="T54" fmla="*/ 330503 w 664802"/>
                <a:gd name="T55" fmla="*/ 660654 h 664802"/>
                <a:gd name="T56" fmla="*/ 385917 w 664802"/>
                <a:gd name="T57" fmla="*/ 659349 h 664802"/>
                <a:gd name="T58" fmla="*/ 367011 w 664802"/>
                <a:gd name="T59" fmla="*/ 653480 h 664802"/>
                <a:gd name="T60" fmla="*/ 275740 w 664802"/>
                <a:gd name="T61" fmla="*/ 534778 h 664802"/>
                <a:gd name="T62" fmla="*/ 275087 w 664802"/>
                <a:gd name="T63" fmla="*/ 518473 h 664802"/>
                <a:gd name="T64" fmla="*/ 280303 w 664802"/>
                <a:gd name="T65" fmla="*/ 515212 h 664802"/>
                <a:gd name="T66" fmla="*/ 335717 w 664802"/>
                <a:gd name="T67" fmla="*/ 531518 h 664802"/>
                <a:gd name="T68" fmla="*/ 318116 w 664802"/>
                <a:gd name="T69" fmla="*/ 515212 h 664802"/>
                <a:gd name="T70" fmla="*/ 293341 w 664802"/>
                <a:gd name="T71" fmla="*/ 342378 h 664802"/>
                <a:gd name="T72" fmla="*/ 301165 w 664802"/>
                <a:gd name="T73" fmla="*/ 341726 h 664802"/>
                <a:gd name="T74" fmla="*/ 589975 w 664802"/>
                <a:gd name="T75" fmla="*/ 489124 h 664802"/>
                <a:gd name="T76" fmla="*/ 593235 w 664802"/>
                <a:gd name="T77" fmla="*/ 485863 h 664802"/>
                <a:gd name="T78" fmla="*/ 594540 w 664802"/>
                <a:gd name="T79" fmla="*/ 425209 h 664802"/>
                <a:gd name="T80" fmla="*/ 623225 w 664802"/>
                <a:gd name="T81" fmla="*/ 368467 h 664802"/>
                <a:gd name="T82" fmla="*/ 670816 w 664802"/>
                <a:gd name="T83" fmla="*/ 329334 h 664802"/>
                <a:gd name="T84" fmla="*/ 730144 w 664802"/>
                <a:gd name="T85" fmla="*/ 312377 h 664802"/>
                <a:gd name="T86" fmla="*/ 602770 w 664802"/>
                <a:gd name="T87" fmla="*/ 64722 h 664802"/>
                <a:gd name="T88" fmla="*/ 64722 w 664802"/>
                <a:gd name="T89" fmla="*/ 602770 h 664802"/>
                <a:gd name="T90" fmla="*/ 602770 w 664802"/>
                <a:gd name="T91" fmla="*/ 1141469 h 664802"/>
                <a:gd name="T92" fmla="*/ 1141471 w 664802"/>
                <a:gd name="T93" fmla="*/ 602770 h 664802"/>
                <a:gd name="T94" fmla="*/ 602770 w 664802"/>
                <a:gd name="T95" fmla="*/ 64722 h 664802"/>
                <a:gd name="T96" fmla="*/ 602770 w 664802"/>
                <a:gd name="T97" fmla="*/ 0 h 664802"/>
                <a:gd name="T98" fmla="*/ 1206193 w 664802"/>
                <a:gd name="T99" fmla="*/ 602770 h 664802"/>
                <a:gd name="T100" fmla="*/ 602770 w 664802"/>
                <a:gd name="T101" fmla="*/ 1206193 h 664802"/>
                <a:gd name="T102" fmla="*/ 0 w 664802"/>
                <a:gd name="T103" fmla="*/ 602770 h 664802"/>
                <a:gd name="T104" fmla="*/ 602770 w 664802"/>
                <a:gd name="T105" fmla="*/ 0 h 66480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64802" h="664802">
                  <a:moveTo>
                    <a:pt x="402424" y="172169"/>
                  </a:moveTo>
                  <a:cubicBezTo>
                    <a:pt x="414282" y="171450"/>
                    <a:pt x="426139" y="173247"/>
                    <a:pt x="436919" y="177920"/>
                  </a:cubicBezTo>
                  <a:cubicBezTo>
                    <a:pt x="445183" y="181156"/>
                    <a:pt x="452370" y="185829"/>
                    <a:pt x="459556" y="191580"/>
                  </a:cubicBezTo>
                  <a:cubicBezTo>
                    <a:pt x="460994" y="192659"/>
                    <a:pt x="462072" y="194096"/>
                    <a:pt x="463509" y="195534"/>
                  </a:cubicBezTo>
                  <a:cubicBezTo>
                    <a:pt x="464228" y="196613"/>
                    <a:pt x="465306" y="196972"/>
                    <a:pt x="466743" y="196613"/>
                  </a:cubicBezTo>
                  <a:cubicBezTo>
                    <a:pt x="482912" y="192659"/>
                    <a:pt x="498363" y="186548"/>
                    <a:pt x="513095" y="178639"/>
                  </a:cubicBezTo>
                  <a:cubicBezTo>
                    <a:pt x="513814" y="178280"/>
                    <a:pt x="514533" y="178280"/>
                    <a:pt x="515251" y="178639"/>
                  </a:cubicBezTo>
                  <a:cubicBezTo>
                    <a:pt x="515611" y="178999"/>
                    <a:pt x="515611" y="180077"/>
                    <a:pt x="515251" y="180796"/>
                  </a:cubicBezTo>
                  <a:cubicBezTo>
                    <a:pt x="512377" y="189423"/>
                    <a:pt x="507706" y="197332"/>
                    <a:pt x="501956" y="204161"/>
                  </a:cubicBezTo>
                  <a:cubicBezTo>
                    <a:pt x="498363" y="208835"/>
                    <a:pt x="489380" y="220337"/>
                    <a:pt x="482912" y="221416"/>
                  </a:cubicBezTo>
                  <a:cubicBezTo>
                    <a:pt x="496207" y="218900"/>
                    <a:pt x="509502" y="215664"/>
                    <a:pt x="522079" y="210272"/>
                  </a:cubicBezTo>
                  <a:cubicBezTo>
                    <a:pt x="523516" y="209553"/>
                    <a:pt x="523516" y="209194"/>
                    <a:pt x="523516" y="210272"/>
                  </a:cubicBezTo>
                  <a:lnTo>
                    <a:pt x="523516" y="210632"/>
                  </a:lnTo>
                  <a:cubicBezTo>
                    <a:pt x="523516" y="211351"/>
                    <a:pt x="523516" y="214227"/>
                    <a:pt x="521360" y="216743"/>
                  </a:cubicBezTo>
                  <a:cubicBezTo>
                    <a:pt x="512377" y="228965"/>
                    <a:pt x="502675" y="239749"/>
                    <a:pt x="490817" y="248735"/>
                  </a:cubicBezTo>
                  <a:cubicBezTo>
                    <a:pt x="489021" y="250173"/>
                    <a:pt x="486146" y="251611"/>
                    <a:pt x="486146" y="254127"/>
                  </a:cubicBezTo>
                  <a:cubicBezTo>
                    <a:pt x="486146" y="317753"/>
                    <a:pt x="469617" y="381738"/>
                    <a:pt x="423265" y="428109"/>
                  </a:cubicBezTo>
                  <a:cubicBezTo>
                    <a:pt x="363976" y="486702"/>
                    <a:pt x="274864" y="502878"/>
                    <a:pt x="196172" y="480950"/>
                  </a:cubicBezTo>
                  <a:cubicBezTo>
                    <a:pt x="180722" y="476996"/>
                    <a:pt x="165989" y="470885"/>
                    <a:pt x="152335" y="463696"/>
                  </a:cubicBezTo>
                  <a:cubicBezTo>
                    <a:pt x="147664" y="461180"/>
                    <a:pt x="142993" y="458304"/>
                    <a:pt x="138321" y="455428"/>
                  </a:cubicBezTo>
                  <a:cubicBezTo>
                    <a:pt x="137244" y="454709"/>
                    <a:pt x="136525" y="453631"/>
                    <a:pt x="137244" y="452912"/>
                  </a:cubicBezTo>
                  <a:cubicBezTo>
                    <a:pt x="138321" y="452552"/>
                    <a:pt x="139040" y="452552"/>
                    <a:pt x="142633" y="452912"/>
                  </a:cubicBezTo>
                  <a:cubicBezTo>
                    <a:pt x="164911" y="455069"/>
                    <a:pt x="187549" y="451833"/>
                    <a:pt x="208389" y="444644"/>
                  </a:cubicBezTo>
                  <a:cubicBezTo>
                    <a:pt x="219888" y="440690"/>
                    <a:pt x="244681" y="432422"/>
                    <a:pt x="251508" y="421638"/>
                  </a:cubicBezTo>
                  <a:cubicBezTo>
                    <a:pt x="251867" y="421279"/>
                    <a:pt x="251867" y="421279"/>
                    <a:pt x="252227" y="421279"/>
                  </a:cubicBezTo>
                  <a:cubicBezTo>
                    <a:pt x="249352" y="420560"/>
                    <a:pt x="246478" y="420560"/>
                    <a:pt x="243603" y="420200"/>
                  </a:cubicBezTo>
                  <a:cubicBezTo>
                    <a:pt x="222044" y="414090"/>
                    <a:pt x="193657" y="403306"/>
                    <a:pt x="180362" y="367000"/>
                  </a:cubicBezTo>
                  <a:cubicBezTo>
                    <a:pt x="179284" y="364843"/>
                    <a:pt x="180362" y="363764"/>
                    <a:pt x="182159" y="364124"/>
                  </a:cubicBezTo>
                  <a:cubicBezTo>
                    <a:pt x="200125" y="365562"/>
                    <a:pt x="206593" y="364483"/>
                    <a:pt x="212701" y="363405"/>
                  </a:cubicBezTo>
                  <a:cubicBezTo>
                    <a:pt x="209108" y="362686"/>
                    <a:pt x="205515" y="361248"/>
                    <a:pt x="202281" y="360170"/>
                  </a:cubicBezTo>
                  <a:cubicBezTo>
                    <a:pt x="175332" y="349745"/>
                    <a:pt x="155569" y="323504"/>
                    <a:pt x="151976" y="294747"/>
                  </a:cubicBezTo>
                  <a:cubicBezTo>
                    <a:pt x="151616" y="291871"/>
                    <a:pt x="151257" y="288636"/>
                    <a:pt x="151616" y="285760"/>
                  </a:cubicBezTo>
                  <a:cubicBezTo>
                    <a:pt x="151616" y="283603"/>
                    <a:pt x="152694" y="283244"/>
                    <a:pt x="154491" y="283963"/>
                  </a:cubicBezTo>
                  <a:cubicBezTo>
                    <a:pt x="168145" y="291152"/>
                    <a:pt x="183955" y="292950"/>
                    <a:pt x="185033" y="292950"/>
                  </a:cubicBezTo>
                  <a:cubicBezTo>
                    <a:pt x="181800" y="290074"/>
                    <a:pt x="178566" y="287198"/>
                    <a:pt x="175332" y="283963"/>
                  </a:cubicBezTo>
                  <a:cubicBezTo>
                    <a:pt x="151976" y="262035"/>
                    <a:pt x="142993" y="216743"/>
                    <a:pt x="161677" y="188704"/>
                  </a:cubicBezTo>
                  <a:cubicBezTo>
                    <a:pt x="163115" y="186188"/>
                    <a:pt x="164193" y="186188"/>
                    <a:pt x="165989" y="188345"/>
                  </a:cubicBezTo>
                  <a:cubicBezTo>
                    <a:pt x="209108" y="237592"/>
                    <a:pt x="261569" y="260238"/>
                    <a:pt x="325169" y="269584"/>
                  </a:cubicBezTo>
                  <a:cubicBezTo>
                    <a:pt x="326966" y="269944"/>
                    <a:pt x="326966" y="269584"/>
                    <a:pt x="326966" y="267787"/>
                  </a:cubicBezTo>
                  <a:cubicBezTo>
                    <a:pt x="325169" y="256643"/>
                    <a:pt x="325169" y="245860"/>
                    <a:pt x="327685" y="234357"/>
                  </a:cubicBezTo>
                  <a:cubicBezTo>
                    <a:pt x="330559" y="223213"/>
                    <a:pt x="335949" y="212070"/>
                    <a:pt x="343495" y="203083"/>
                  </a:cubicBezTo>
                  <a:cubicBezTo>
                    <a:pt x="350681" y="194096"/>
                    <a:pt x="359664" y="186907"/>
                    <a:pt x="369725" y="181515"/>
                  </a:cubicBezTo>
                  <a:cubicBezTo>
                    <a:pt x="379786" y="176123"/>
                    <a:pt x="391285" y="172888"/>
                    <a:pt x="402424" y="172169"/>
                  </a:cubicBezTo>
                  <a:close/>
                  <a:moveTo>
                    <a:pt x="332221" y="35672"/>
                  </a:moveTo>
                  <a:cubicBezTo>
                    <a:pt x="168632" y="35672"/>
                    <a:pt x="35672" y="168633"/>
                    <a:pt x="35672" y="332221"/>
                  </a:cubicBezTo>
                  <a:cubicBezTo>
                    <a:pt x="35672" y="496169"/>
                    <a:pt x="168632" y="629129"/>
                    <a:pt x="332221" y="629129"/>
                  </a:cubicBezTo>
                  <a:cubicBezTo>
                    <a:pt x="495809" y="629129"/>
                    <a:pt x="629130" y="496169"/>
                    <a:pt x="629130" y="332221"/>
                  </a:cubicBezTo>
                  <a:cubicBezTo>
                    <a:pt x="629130" y="168633"/>
                    <a:pt x="495809" y="35672"/>
                    <a:pt x="332221" y="35672"/>
                  </a:cubicBezTo>
                  <a:close/>
                  <a:moveTo>
                    <a:pt x="332221" y="0"/>
                  </a:moveTo>
                  <a:cubicBezTo>
                    <a:pt x="515627" y="0"/>
                    <a:pt x="664802" y="149175"/>
                    <a:pt x="664802" y="332221"/>
                  </a:cubicBezTo>
                  <a:cubicBezTo>
                    <a:pt x="664802" y="515627"/>
                    <a:pt x="515627" y="664802"/>
                    <a:pt x="332221" y="664802"/>
                  </a:cubicBezTo>
                  <a:cubicBezTo>
                    <a:pt x="149175" y="664802"/>
                    <a:pt x="0" y="515627"/>
                    <a:pt x="0" y="332221"/>
                  </a:cubicBezTo>
                  <a:cubicBezTo>
                    <a:pt x="0" y="149175"/>
                    <a:pt x="149175" y="0"/>
                    <a:pt x="332221" y="0"/>
                  </a:cubicBezTo>
                  <a:close/>
                </a:path>
              </a:pathLst>
            </a:custGeom>
            <a:solidFill>
              <a:schemeClr val="tx1"/>
            </a:solidFill>
            <a:ln>
              <a:noFill/>
            </a:ln>
            <a:effectLst/>
          </p:spPr>
          <p:txBody>
            <a:bodyPr anchor="ctr"/>
            <a:lstStyle/>
            <a:p>
              <a:endParaRPr lang="en-US" dirty="0">
                <a:latin typeface="Source Sans Pro Light" panose="020B0403030403020204" pitchFamily="34" charset="0"/>
              </a:endParaRPr>
            </a:p>
          </p:txBody>
        </p:sp>
        <p:sp>
          <p:nvSpPr>
            <p:cNvPr id="41" name="Freeform 117">
              <a:extLst>
                <a:ext uri="{FF2B5EF4-FFF2-40B4-BE49-F238E27FC236}">
                  <a16:creationId xmlns:a16="http://schemas.microsoft.com/office/drawing/2014/main" id="{7D93C873-A8DF-5D4D-B8D3-64815BC262F3}"/>
                </a:ext>
              </a:extLst>
            </p:cNvPr>
            <p:cNvSpPr>
              <a:spLocks noChangeArrowheads="1"/>
            </p:cNvSpPr>
            <p:nvPr/>
          </p:nvSpPr>
          <p:spPr bwMode="auto">
            <a:xfrm>
              <a:off x="3611491" y="11879679"/>
              <a:ext cx="466803" cy="467418"/>
            </a:xfrm>
            <a:custGeom>
              <a:avLst/>
              <a:gdLst>
                <a:gd name="T0" fmla="*/ 639483 w 664803"/>
                <a:gd name="T1" fmla="*/ 241945 h 664802"/>
                <a:gd name="T2" fmla="*/ 762087 w 664803"/>
                <a:gd name="T3" fmla="*/ 241945 h 664802"/>
                <a:gd name="T4" fmla="*/ 771266 w 664803"/>
                <a:gd name="T5" fmla="*/ 250444 h 664802"/>
                <a:gd name="T6" fmla="*/ 771266 w 664803"/>
                <a:gd name="T7" fmla="*/ 357644 h 664802"/>
                <a:gd name="T8" fmla="*/ 762087 w 664803"/>
                <a:gd name="T9" fmla="*/ 366796 h 664802"/>
                <a:gd name="T10" fmla="*/ 689311 w 664803"/>
                <a:gd name="T11" fmla="*/ 366796 h 664802"/>
                <a:gd name="T12" fmla="*/ 657186 w 664803"/>
                <a:gd name="T13" fmla="*/ 398826 h 664802"/>
                <a:gd name="T14" fmla="*/ 657186 w 664803"/>
                <a:gd name="T15" fmla="*/ 474650 h 664802"/>
                <a:gd name="T16" fmla="*/ 760120 w 664803"/>
                <a:gd name="T17" fmla="*/ 474650 h 664802"/>
                <a:gd name="T18" fmla="*/ 769954 w 664803"/>
                <a:gd name="T19" fmla="*/ 484455 h 664802"/>
                <a:gd name="T20" fmla="*/ 760120 w 664803"/>
                <a:gd name="T21" fmla="*/ 591657 h 664802"/>
                <a:gd name="T22" fmla="*/ 751596 w 664803"/>
                <a:gd name="T23" fmla="*/ 600155 h 664802"/>
                <a:gd name="T24" fmla="*/ 657186 w 664803"/>
                <a:gd name="T25" fmla="*/ 600155 h 664802"/>
                <a:gd name="T26" fmla="*/ 657186 w 664803"/>
                <a:gd name="T27" fmla="*/ 955749 h 664802"/>
                <a:gd name="T28" fmla="*/ 648007 w 664803"/>
                <a:gd name="T29" fmla="*/ 964248 h 664802"/>
                <a:gd name="T30" fmla="*/ 518191 w 664803"/>
                <a:gd name="T31" fmla="*/ 964248 h 664802"/>
                <a:gd name="T32" fmla="*/ 508357 w 664803"/>
                <a:gd name="T33" fmla="*/ 955749 h 664802"/>
                <a:gd name="T34" fmla="*/ 508357 w 664803"/>
                <a:gd name="T35" fmla="*/ 606038 h 664802"/>
                <a:gd name="T36" fmla="*/ 508357 w 664803"/>
                <a:gd name="T37" fmla="*/ 600155 h 664802"/>
                <a:gd name="T38" fmla="*/ 443450 w 664803"/>
                <a:gd name="T39" fmla="*/ 600155 h 664802"/>
                <a:gd name="T40" fmla="*/ 434926 w 664803"/>
                <a:gd name="T41" fmla="*/ 591004 h 664802"/>
                <a:gd name="T42" fmla="*/ 434926 w 664803"/>
                <a:gd name="T43" fmla="*/ 483802 h 664802"/>
                <a:gd name="T44" fmla="*/ 443450 w 664803"/>
                <a:gd name="T45" fmla="*/ 474650 h 664802"/>
                <a:gd name="T46" fmla="*/ 508357 w 664803"/>
                <a:gd name="T47" fmla="*/ 474650 h 664802"/>
                <a:gd name="T48" fmla="*/ 508357 w 664803"/>
                <a:gd name="T49" fmla="*/ 372025 h 664802"/>
                <a:gd name="T50" fmla="*/ 639483 w 664803"/>
                <a:gd name="T51" fmla="*/ 241945 h 664802"/>
                <a:gd name="T52" fmla="*/ 603424 w 664803"/>
                <a:gd name="T53" fmla="*/ 64722 h 664802"/>
                <a:gd name="T54" fmla="*/ 64722 w 664803"/>
                <a:gd name="T55" fmla="*/ 602770 h 664802"/>
                <a:gd name="T56" fmla="*/ 603424 w 664803"/>
                <a:gd name="T57" fmla="*/ 1141469 h 664802"/>
                <a:gd name="T58" fmla="*/ 1140817 w 664803"/>
                <a:gd name="T59" fmla="*/ 602770 h 664802"/>
                <a:gd name="T60" fmla="*/ 603424 w 664803"/>
                <a:gd name="T61" fmla="*/ 64722 h 664802"/>
                <a:gd name="T62" fmla="*/ 603424 w 664803"/>
                <a:gd name="T63" fmla="*/ 0 h 664802"/>
                <a:gd name="T64" fmla="*/ 1206194 w 664803"/>
                <a:gd name="T65" fmla="*/ 602770 h 664802"/>
                <a:gd name="T66" fmla="*/ 603424 w 664803"/>
                <a:gd name="T67" fmla="*/ 1206193 h 664802"/>
                <a:gd name="T68" fmla="*/ 0 w 664803"/>
                <a:gd name="T69" fmla="*/ 602770 h 664802"/>
                <a:gd name="T70" fmla="*/ 603424 w 664803"/>
                <a:gd name="T71" fmla="*/ 0 h 6648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64803" h="664802">
                  <a:moveTo>
                    <a:pt x="352456" y="133350"/>
                  </a:moveTo>
                  <a:lnTo>
                    <a:pt x="420030" y="133350"/>
                  </a:lnTo>
                  <a:cubicBezTo>
                    <a:pt x="422921" y="133350"/>
                    <a:pt x="425089" y="135512"/>
                    <a:pt x="425089" y="138034"/>
                  </a:cubicBezTo>
                  <a:lnTo>
                    <a:pt x="425089" y="197118"/>
                  </a:lnTo>
                  <a:cubicBezTo>
                    <a:pt x="425089" y="200001"/>
                    <a:pt x="422921" y="202162"/>
                    <a:pt x="420030" y="202162"/>
                  </a:cubicBezTo>
                  <a:lnTo>
                    <a:pt x="379919" y="202162"/>
                  </a:lnTo>
                  <a:cubicBezTo>
                    <a:pt x="370163" y="202162"/>
                    <a:pt x="362213" y="210088"/>
                    <a:pt x="362213" y="219816"/>
                  </a:cubicBezTo>
                  <a:lnTo>
                    <a:pt x="362213" y="261607"/>
                  </a:lnTo>
                  <a:lnTo>
                    <a:pt x="418946" y="261607"/>
                  </a:lnTo>
                  <a:cubicBezTo>
                    <a:pt x="422198" y="261607"/>
                    <a:pt x="424366" y="264129"/>
                    <a:pt x="424366" y="267011"/>
                  </a:cubicBezTo>
                  <a:lnTo>
                    <a:pt x="418946" y="326096"/>
                  </a:lnTo>
                  <a:cubicBezTo>
                    <a:pt x="418946" y="328618"/>
                    <a:pt x="416778" y="330780"/>
                    <a:pt x="414248" y="330780"/>
                  </a:cubicBezTo>
                  <a:lnTo>
                    <a:pt x="362213" y="330780"/>
                  </a:lnTo>
                  <a:lnTo>
                    <a:pt x="362213" y="526768"/>
                  </a:lnTo>
                  <a:cubicBezTo>
                    <a:pt x="362213" y="529290"/>
                    <a:pt x="360045" y="531452"/>
                    <a:pt x="357154" y="531452"/>
                  </a:cubicBezTo>
                  <a:lnTo>
                    <a:pt x="285605" y="531452"/>
                  </a:lnTo>
                  <a:cubicBezTo>
                    <a:pt x="282714" y="531452"/>
                    <a:pt x="280185" y="529290"/>
                    <a:pt x="280185" y="526768"/>
                  </a:cubicBezTo>
                  <a:lnTo>
                    <a:pt x="280185" y="334022"/>
                  </a:lnTo>
                  <a:lnTo>
                    <a:pt x="280185" y="330780"/>
                  </a:lnTo>
                  <a:lnTo>
                    <a:pt x="244411" y="330780"/>
                  </a:lnTo>
                  <a:cubicBezTo>
                    <a:pt x="241881" y="330780"/>
                    <a:pt x="239713" y="328618"/>
                    <a:pt x="239713" y="325736"/>
                  </a:cubicBezTo>
                  <a:lnTo>
                    <a:pt x="239713" y="266651"/>
                  </a:lnTo>
                  <a:cubicBezTo>
                    <a:pt x="239713" y="264129"/>
                    <a:pt x="241881" y="261607"/>
                    <a:pt x="244411" y="261607"/>
                  </a:cubicBezTo>
                  <a:lnTo>
                    <a:pt x="280185" y="261607"/>
                  </a:lnTo>
                  <a:lnTo>
                    <a:pt x="280185" y="205044"/>
                  </a:lnTo>
                  <a:cubicBezTo>
                    <a:pt x="280185" y="165054"/>
                    <a:pt x="312707" y="133350"/>
                    <a:pt x="352456" y="133350"/>
                  </a:cubicBezTo>
                  <a:close/>
                  <a:moveTo>
                    <a:pt x="332582" y="35672"/>
                  </a:moveTo>
                  <a:cubicBezTo>
                    <a:pt x="168993" y="35672"/>
                    <a:pt x="35672" y="168633"/>
                    <a:pt x="35672" y="332221"/>
                  </a:cubicBezTo>
                  <a:cubicBezTo>
                    <a:pt x="35672" y="496169"/>
                    <a:pt x="168993" y="629129"/>
                    <a:pt x="332582" y="629129"/>
                  </a:cubicBezTo>
                  <a:cubicBezTo>
                    <a:pt x="495810" y="629129"/>
                    <a:pt x="628770" y="496169"/>
                    <a:pt x="628770" y="332221"/>
                  </a:cubicBezTo>
                  <a:cubicBezTo>
                    <a:pt x="628770" y="168633"/>
                    <a:pt x="495810" y="35672"/>
                    <a:pt x="332582" y="35672"/>
                  </a:cubicBezTo>
                  <a:close/>
                  <a:moveTo>
                    <a:pt x="332582" y="0"/>
                  </a:moveTo>
                  <a:cubicBezTo>
                    <a:pt x="515628" y="0"/>
                    <a:pt x="664803" y="149175"/>
                    <a:pt x="664803" y="332221"/>
                  </a:cubicBezTo>
                  <a:cubicBezTo>
                    <a:pt x="664803" y="515627"/>
                    <a:pt x="515628" y="664802"/>
                    <a:pt x="332582" y="664802"/>
                  </a:cubicBezTo>
                  <a:cubicBezTo>
                    <a:pt x="149175" y="664802"/>
                    <a:pt x="0" y="515627"/>
                    <a:pt x="0" y="332221"/>
                  </a:cubicBezTo>
                  <a:cubicBezTo>
                    <a:pt x="0" y="149175"/>
                    <a:pt x="149175" y="0"/>
                    <a:pt x="332582" y="0"/>
                  </a:cubicBezTo>
                  <a:close/>
                </a:path>
              </a:pathLst>
            </a:custGeom>
            <a:solidFill>
              <a:schemeClr val="tx1"/>
            </a:solidFill>
            <a:ln>
              <a:noFill/>
            </a:ln>
            <a:effectLst/>
          </p:spPr>
          <p:txBody>
            <a:bodyPr anchor="ctr"/>
            <a:lstStyle/>
            <a:p>
              <a:endParaRPr lang="en-US" dirty="0">
                <a:latin typeface="Source Sans Pro Light" panose="020B0403030403020204" pitchFamily="34" charset="0"/>
              </a:endParaRPr>
            </a:p>
          </p:txBody>
        </p:sp>
        <p:sp>
          <p:nvSpPr>
            <p:cNvPr id="42" name="Freeform 118">
              <a:extLst>
                <a:ext uri="{FF2B5EF4-FFF2-40B4-BE49-F238E27FC236}">
                  <a16:creationId xmlns:a16="http://schemas.microsoft.com/office/drawing/2014/main" id="{F4216CF8-36F8-EC4F-BFB8-41BE764FF614}"/>
                </a:ext>
              </a:extLst>
            </p:cNvPr>
            <p:cNvSpPr>
              <a:spLocks noChangeArrowheads="1"/>
            </p:cNvSpPr>
            <p:nvPr/>
          </p:nvSpPr>
          <p:spPr bwMode="auto">
            <a:xfrm>
              <a:off x="5126429" y="11879679"/>
              <a:ext cx="467418" cy="467418"/>
            </a:xfrm>
            <a:custGeom>
              <a:avLst/>
              <a:gdLst>
                <a:gd name="T0" fmla="*/ 548487 w 664803"/>
                <a:gd name="T1" fmla="*/ 501871 h 664802"/>
                <a:gd name="T2" fmla="*/ 534769 w 664803"/>
                <a:gd name="T3" fmla="*/ 511014 h 664802"/>
                <a:gd name="T4" fmla="*/ 534769 w 664803"/>
                <a:gd name="T5" fmla="*/ 690609 h 664802"/>
                <a:gd name="T6" fmla="*/ 547834 w 664803"/>
                <a:gd name="T7" fmla="*/ 699751 h 664802"/>
                <a:gd name="T8" fmla="*/ 707892 w 664803"/>
                <a:gd name="T9" fmla="*/ 612239 h 664802"/>
                <a:gd name="T10" fmla="*/ 709198 w 664803"/>
                <a:gd name="T11" fmla="*/ 593954 h 664802"/>
                <a:gd name="T12" fmla="*/ 405418 w 664803"/>
                <a:gd name="T13" fmla="*/ 354276 h 664802"/>
                <a:gd name="T14" fmla="*/ 806537 w 664803"/>
                <a:gd name="T15" fmla="*/ 354276 h 664802"/>
                <a:gd name="T16" fmla="*/ 961367 w 664803"/>
                <a:gd name="T17" fmla="*/ 509054 h 664802"/>
                <a:gd name="T18" fmla="*/ 961367 w 664803"/>
                <a:gd name="T19" fmla="*/ 697139 h 664802"/>
                <a:gd name="T20" fmla="*/ 806537 w 664803"/>
                <a:gd name="T21" fmla="*/ 851917 h 664802"/>
                <a:gd name="T22" fmla="*/ 405418 w 664803"/>
                <a:gd name="T23" fmla="*/ 851917 h 664802"/>
                <a:gd name="T24" fmla="*/ 250587 w 664803"/>
                <a:gd name="T25" fmla="*/ 697139 h 664802"/>
                <a:gd name="T26" fmla="*/ 250587 w 664803"/>
                <a:gd name="T27" fmla="*/ 509054 h 664802"/>
                <a:gd name="T28" fmla="*/ 405418 w 664803"/>
                <a:gd name="T29" fmla="*/ 354276 h 664802"/>
                <a:gd name="T30" fmla="*/ 602770 w 664803"/>
                <a:gd name="T31" fmla="*/ 64722 h 664802"/>
                <a:gd name="T32" fmla="*/ 64722 w 664803"/>
                <a:gd name="T33" fmla="*/ 603423 h 664802"/>
                <a:gd name="T34" fmla="*/ 602770 w 664803"/>
                <a:gd name="T35" fmla="*/ 1141469 h 664802"/>
                <a:gd name="T36" fmla="*/ 1141472 w 664803"/>
                <a:gd name="T37" fmla="*/ 603423 h 664802"/>
                <a:gd name="T38" fmla="*/ 602770 w 664803"/>
                <a:gd name="T39" fmla="*/ 64722 h 664802"/>
                <a:gd name="T40" fmla="*/ 602770 w 664803"/>
                <a:gd name="T41" fmla="*/ 0 h 664802"/>
                <a:gd name="T42" fmla="*/ 1206194 w 664803"/>
                <a:gd name="T43" fmla="*/ 603423 h 664802"/>
                <a:gd name="T44" fmla="*/ 602770 w 664803"/>
                <a:gd name="T45" fmla="*/ 1206193 h 664802"/>
                <a:gd name="T46" fmla="*/ 0 w 664803"/>
                <a:gd name="T47" fmla="*/ 603423 h 664802"/>
                <a:gd name="T48" fmla="*/ 602770 w 664803"/>
                <a:gd name="T49" fmla="*/ 0 h 66480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64803" h="664802">
                  <a:moveTo>
                    <a:pt x="302303" y="276610"/>
                  </a:moveTo>
                  <a:cubicBezTo>
                    <a:pt x="297983" y="274450"/>
                    <a:pt x="294742" y="276970"/>
                    <a:pt x="294742" y="281649"/>
                  </a:cubicBezTo>
                  <a:lnTo>
                    <a:pt x="294742" y="380634"/>
                  </a:lnTo>
                  <a:cubicBezTo>
                    <a:pt x="294742" y="385313"/>
                    <a:pt x="297983" y="387833"/>
                    <a:pt x="301943" y="385673"/>
                  </a:cubicBezTo>
                  <a:lnTo>
                    <a:pt x="390160" y="337440"/>
                  </a:lnTo>
                  <a:cubicBezTo>
                    <a:pt x="394120" y="335281"/>
                    <a:pt x="394840" y="329522"/>
                    <a:pt x="390880" y="327362"/>
                  </a:cubicBezTo>
                  <a:lnTo>
                    <a:pt x="302303" y="276610"/>
                  </a:lnTo>
                  <a:close/>
                  <a:moveTo>
                    <a:pt x="223449" y="195262"/>
                  </a:moveTo>
                  <a:lnTo>
                    <a:pt x="444529" y="195262"/>
                  </a:lnTo>
                  <a:cubicBezTo>
                    <a:pt x="491698" y="195262"/>
                    <a:pt x="529865" y="233416"/>
                    <a:pt x="529865" y="280569"/>
                  </a:cubicBezTo>
                  <a:lnTo>
                    <a:pt x="529865" y="384233"/>
                  </a:lnTo>
                  <a:cubicBezTo>
                    <a:pt x="529865" y="431386"/>
                    <a:pt x="491698" y="469540"/>
                    <a:pt x="444529" y="469540"/>
                  </a:cubicBezTo>
                  <a:lnTo>
                    <a:pt x="223449" y="469540"/>
                  </a:lnTo>
                  <a:cubicBezTo>
                    <a:pt x="176280" y="469540"/>
                    <a:pt x="138113" y="431386"/>
                    <a:pt x="138113" y="384233"/>
                  </a:cubicBezTo>
                  <a:lnTo>
                    <a:pt x="138113" y="280569"/>
                  </a:lnTo>
                  <a:cubicBezTo>
                    <a:pt x="138113" y="233416"/>
                    <a:pt x="176280" y="195262"/>
                    <a:pt x="223449" y="195262"/>
                  </a:cubicBezTo>
                  <a:close/>
                  <a:moveTo>
                    <a:pt x="332221" y="35672"/>
                  </a:moveTo>
                  <a:cubicBezTo>
                    <a:pt x="168633" y="35672"/>
                    <a:pt x="35672" y="168993"/>
                    <a:pt x="35672" y="332581"/>
                  </a:cubicBezTo>
                  <a:cubicBezTo>
                    <a:pt x="35672" y="496169"/>
                    <a:pt x="168633" y="629129"/>
                    <a:pt x="332221" y="629129"/>
                  </a:cubicBezTo>
                  <a:cubicBezTo>
                    <a:pt x="496170" y="629129"/>
                    <a:pt x="629131" y="496169"/>
                    <a:pt x="629131" y="332581"/>
                  </a:cubicBezTo>
                  <a:cubicBezTo>
                    <a:pt x="629131" y="168993"/>
                    <a:pt x="496170" y="35672"/>
                    <a:pt x="332221" y="35672"/>
                  </a:cubicBezTo>
                  <a:close/>
                  <a:moveTo>
                    <a:pt x="332221" y="0"/>
                  </a:moveTo>
                  <a:cubicBezTo>
                    <a:pt x="515628" y="0"/>
                    <a:pt x="664803" y="149175"/>
                    <a:pt x="664803" y="332581"/>
                  </a:cubicBezTo>
                  <a:cubicBezTo>
                    <a:pt x="664803" y="515627"/>
                    <a:pt x="515628" y="664802"/>
                    <a:pt x="332221" y="664802"/>
                  </a:cubicBezTo>
                  <a:cubicBezTo>
                    <a:pt x="149175" y="664802"/>
                    <a:pt x="0" y="515627"/>
                    <a:pt x="0" y="332581"/>
                  </a:cubicBezTo>
                  <a:cubicBezTo>
                    <a:pt x="0" y="149175"/>
                    <a:pt x="149175" y="0"/>
                    <a:pt x="332221" y="0"/>
                  </a:cubicBezTo>
                  <a:close/>
                </a:path>
              </a:pathLst>
            </a:custGeom>
            <a:solidFill>
              <a:schemeClr val="tx1"/>
            </a:solidFill>
            <a:ln>
              <a:noFill/>
            </a:ln>
            <a:effectLst/>
          </p:spPr>
          <p:txBody>
            <a:bodyPr anchor="ctr"/>
            <a:lstStyle/>
            <a:p>
              <a:endParaRPr lang="en-US" dirty="0">
                <a:latin typeface="Source Sans Pro Light" panose="020B0403030403020204" pitchFamily="34" charset="0"/>
              </a:endParaRPr>
            </a:p>
          </p:txBody>
        </p:sp>
        <p:sp>
          <p:nvSpPr>
            <p:cNvPr id="43" name="Freeform 78">
              <a:extLst>
                <a:ext uri="{FF2B5EF4-FFF2-40B4-BE49-F238E27FC236}">
                  <a16:creationId xmlns:a16="http://schemas.microsoft.com/office/drawing/2014/main" id="{7AFFEBE4-9245-A74A-B293-EA2EAA21A0AD}"/>
                </a:ext>
              </a:extLst>
            </p:cNvPr>
            <p:cNvSpPr>
              <a:spLocks noChangeArrowheads="1"/>
            </p:cNvSpPr>
            <p:nvPr/>
          </p:nvSpPr>
          <p:spPr bwMode="auto">
            <a:xfrm>
              <a:off x="4372336" y="11879679"/>
              <a:ext cx="464342" cy="464342"/>
            </a:xfrm>
            <a:custGeom>
              <a:avLst/>
              <a:gdLst>
                <a:gd name="T0" fmla="*/ 908128 w 1834"/>
                <a:gd name="T1" fmla="*/ 744142 h 1834"/>
                <a:gd name="T2" fmla="*/ 452757 w 1834"/>
                <a:gd name="T3" fmla="*/ 899634 h 1834"/>
                <a:gd name="T4" fmla="*/ 296612 w 1834"/>
                <a:gd name="T5" fmla="*/ 744142 h 1834"/>
                <a:gd name="T6" fmla="*/ 296612 w 1834"/>
                <a:gd name="T7" fmla="*/ 444264 h 1834"/>
                <a:gd name="T8" fmla="*/ 751982 w 1834"/>
                <a:gd name="T9" fmla="*/ 288118 h 1834"/>
                <a:gd name="T10" fmla="*/ 908128 w 1834"/>
                <a:gd name="T11" fmla="*/ 444264 h 1834"/>
                <a:gd name="T12" fmla="*/ 979341 w 1834"/>
                <a:gd name="T13" fmla="*/ 444264 h 1834"/>
                <a:gd name="T14" fmla="*/ 751982 w 1834"/>
                <a:gd name="T15" fmla="*/ 216905 h 1834"/>
                <a:gd name="T16" fmla="*/ 452757 w 1834"/>
                <a:gd name="T17" fmla="*/ 216905 h 1834"/>
                <a:gd name="T18" fmla="*/ 225399 w 1834"/>
                <a:gd name="T19" fmla="*/ 744142 h 1834"/>
                <a:gd name="T20" fmla="*/ 452757 w 1834"/>
                <a:gd name="T21" fmla="*/ 970847 h 1834"/>
                <a:gd name="T22" fmla="*/ 751982 w 1834"/>
                <a:gd name="T23" fmla="*/ 970847 h 1834"/>
                <a:gd name="T24" fmla="*/ 979341 w 1834"/>
                <a:gd name="T25" fmla="*/ 444264 h 1834"/>
                <a:gd name="T26" fmla="*/ 603676 w 1834"/>
                <a:gd name="T27" fmla="*/ 718009 h 1834"/>
                <a:gd name="T28" fmla="*/ 484770 w 1834"/>
                <a:gd name="T29" fmla="*/ 599103 h 1834"/>
                <a:gd name="T30" fmla="*/ 603676 w 1834"/>
                <a:gd name="T31" fmla="*/ 479544 h 1834"/>
                <a:gd name="T32" fmla="*/ 722582 w 1834"/>
                <a:gd name="T33" fmla="*/ 599103 h 1834"/>
                <a:gd name="T34" fmla="*/ 603676 w 1834"/>
                <a:gd name="T35" fmla="*/ 412904 h 1834"/>
                <a:gd name="T36" fmla="*/ 417477 w 1834"/>
                <a:gd name="T37" fmla="*/ 599103 h 1834"/>
                <a:gd name="T38" fmla="*/ 603676 w 1834"/>
                <a:gd name="T39" fmla="*/ 784649 h 1834"/>
                <a:gd name="T40" fmla="*/ 789875 w 1834"/>
                <a:gd name="T41" fmla="*/ 599103 h 1834"/>
                <a:gd name="T42" fmla="*/ 603676 w 1834"/>
                <a:gd name="T43" fmla="*/ 412904 h 1834"/>
                <a:gd name="T44" fmla="*/ 800328 w 1834"/>
                <a:gd name="T45" fmla="*/ 356064 h 1834"/>
                <a:gd name="T46" fmla="*/ 756555 w 1834"/>
                <a:gd name="T47" fmla="*/ 400491 h 1834"/>
                <a:gd name="T48" fmla="*/ 800328 w 1834"/>
                <a:gd name="T49" fmla="*/ 444264 h 1834"/>
                <a:gd name="T50" fmla="*/ 844755 w 1834"/>
                <a:gd name="T51" fmla="*/ 400491 h 1834"/>
                <a:gd name="T52" fmla="*/ 598450 w 1834"/>
                <a:gd name="T53" fmla="*/ 56840 h 1834"/>
                <a:gd name="T54" fmla="*/ 56840 w 1834"/>
                <a:gd name="T55" fmla="*/ 599103 h 1834"/>
                <a:gd name="T56" fmla="*/ 598450 w 1834"/>
                <a:gd name="T57" fmla="*/ 1140713 h 1834"/>
                <a:gd name="T58" fmla="*/ 1140713 w 1834"/>
                <a:gd name="T59" fmla="*/ 599103 h 1834"/>
                <a:gd name="T60" fmla="*/ 598450 w 1834"/>
                <a:gd name="T61" fmla="*/ 56840 h 1834"/>
                <a:gd name="T62" fmla="*/ 598450 w 1834"/>
                <a:gd name="T63" fmla="*/ 1197553 h 1834"/>
                <a:gd name="T64" fmla="*/ 0 w 1834"/>
                <a:gd name="T65" fmla="*/ 599103 h 1834"/>
                <a:gd name="T66" fmla="*/ 598450 w 1834"/>
                <a:gd name="T67" fmla="*/ 0 h 1834"/>
                <a:gd name="T68" fmla="*/ 1197553 w 1834"/>
                <a:gd name="T69" fmla="*/ 599103 h 183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834" h="1834">
                  <a:moveTo>
                    <a:pt x="1390" y="1139"/>
                  </a:moveTo>
                  <a:lnTo>
                    <a:pt x="1390" y="1139"/>
                  </a:lnTo>
                  <a:cubicBezTo>
                    <a:pt x="1390" y="1270"/>
                    <a:pt x="1283" y="1377"/>
                    <a:pt x="1151" y="1377"/>
                  </a:cubicBezTo>
                  <a:lnTo>
                    <a:pt x="693" y="1377"/>
                  </a:lnTo>
                  <a:cubicBezTo>
                    <a:pt x="561" y="1377"/>
                    <a:pt x="454" y="1270"/>
                    <a:pt x="454" y="1139"/>
                  </a:cubicBezTo>
                  <a:lnTo>
                    <a:pt x="454" y="680"/>
                  </a:lnTo>
                  <a:cubicBezTo>
                    <a:pt x="454" y="548"/>
                    <a:pt x="561" y="441"/>
                    <a:pt x="693" y="441"/>
                  </a:cubicBezTo>
                  <a:lnTo>
                    <a:pt x="1151" y="441"/>
                  </a:lnTo>
                  <a:cubicBezTo>
                    <a:pt x="1283" y="441"/>
                    <a:pt x="1390" y="548"/>
                    <a:pt x="1390" y="680"/>
                  </a:cubicBezTo>
                  <a:lnTo>
                    <a:pt x="1390" y="1139"/>
                  </a:lnTo>
                  <a:close/>
                  <a:moveTo>
                    <a:pt x="1499" y="680"/>
                  </a:moveTo>
                  <a:lnTo>
                    <a:pt x="1499" y="680"/>
                  </a:lnTo>
                  <a:cubicBezTo>
                    <a:pt x="1499" y="488"/>
                    <a:pt x="1343" y="332"/>
                    <a:pt x="1151" y="332"/>
                  </a:cubicBezTo>
                  <a:lnTo>
                    <a:pt x="693" y="332"/>
                  </a:lnTo>
                  <a:cubicBezTo>
                    <a:pt x="501" y="332"/>
                    <a:pt x="345" y="488"/>
                    <a:pt x="345" y="680"/>
                  </a:cubicBezTo>
                  <a:lnTo>
                    <a:pt x="345" y="1139"/>
                  </a:lnTo>
                  <a:cubicBezTo>
                    <a:pt x="345" y="1331"/>
                    <a:pt x="501" y="1486"/>
                    <a:pt x="693" y="1486"/>
                  </a:cubicBezTo>
                  <a:lnTo>
                    <a:pt x="1151" y="1486"/>
                  </a:lnTo>
                  <a:cubicBezTo>
                    <a:pt x="1343" y="1486"/>
                    <a:pt x="1499" y="1331"/>
                    <a:pt x="1499" y="1139"/>
                  </a:cubicBezTo>
                  <a:lnTo>
                    <a:pt x="1499" y="680"/>
                  </a:lnTo>
                  <a:close/>
                  <a:moveTo>
                    <a:pt x="924" y="1099"/>
                  </a:moveTo>
                  <a:lnTo>
                    <a:pt x="924" y="1099"/>
                  </a:lnTo>
                  <a:cubicBezTo>
                    <a:pt x="823" y="1099"/>
                    <a:pt x="742" y="1017"/>
                    <a:pt x="742" y="917"/>
                  </a:cubicBezTo>
                  <a:cubicBezTo>
                    <a:pt x="742" y="816"/>
                    <a:pt x="823" y="734"/>
                    <a:pt x="924" y="734"/>
                  </a:cubicBezTo>
                  <a:cubicBezTo>
                    <a:pt x="1025" y="734"/>
                    <a:pt x="1106" y="816"/>
                    <a:pt x="1106" y="917"/>
                  </a:cubicBezTo>
                  <a:cubicBezTo>
                    <a:pt x="1106" y="1017"/>
                    <a:pt x="1025" y="1099"/>
                    <a:pt x="924" y="1099"/>
                  </a:cubicBezTo>
                  <a:close/>
                  <a:moveTo>
                    <a:pt x="924" y="632"/>
                  </a:moveTo>
                  <a:lnTo>
                    <a:pt x="924" y="632"/>
                  </a:lnTo>
                  <a:cubicBezTo>
                    <a:pt x="767" y="632"/>
                    <a:pt x="639" y="760"/>
                    <a:pt x="639" y="917"/>
                  </a:cubicBezTo>
                  <a:cubicBezTo>
                    <a:pt x="639" y="1074"/>
                    <a:pt x="767" y="1201"/>
                    <a:pt x="924" y="1201"/>
                  </a:cubicBezTo>
                  <a:cubicBezTo>
                    <a:pt x="1081" y="1201"/>
                    <a:pt x="1209" y="1074"/>
                    <a:pt x="1209" y="917"/>
                  </a:cubicBezTo>
                  <a:cubicBezTo>
                    <a:pt x="1209" y="760"/>
                    <a:pt x="1081" y="632"/>
                    <a:pt x="924" y="632"/>
                  </a:cubicBezTo>
                  <a:close/>
                  <a:moveTo>
                    <a:pt x="1225" y="545"/>
                  </a:moveTo>
                  <a:lnTo>
                    <a:pt x="1225" y="545"/>
                  </a:lnTo>
                  <a:cubicBezTo>
                    <a:pt x="1188" y="545"/>
                    <a:pt x="1158" y="575"/>
                    <a:pt x="1158" y="613"/>
                  </a:cubicBezTo>
                  <a:cubicBezTo>
                    <a:pt x="1158" y="650"/>
                    <a:pt x="1188" y="680"/>
                    <a:pt x="1225" y="680"/>
                  </a:cubicBezTo>
                  <a:cubicBezTo>
                    <a:pt x="1263" y="680"/>
                    <a:pt x="1293" y="650"/>
                    <a:pt x="1293" y="613"/>
                  </a:cubicBezTo>
                  <a:cubicBezTo>
                    <a:pt x="1293" y="575"/>
                    <a:pt x="1263" y="545"/>
                    <a:pt x="1225" y="545"/>
                  </a:cubicBezTo>
                  <a:close/>
                  <a:moveTo>
                    <a:pt x="916" y="87"/>
                  </a:moveTo>
                  <a:lnTo>
                    <a:pt x="916" y="87"/>
                  </a:lnTo>
                  <a:cubicBezTo>
                    <a:pt x="459" y="87"/>
                    <a:pt x="87" y="459"/>
                    <a:pt x="87" y="917"/>
                  </a:cubicBezTo>
                  <a:cubicBezTo>
                    <a:pt x="87" y="1374"/>
                    <a:pt x="459" y="1746"/>
                    <a:pt x="916" y="1746"/>
                  </a:cubicBezTo>
                  <a:cubicBezTo>
                    <a:pt x="1374" y="1746"/>
                    <a:pt x="1746" y="1374"/>
                    <a:pt x="1746" y="917"/>
                  </a:cubicBezTo>
                  <a:cubicBezTo>
                    <a:pt x="1746" y="459"/>
                    <a:pt x="1374" y="87"/>
                    <a:pt x="916" y="87"/>
                  </a:cubicBezTo>
                  <a:close/>
                  <a:moveTo>
                    <a:pt x="916" y="1833"/>
                  </a:moveTo>
                  <a:lnTo>
                    <a:pt x="916" y="1833"/>
                  </a:lnTo>
                  <a:cubicBezTo>
                    <a:pt x="411" y="1833"/>
                    <a:pt x="0" y="1422"/>
                    <a:pt x="0" y="917"/>
                  </a:cubicBezTo>
                  <a:cubicBezTo>
                    <a:pt x="0" y="411"/>
                    <a:pt x="411" y="0"/>
                    <a:pt x="916" y="0"/>
                  </a:cubicBezTo>
                  <a:cubicBezTo>
                    <a:pt x="1422" y="0"/>
                    <a:pt x="1833" y="411"/>
                    <a:pt x="1833" y="917"/>
                  </a:cubicBezTo>
                  <a:cubicBezTo>
                    <a:pt x="1833" y="1422"/>
                    <a:pt x="1422" y="1833"/>
                    <a:pt x="916" y="1833"/>
                  </a:cubicBezTo>
                  <a:close/>
                </a:path>
              </a:pathLst>
            </a:custGeom>
            <a:solidFill>
              <a:schemeClr val="tx1"/>
            </a:solidFill>
            <a:ln>
              <a:noFill/>
            </a:ln>
            <a:effectLst/>
          </p:spPr>
          <p:txBody>
            <a:bodyPr wrap="none" anchor="ctr"/>
            <a:lstStyle/>
            <a:p>
              <a:endParaRPr lang="en-US" dirty="0">
                <a:latin typeface="Source Sans Pro Light" panose="020B0403030403020204" pitchFamily="34" charset="0"/>
              </a:endParaRPr>
            </a:p>
          </p:txBody>
        </p:sp>
      </p:grpSp>
      <p:sp>
        <p:nvSpPr>
          <p:cNvPr id="45" name="TextBox 44">
            <a:extLst>
              <a:ext uri="{FF2B5EF4-FFF2-40B4-BE49-F238E27FC236}">
                <a16:creationId xmlns:a16="http://schemas.microsoft.com/office/drawing/2014/main" id="{CAC777AB-4FD2-A84D-A501-ECE706206944}"/>
              </a:ext>
            </a:extLst>
          </p:cNvPr>
          <p:cNvSpPr txBox="1"/>
          <p:nvPr/>
        </p:nvSpPr>
        <p:spPr>
          <a:xfrm>
            <a:off x="10556009" y="10583243"/>
            <a:ext cx="3265639" cy="584775"/>
          </a:xfrm>
          <a:prstGeom prst="rect">
            <a:avLst/>
          </a:prstGeom>
          <a:noFill/>
        </p:spPr>
        <p:txBody>
          <a:bodyPr wrap="none" rtlCol="0" anchor="ctr" anchorCtr="0">
            <a:spAutoFit/>
          </a:bodyPr>
          <a:lstStyle/>
          <a:p>
            <a:pPr algn="ctr"/>
            <a:r>
              <a:rPr lang="en-US" sz="3200" spc="600" dirty="0">
                <a:solidFill>
                  <a:schemeClr val="tx2"/>
                </a:solidFill>
                <a:latin typeface="Oswald Medium" panose="02000603000000000000" pitchFamily="2" charset="77"/>
                <a:ea typeface="League Spartan" charset="0"/>
                <a:cs typeface="Poppins" pitchFamily="2" charset="77"/>
              </a:rPr>
              <a:t>SETH MORRIS</a:t>
            </a:r>
          </a:p>
        </p:txBody>
      </p:sp>
      <p:sp>
        <p:nvSpPr>
          <p:cNvPr id="46" name="Subtitle 2">
            <a:extLst>
              <a:ext uri="{FF2B5EF4-FFF2-40B4-BE49-F238E27FC236}">
                <a16:creationId xmlns:a16="http://schemas.microsoft.com/office/drawing/2014/main" id="{A665A7A3-55DF-2742-B660-C05DC2311D30}"/>
              </a:ext>
            </a:extLst>
          </p:cNvPr>
          <p:cNvSpPr txBox="1">
            <a:spLocks/>
          </p:cNvSpPr>
          <p:nvPr/>
        </p:nvSpPr>
        <p:spPr>
          <a:xfrm>
            <a:off x="9212159" y="11215518"/>
            <a:ext cx="5953329" cy="958019"/>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Source Sans Pro Light" panose="020B0403030403020204" pitchFamily="34" charset="0"/>
                <a:ea typeface="Source Sans Pro Light" panose="020B0403030403020204" pitchFamily="34" charset="0"/>
                <a:cs typeface="Mukta ExtraLight" panose="020B0000000000000000" pitchFamily="34" charset="77"/>
              </a:rPr>
              <a:t>Green marketing is a practice where companies go above and beyond.</a:t>
            </a:r>
          </a:p>
        </p:txBody>
      </p:sp>
      <p:grpSp>
        <p:nvGrpSpPr>
          <p:cNvPr id="47" name="Group 46">
            <a:extLst>
              <a:ext uri="{FF2B5EF4-FFF2-40B4-BE49-F238E27FC236}">
                <a16:creationId xmlns:a16="http://schemas.microsoft.com/office/drawing/2014/main" id="{569429FD-953B-E148-8969-59C0108322FC}"/>
              </a:ext>
            </a:extLst>
          </p:cNvPr>
          <p:cNvGrpSpPr/>
          <p:nvPr/>
        </p:nvGrpSpPr>
        <p:grpSpPr>
          <a:xfrm>
            <a:off x="10817224" y="12403455"/>
            <a:ext cx="2743200" cy="467418"/>
            <a:chOff x="2850647" y="11879679"/>
            <a:chExt cx="2743200" cy="467418"/>
          </a:xfrm>
        </p:grpSpPr>
        <p:sp>
          <p:nvSpPr>
            <p:cNvPr id="48" name="Freeform 115">
              <a:extLst>
                <a:ext uri="{FF2B5EF4-FFF2-40B4-BE49-F238E27FC236}">
                  <a16:creationId xmlns:a16="http://schemas.microsoft.com/office/drawing/2014/main" id="{B3F2608B-CA57-634B-ABCF-54A3104EC7AA}"/>
                </a:ext>
              </a:extLst>
            </p:cNvPr>
            <p:cNvSpPr>
              <a:spLocks noChangeArrowheads="1"/>
            </p:cNvSpPr>
            <p:nvPr/>
          </p:nvSpPr>
          <p:spPr bwMode="auto">
            <a:xfrm>
              <a:off x="2850647" y="11879679"/>
              <a:ext cx="466803" cy="467418"/>
            </a:xfrm>
            <a:custGeom>
              <a:avLst/>
              <a:gdLst>
                <a:gd name="T0" fmla="*/ 730144 w 664802"/>
                <a:gd name="T1" fmla="*/ 312377 h 664802"/>
                <a:gd name="T2" fmla="*/ 792730 w 664802"/>
                <a:gd name="T3" fmla="*/ 322812 h 664802"/>
                <a:gd name="T4" fmla="*/ 833802 w 664802"/>
                <a:gd name="T5" fmla="*/ 347596 h 664802"/>
                <a:gd name="T6" fmla="*/ 840974 w 664802"/>
                <a:gd name="T7" fmla="*/ 354770 h 664802"/>
                <a:gd name="T8" fmla="*/ 846842 w 664802"/>
                <a:gd name="T9" fmla="*/ 356728 h 664802"/>
                <a:gd name="T10" fmla="*/ 930941 w 664802"/>
                <a:gd name="T11" fmla="*/ 324116 h 664802"/>
                <a:gd name="T12" fmla="*/ 934853 w 664802"/>
                <a:gd name="T13" fmla="*/ 324116 h 664802"/>
                <a:gd name="T14" fmla="*/ 934853 w 664802"/>
                <a:gd name="T15" fmla="*/ 328030 h 664802"/>
                <a:gd name="T16" fmla="*/ 910731 w 664802"/>
                <a:gd name="T17" fmla="*/ 370422 h 664802"/>
                <a:gd name="T18" fmla="*/ 876178 w 664802"/>
                <a:gd name="T19" fmla="*/ 401729 h 664802"/>
                <a:gd name="T20" fmla="*/ 947241 w 664802"/>
                <a:gd name="T21" fmla="*/ 381510 h 664802"/>
                <a:gd name="T22" fmla="*/ 949849 w 664802"/>
                <a:gd name="T23" fmla="*/ 381510 h 664802"/>
                <a:gd name="T24" fmla="*/ 949849 w 664802"/>
                <a:gd name="T25" fmla="*/ 382163 h 664802"/>
                <a:gd name="T26" fmla="*/ 945937 w 664802"/>
                <a:gd name="T27" fmla="*/ 393251 h 664802"/>
                <a:gd name="T28" fmla="*/ 890521 w 664802"/>
                <a:gd name="T29" fmla="*/ 451296 h 664802"/>
                <a:gd name="T30" fmla="*/ 882046 w 664802"/>
                <a:gd name="T31" fmla="*/ 461079 h 664802"/>
                <a:gd name="T32" fmla="*/ 767957 w 664802"/>
                <a:gd name="T33" fmla="*/ 776746 h 664802"/>
                <a:gd name="T34" fmla="*/ 355927 w 664802"/>
                <a:gd name="T35" fmla="*/ 872618 h 664802"/>
                <a:gd name="T36" fmla="*/ 276391 w 664802"/>
                <a:gd name="T37" fmla="*/ 841313 h 664802"/>
                <a:gd name="T38" fmla="*/ 250965 w 664802"/>
                <a:gd name="T39" fmla="*/ 826312 h 664802"/>
                <a:gd name="T40" fmla="*/ 249011 w 664802"/>
                <a:gd name="T41" fmla="*/ 821747 h 664802"/>
                <a:gd name="T42" fmla="*/ 258788 w 664802"/>
                <a:gd name="T43" fmla="*/ 821747 h 664802"/>
                <a:gd name="T44" fmla="*/ 378094 w 664802"/>
                <a:gd name="T45" fmla="*/ 806746 h 664802"/>
                <a:gd name="T46" fmla="*/ 456327 w 664802"/>
                <a:gd name="T47" fmla="*/ 765005 h 664802"/>
                <a:gd name="T48" fmla="*/ 457632 w 664802"/>
                <a:gd name="T49" fmla="*/ 764354 h 664802"/>
                <a:gd name="T50" fmla="*/ 441985 w 664802"/>
                <a:gd name="T51" fmla="*/ 762396 h 664802"/>
                <a:gd name="T52" fmla="*/ 327242 w 664802"/>
                <a:gd name="T53" fmla="*/ 665872 h 664802"/>
                <a:gd name="T54" fmla="*/ 330503 w 664802"/>
                <a:gd name="T55" fmla="*/ 660654 h 664802"/>
                <a:gd name="T56" fmla="*/ 385917 w 664802"/>
                <a:gd name="T57" fmla="*/ 659349 h 664802"/>
                <a:gd name="T58" fmla="*/ 367011 w 664802"/>
                <a:gd name="T59" fmla="*/ 653480 h 664802"/>
                <a:gd name="T60" fmla="*/ 275740 w 664802"/>
                <a:gd name="T61" fmla="*/ 534778 h 664802"/>
                <a:gd name="T62" fmla="*/ 275087 w 664802"/>
                <a:gd name="T63" fmla="*/ 518473 h 664802"/>
                <a:gd name="T64" fmla="*/ 280303 w 664802"/>
                <a:gd name="T65" fmla="*/ 515212 h 664802"/>
                <a:gd name="T66" fmla="*/ 335717 w 664802"/>
                <a:gd name="T67" fmla="*/ 531518 h 664802"/>
                <a:gd name="T68" fmla="*/ 318116 w 664802"/>
                <a:gd name="T69" fmla="*/ 515212 h 664802"/>
                <a:gd name="T70" fmla="*/ 293341 w 664802"/>
                <a:gd name="T71" fmla="*/ 342378 h 664802"/>
                <a:gd name="T72" fmla="*/ 301165 w 664802"/>
                <a:gd name="T73" fmla="*/ 341726 h 664802"/>
                <a:gd name="T74" fmla="*/ 589975 w 664802"/>
                <a:gd name="T75" fmla="*/ 489124 h 664802"/>
                <a:gd name="T76" fmla="*/ 593235 w 664802"/>
                <a:gd name="T77" fmla="*/ 485863 h 664802"/>
                <a:gd name="T78" fmla="*/ 594540 w 664802"/>
                <a:gd name="T79" fmla="*/ 425209 h 664802"/>
                <a:gd name="T80" fmla="*/ 623225 w 664802"/>
                <a:gd name="T81" fmla="*/ 368467 h 664802"/>
                <a:gd name="T82" fmla="*/ 670816 w 664802"/>
                <a:gd name="T83" fmla="*/ 329334 h 664802"/>
                <a:gd name="T84" fmla="*/ 730144 w 664802"/>
                <a:gd name="T85" fmla="*/ 312377 h 664802"/>
                <a:gd name="T86" fmla="*/ 602770 w 664802"/>
                <a:gd name="T87" fmla="*/ 64722 h 664802"/>
                <a:gd name="T88" fmla="*/ 64722 w 664802"/>
                <a:gd name="T89" fmla="*/ 602770 h 664802"/>
                <a:gd name="T90" fmla="*/ 602770 w 664802"/>
                <a:gd name="T91" fmla="*/ 1141469 h 664802"/>
                <a:gd name="T92" fmla="*/ 1141471 w 664802"/>
                <a:gd name="T93" fmla="*/ 602770 h 664802"/>
                <a:gd name="T94" fmla="*/ 602770 w 664802"/>
                <a:gd name="T95" fmla="*/ 64722 h 664802"/>
                <a:gd name="T96" fmla="*/ 602770 w 664802"/>
                <a:gd name="T97" fmla="*/ 0 h 664802"/>
                <a:gd name="T98" fmla="*/ 1206193 w 664802"/>
                <a:gd name="T99" fmla="*/ 602770 h 664802"/>
                <a:gd name="T100" fmla="*/ 602770 w 664802"/>
                <a:gd name="T101" fmla="*/ 1206193 h 664802"/>
                <a:gd name="T102" fmla="*/ 0 w 664802"/>
                <a:gd name="T103" fmla="*/ 602770 h 664802"/>
                <a:gd name="T104" fmla="*/ 602770 w 664802"/>
                <a:gd name="T105" fmla="*/ 0 h 66480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64802" h="664802">
                  <a:moveTo>
                    <a:pt x="402424" y="172169"/>
                  </a:moveTo>
                  <a:cubicBezTo>
                    <a:pt x="414282" y="171450"/>
                    <a:pt x="426139" y="173247"/>
                    <a:pt x="436919" y="177920"/>
                  </a:cubicBezTo>
                  <a:cubicBezTo>
                    <a:pt x="445183" y="181156"/>
                    <a:pt x="452370" y="185829"/>
                    <a:pt x="459556" y="191580"/>
                  </a:cubicBezTo>
                  <a:cubicBezTo>
                    <a:pt x="460994" y="192659"/>
                    <a:pt x="462072" y="194096"/>
                    <a:pt x="463509" y="195534"/>
                  </a:cubicBezTo>
                  <a:cubicBezTo>
                    <a:pt x="464228" y="196613"/>
                    <a:pt x="465306" y="196972"/>
                    <a:pt x="466743" y="196613"/>
                  </a:cubicBezTo>
                  <a:cubicBezTo>
                    <a:pt x="482912" y="192659"/>
                    <a:pt x="498363" y="186548"/>
                    <a:pt x="513095" y="178639"/>
                  </a:cubicBezTo>
                  <a:cubicBezTo>
                    <a:pt x="513814" y="178280"/>
                    <a:pt x="514533" y="178280"/>
                    <a:pt x="515251" y="178639"/>
                  </a:cubicBezTo>
                  <a:cubicBezTo>
                    <a:pt x="515611" y="178999"/>
                    <a:pt x="515611" y="180077"/>
                    <a:pt x="515251" y="180796"/>
                  </a:cubicBezTo>
                  <a:cubicBezTo>
                    <a:pt x="512377" y="189423"/>
                    <a:pt x="507706" y="197332"/>
                    <a:pt x="501956" y="204161"/>
                  </a:cubicBezTo>
                  <a:cubicBezTo>
                    <a:pt x="498363" y="208835"/>
                    <a:pt x="489380" y="220337"/>
                    <a:pt x="482912" y="221416"/>
                  </a:cubicBezTo>
                  <a:cubicBezTo>
                    <a:pt x="496207" y="218900"/>
                    <a:pt x="509502" y="215664"/>
                    <a:pt x="522079" y="210272"/>
                  </a:cubicBezTo>
                  <a:cubicBezTo>
                    <a:pt x="523516" y="209553"/>
                    <a:pt x="523516" y="209194"/>
                    <a:pt x="523516" y="210272"/>
                  </a:cubicBezTo>
                  <a:lnTo>
                    <a:pt x="523516" y="210632"/>
                  </a:lnTo>
                  <a:cubicBezTo>
                    <a:pt x="523516" y="211351"/>
                    <a:pt x="523516" y="214227"/>
                    <a:pt x="521360" y="216743"/>
                  </a:cubicBezTo>
                  <a:cubicBezTo>
                    <a:pt x="512377" y="228965"/>
                    <a:pt x="502675" y="239749"/>
                    <a:pt x="490817" y="248735"/>
                  </a:cubicBezTo>
                  <a:cubicBezTo>
                    <a:pt x="489021" y="250173"/>
                    <a:pt x="486146" y="251611"/>
                    <a:pt x="486146" y="254127"/>
                  </a:cubicBezTo>
                  <a:cubicBezTo>
                    <a:pt x="486146" y="317753"/>
                    <a:pt x="469617" y="381738"/>
                    <a:pt x="423265" y="428109"/>
                  </a:cubicBezTo>
                  <a:cubicBezTo>
                    <a:pt x="363976" y="486702"/>
                    <a:pt x="274864" y="502878"/>
                    <a:pt x="196172" y="480950"/>
                  </a:cubicBezTo>
                  <a:cubicBezTo>
                    <a:pt x="180722" y="476996"/>
                    <a:pt x="165989" y="470885"/>
                    <a:pt x="152335" y="463696"/>
                  </a:cubicBezTo>
                  <a:cubicBezTo>
                    <a:pt x="147664" y="461180"/>
                    <a:pt x="142993" y="458304"/>
                    <a:pt x="138321" y="455428"/>
                  </a:cubicBezTo>
                  <a:cubicBezTo>
                    <a:pt x="137244" y="454709"/>
                    <a:pt x="136525" y="453631"/>
                    <a:pt x="137244" y="452912"/>
                  </a:cubicBezTo>
                  <a:cubicBezTo>
                    <a:pt x="138321" y="452552"/>
                    <a:pt x="139040" y="452552"/>
                    <a:pt x="142633" y="452912"/>
                  </a:cubicBezTo>
                  <a:cubicBezTo>
                    <a:pt x="164911" y="455069"/>
                    <a:pt x="187549" y="451833"/>
                    <a:pt x="208389" y="444644"/>
                  </a:cubicBezTo>
                  <a:cubicBezTo>
                    <a:pt x="219888" y="440690"/>
                    <a:pt x="244681" y="432422"/>
                    <a:pt x="251508" y="421638"/>
                  </a:cubicBezTo>
                  <a:cubicBezTo>
                    <a:pt x="251867" y="421279"/>
                    <a:pt x="251867" y="421279"/>
                    <a:pt x="252227" y="421279"/>
                  </a:cubicBezTo>
                  <a:cubicBezTo>
                    <a:pt x="249352" y="420560"/>
                    <a:pt x="246478" y="420560"/>
                    <a:pt x="243603" y="420200"/>
                  </a:cubicBezTo>
                  <a:cubicBezTo>
                    <a:pt x="222044" y="414090"/>
                    <a:pt x="193657" y="403306"/>
                    <a:pt x="180362" y="367000"/>
                  </a:cubicBezTo>
                  <a:cubicBezTo>
                    <a:pt x="179284" y="364843"/>
                    <a:pt x="180362" y="363764"/>
                    <a:pt x="182159" y="364124"/>
                  </a:cubicBezTo>
                  <a:cubicBezTo>
                    <a:pt x="200125" y="365562"/>
                    <a:pt x="206593" y="364483"/>
                    <a:pt x="212701" y="363405"/>
                  </a:cubicBezTo>
                  <a:cubicBezTo>
                    <a:pt x="209108" y="362686"/>
                    <a:pt x="205515" y="361248"/>
                    <a:pt x="202281" y="360170"/>
                  </a:cubicBezTo>
                  <a:cubicBezTo>
                    <a:pt x="175332" y="349745"/>
                    <a:pt x="155569" y="323504"/>
                    <a:pt x="151976" y="294747"/>
                  </a:cubicBezTo>
                  <a:cubicBezTo>
                    <a:pt x="151616" y="291871"/>
                    <a:pt x="151257" y="288636"/>
                    <a:pt x="151616" y="285760"/>
                  </a:cubicBezTo>
                  <a:cubicBezTo>
                    <a:pt x="151616" y="283603"/>
                    <a:pt x="152694" y="283244"/>
                    <a:pt x="154491" y="283963"/>
                  </a:cubicBezTo>
                  <a:cubicBezTo>
                    <a:pt x="168145" y="291152"/>
                    <a:pt x="183955" y="292950"/>
                    <a:pt x="185033" y="292950"/>
                  </a:cubicBezTo>
                  <a:cubicBezTo>
                    <a:pt x="181800" y="290074"/>
                    <a:pt x="178566" y="287198"/>
                    <a:pt x="175332" y="283963"/>
                  </a:cubicBezTo>
                  <a:cubicBezTo>
                    <a:pt x="151976" y="262035"/>
                    <a:pt x="142993" y="216743"/>
                    <a:pt x="161677" y="188704"/>
                  </a:cubicBezTo>
                  <a:cubicBezTo>
                    <a:pt x="163115" y="186188"/>
                    <a:pt x="164193" y="186188"/>
                    <a:pt x="165989" y="188345"/>
                  </a:cubicBezTo>
                  <a:cubicBezTo>
                    <a:pt x="209108" y="237592"/>
                    <a:pt x="261569" y="260238"/>
                    <a:pt x="325169" y="269584"/>
                  </a:cubicBezTo>
                  <a:cubicBezTo>
                    <a:pt x="326966" y="269944"/>
                    <a:pt x="326966" y="269584"/>
                    <a:pt x="326966" y="267787"/>
                  </a:cubicBezTo>
                  <a:cubicBezTo>
                    <a:pt x="325169" y="256643"/>
                    <a:pt x="325169" y="245860"/>
                    <a:pt x="327685" y="234357"/>
                  </a:cubicBezTo>
                  <a:cubicBezTo>
                    <a:pt x="330559" y="223213"/>
                    <a:pt x="335949" y="212070"/>
                    <a:pt x="343495" y="203083"/>
                  </a:cubicBezTo>
                  <a:cubicBezTo>
                    <a:pt x="350681" y="194096"/>
                    <a:pt x="359664" y="186907"/>
                    <a:pt x="369725" y="181515"/>
                  </a:cubicBezTo>
                  <a:cubicBezTo>
                    <a:pt x="379786" y="176123"/>
                    <a:pt x="391285" y="172888"/>
                    <a:pt x="402424" y="172169"/>
                  </a:cubicBezTo>
                  <a:close/>
                  <a:moveTo>
                    <a:pt x="332221" y="35672"/>
                  </a:moveTo>
                  <a:cubicBezTo>
                    <a:pt x="168632" y="35672"/>
                    <a:pt x="35672" y="168633"/>
                    <a:pt x="35672" y="332221"/>
                  </a:cubicBezTo>
                  <a:cubicBezTo>
                    <a:pt x="35672" y="496169"/>
                    <a:pt x="168632" y="629129"/>
                    <a:pt x="332221" y="629129"/>
                  </a:cubicBezTo>
                  <a:cubicBezTo>
                    <a:pt x="495809" y="629129"/>
                    <a:pt x="629130" y="496169"/>
                    <a:pt x="629130" y="332221"/>
                  </a:cubicBezTo>
                  <a:cubicBezTo>
                    <a:pt x="629130" y="168633"/>
                    <a:pt x="495809" y="35672"/>
                    <a:pt x="332221" y="35672"/>
                  </a:cubicBezTo>
                  <a:close/>
                  <a:moveTo>
                    <a:pt x="332221" y="0"/>
                  </a:moveTo>
                  <a:cubicBezTo>
                    <a:pt x="515627" y="0"/>
                    <a:pt x="664802" y="149175"/>
                    <a:pt x="664802" y="332221"/>
                  </a:cubicBezTo>
                  <a:cubicBezTo>
                    <a:pt x="664802" y="515627"/>
                    <a:pt x="515627" y="664802"/>
                    <a:pt x="332221" y="664802"/>
                  </a:cubicBezTo>
                  <a:cubicBezTo>
                    <a:pt x="149175" y="664802"/>
                    <a:pt x="0" y="515627"/>
                    <a:pt x="0" y="332221"/>
                  </a:cubicBezTo>
                  <a:cubicBezTo>
                    <a:pt x="0" y="149175"/>
                    <a:pt x="149175" y="0"/>
                    <a:pt x="332221" y="0"/>
                  </a:cubicBezTo>
                  <a:close/>
                </a:path>
              </a:pathLst>
            </a:custGeom>
            <a:solidFill>
              <a:schemeClr val="tx1"/>
            </a:solidFill>
            <a:ln>
              <a:noFill/>
            </a:ln>
            <a:effectLst/>
          </p:spPr>
          <p:txBody>
            <a:bodyPr anchor="ctr"/>
            <a:lstStyle/>
            <a:p>
              <a:endParaRPr lang="en-US" dirty="0">
                <a:latin typeface="Source Sans Pro Light" panose="020B0403030403020204" pitchFamily="34" charset="0"/>
              </a:endParaRPr>
            </a:p>
          </p:txBody>
        </p:sp>
        <p:sp>
          <p:nvSpPr>
            <p:cNvPr id="49" name="Freeform 117">
              <a:extLst>
                <a:ext uri="{FF2B5EF4-FFF2-40B4-BE49-F238E27FC236}">
                  <a16:creationId xmlns:a16="http://schemas.microsoft.com/office/drawing/2014/main" id="{0D558C1B-A9AD-3845-AA17-2693C1A92C2A}"/>
                </a:ext>
              </a:extLst>
            </p:cNvPr>
            <p:cNvSpPr>
              <a:spLocks noChangeArrowheads="1"/>
            </p:cNvSpPr>
            <p:nvPr/>
          </p:nvSpPr>
          <p:spPr bwMode="auto">
            <a:xfrm>
              <a:off x="3611491" y="11879679"/>
              <a:ext cx="466803" cy="467418"/>
            </a:xfrm>
            <a:custGeom>
              <a:avLst/>
              <a:gdLst>
                <a:gd name="T0" fmla="*/ 639483 w 664803"/>
                <a:gd name="T1" fmla="*/ 241945 h 664802"/>
                <a:gd name="T2" fmla="*/ 762087 w 664803"/>
                <a:gd name="T3" fmla="*/ 241945 h 664802"/>
                <a:gd name="T4" fmla="*/ 771266 w 664803"/>
                <a:gd name="T5" fmla="*/ 250444 h 664802"/>
                <a:gd name="T6" fmla="*/ 771266 w 664803"/>
                <a:gd name="T7" fmla="*/ 357644 h 664802"/>
                <a:gd name="T8" fmla="*/ 762087 w 664803"/>
                <a:gd name="T9" fmla="*/ 366796 h 664802"/>
                <a:gd name="T10" fmla="*/ 689311 w 664803"/>
                <a:gd name="T11" fmla="*/ 366796 h 664802"/>
                <a:gd name="T12" fmla="*/ 657186 w 664803"/>
                <a:gd name="T13" fmla="*/ 398826 h 664802"/>
                <a:gd name="T14" fmla="*/ 657186 w 664803"/>
                <a:gd name="T15" fmla="*/ 474650 h 664802"/>
                <a:gd name="T16" fmla="*/ 760120 w 664803"/>
                <a:gd name="T17" fmla="*/ 474650 h 664802"/>
                <a:gd name="T18" fmla="*/ 769954 w 664803"/>
                <a:gd name="T19" fmla="*/ 484455 h 664802"/>
                <a:gd name="T20" fmla="*/ 760120 w 664803"/>
                <a:gd name="T21" fmla="*/ 591657 h 664802"/>
                <a:gd name="T22" fmla="*/ 751596 w 664803"/>
                <a:gd name="T23" fmla="*/ 600155 h 664802"/>
                <a:gd name="T24" fmla="*/ 657186 w 664803"/>
                <a:gd name="T25" fmla="*/ 600155 h 664802"/>
                <a:gd name="T26" fmla="*/ 657186 w 664803"/>
                <a:gd name="T27" fmla="*/ 955749 h 664802"/>
                <a:gd name="T28" fmla="*/ 648007 w 664803"/>
                <a:gd name="T29" fmla="*/ 964248 h 664802"/>
                <a:gd name="T30" fmla="*/ 518191 w 664803"/>
                <a:gd name="T31" fmla="*/ 964248 h 664802"/>
                <a:gd name="T32" fmla="*/ 508357 w 664803"/>
                <a:gd name="T33" fmla="*/ 955749 h 664802"/>
                <a:gd name="T34" fmla="*/ 508357 w 664803"/>
                <a:gd name="T35" fmla="*/ 606038 h 664802"/>
                <a:gd name="T36" fmla="*/ 508357 w 664803"/>
                <a:gd name="T37" fmla="*/ 600155 h 664802"/>
                <a:gd name="T38" fmla="*/ 443450 w 664803"/>
                <a:gd name="T39" fmla="*/ 600155 h 664802"/>
                <a:gd name="T40" fmla="*/ 434926 w 664803"/>
                <a:gd name="T41" fmla="*/ 591004 h 664802"/>
                <a:gd name="T42" fmla="*/ 434926 w 664803"/>
                <a:gd name="T43" fmla="*/ 483802 h 664802"/>
                <a:gd name="T44" fmla="*/ 443450 w 664803"/>
                <a:gd name="T45" fmla="*/ 474650 h 664802"/>
                <a:gd name="T46" fmla="*/ 508357 w 664803"/>
                <a:gd name="T47" fmla="*/ 474650 h 664802"/>
                <a:gd name="T48" fmla="*/ 508357 w 664803"/>
                <a:gd name="T49" fmla="*/ 372025 h 664802"/>
                <a:gd name="T50" fmla="*/ 639483 w 664803"/>
                <a:gd name="T51" fmla="*/ 241945 h 664802"/>
                <a:gd name="T52" fmla="*/ 603424 w 664803"/>
                <a:gd name="T53" fmla="*/ 64722 h 664802"/>
                <a:gd name="T54" fmla="*/ 64722 w 664803"/>
                <a:gd name="T55" fmla="*/ 602770 h 664802"/>
                <a:gd name="T56" fmla="*/ 603424 w 664803"/>
                <a:gd name="T57" fmla="*/ 1141469 h 664802"/>
                <a:gd name="T58" fmla="*/ 1140817 w 664803"/>
                <a:gd name="T59" fmla="*/ 602770 h 664802"/>
                <a:gd name="T60" fmla="*/ 603424 w 664803"/>
                <a:gd name="T61" fmla="*/ 64722 h 664802"/>
                <a:gd name="T62" fmla="*/ 603424 w 664803"/>
                <a:gd name="T63" fmla="*/ 0 h 664802"/>
                <a:gd name="T64" fmla="*/ 1206194 w 664803"/>
                <a:gd name="T65" fmla="*/ 602770 h 664802"/>
                <a:gd name="T66" fmla="*/ 603424 w 664803"/>
                <a:gd name="T67" fmla="*/ 1206193 h 664802"/>
                <a:gd name="T68" fmla="*/ 0 w 664803"/>
                <a:gd name="T69" fmla="*/ 602770 h 664802"/>
                <a:gd name="T70" fmla="*/ 603424 w 664803"/>
                <a:gd name="T71" fmla="*/ 0 h 6648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64803" h="664802">
                  <a:moveTo>
                    <a:pt x="352456" y="133350"/>
                  </a:moveTo>
                  <a:lnTo>
                    <a:pt x="420030" y="133350"/>
                  </a:lnTo>
                  <a:cubicBezTo>
                    <a:pt x="422921" y="133350"/>
                    <a:pt x="425089" y="135512"/>
                    <a:pt x="425089" y="138034"/>
                  </a:cubicBezTo>
                  <a:lnTo>
                    <a:pt x="425089" y="197118"/>
                  </a:lnTo>
                  <a:cubicBezTo>
                    <a:pt x="425089" y="200001"/>
                    <a:pt x="422921" y="202162"/>
                    <a:pt x="420030" y="202162"/>
                  </a:cubicBezTo>
                  <a:lnTo>
                    <a:pt x="379919" y="202162"/>
                  </a:lnTo>
                  <a:cubicBezTo>
                    <a:pt x="370163" y="202162"/>
                    <a:pt x="362213" y="210088"/>
                    <a:pt x="362213" y="219816"/>
                  </a:cubicBezTo>
                  <a:lnTo>
                    <a:pt x="362213" y="261607"/>
                  </a:lnTo>
                  <a:lnTo>
                    <a:pt x="418946" y="261607"/>
                  </a:lnTo>
                  <a:cubicBezTo>
                    <a:pt x="422198" y="261607"/>
                    <a:pt x="424366" y="264129"/>
                    <a:pt x="424366" y="267011"/>
                  </a:cubicBezTo>
                  <a:lnTo>
                    <a:pt x="418946" y="326096"/>
                  </a:lnTo>
                  <a:cubicBezTo>
                    <a:pt x="418946" y="328618"/>
                    <a:pt x="416778" y="330780"/>
                    <a:pt x="414248" y="330780"/>
                  </a:cubicBezTo>
                  <a:lnTo>
                    <a:pt x="362213" y="330780"/>
                  </a:lnTo>
                  <a:lnTo>
                    <a:pt x="362213" y="526768"/>
                  </a:lnTo>
                  <a:cubicBezTo>
                    <a:pt x="362213" y="529290"/>
                    <a:pt x="360045" y="531452"/>
                    <a:pt x="357154" y="531452"/>
                  </a:cubicBezTo>
                  <a:lnTo>
                    <a:pt x="285605" y="531452"/>
                  </a:lnTo>
                  <a:cubicBezTo>
                    <a:pt x="282714" y="531452"/>
                    <a:pt x="280185" y="529290"/>
                    <a:pt x="280185" y="526768"/>
                  </a:cubicBezTo>
                  <a:lnTo>
                    <a:pt x="280185" y="334022"/>
                  </a:lnTo>
                  <a:lnTo>
                    <a:pt x="280185" y="330780"/>
                  </a:lnTo>
                  <a:lnTo>
                    <a:pt x="244411" y="330780"/>
                  </a:lnTo>
                  <a:cubicBezTo>
                    <a:pt x="241881" y="330780"/>
                    <a:pt x="239713" y="328618"/>
                    <a:pt x="239713" y="325736"/>
                  </a:cubicBezTo>
                  <a:lnTo>
                    <a:pt x="239713" y="266651"/>
                  </a:lnTo>
                  <a:cubicBezTo>
                    <a:pt x="239713" y="264129"/>
                    <a:pt x="241881" y="261607"/>
                    <a:pt x="244411" y="261607"/>
                  </a:cubicBezTo>
                  <a:lnTo>
                    <a:pt x="280185" y="261607"/>
                  </a:lnTo>
                  <a:lnTo>
                    <a:pt x="280185" y="205044"/>
                  </a:lnTo>
                  <a:cubicBezTo>
                    <a:pt x="280185" y="165054"/>
                    <a:pt x="312707" y="133350"/>
                    <a:pt x="352456" y="133350"/>
                  </a:cubicBezTo>
                  <a:close/>
                  <a:moveTo>
                    <a:pt x="332582" y="35672"/>
                  </a:moveTo>
                  <a:cubicBezTo>
                    <a:pt x="168993" y="35672"/>
                    <a:pt x="35672" y="168633"/>
                    <a:pt x="35672" y="332221"/>
                  </a:cubicBezTo>
                  <a:cubicBezTo>
                    <a:pt x="35672" y="496169"/>
                    <a:pt x="168993" y="629129"/>
                    <a:pt x="332582" y="629129"/>
                  </a:cubicBezTo>
                  <a:cubicBezTo>
                    <a:pt x="495810" y="629129"/>
                    <a:pt x="628770" y="496169"/>
                    <a:pt x="628770" y="332221"/>
                  </a:cubicBezTo>
                  <a:cubicBezTo>
                    <a:pt x="628770" y="168633"/>
                    <a:pt x="495810" y="35672"/>
                    <a:pt x="332582" y="35672"/>
                  </a:cubicBezTo>
                  <a:close/>
                  <a:moveTo>
                    <a:pt x="332582" y="0"/>
                  </a:moveTo>
                  <a:cubicBezTo>
                    <a:pt x="515628" y="0"/>
                    <a:pt x="664803" y="149175"/>
                    <a:pt x="664803" y="332221"/>
                  </a:cubicBezTo>
                  <a:cubicBezTo>
                    <a:pt x="664803" y="515627"/>
                    <a:pt x="515628" y="664802"/>
                    <a:pt x="332582" y="664802"/>
                  </a:cubicBezTo>
                  <a:cubicBezTo>
                    <a:pt x="149175" y="664802"/>
                    <a:pt x="0" y="515627"/>
                    <a:pt x="0" y="332221"/>
                  </a:cubicBezTo>
                  <a:cubicBezTo>
                    <a:pt x="0" y="149175"/>
                    <a:pt x="149175" y="0"/>
                    <a:pt x="332582" y="0"/>
                  </a:cubicBezTo>
                  <a:close/>
                </a:path>
              </a:pathLst>
            </a:custGeom>
            <a:solidFill>
              <a:schemeClr val="tx1"/>
            </a:solidFill>
            <a:ln>
              <a:noFill/>
            </a:ln>
            <a:effectLst/>
          </p:spPr>
          <p:txBody>
            <a:bodyPr anchor="ctr"/>
            <a:lstStyle/>
            <a:p>
              <a:endParaRPr lang="en-US" dirty="0">
                <a:latin typeface="Source Sans Pro Light" panose="020B0403030403020204" pitchFamily="34" charset="0"/>
              </a:endParaRPr>
            </a:p>
          </p:txBody>
        </p:sp>
        <p:sp>
          <p:nvSpPr>
            <p:cNvPr id="50" name="Freeform 118">
              <a:extLst>
                <a:ext uri="{FF2B5EF4-FFF2-40B4-BE49-F238E27FC236}">
                  <a16:creationId xmlns:a16="http://schemas.microsoft.com/office/drawing/2014/main" id="{1064A13B-DCAE-C644-A248-434B0F570F35}"/>
                </a:ext>
              </a:extLst>
            </p:cNvPr>
            <p:cNvSpPr>
              <a:spLocks noChangeArrowheads="1"/>
            </p:cNvSpPr>
            <p:nvPr/>
          </p:nvSpPr>
          <p:spPr bwMode="auto">
            <a:xfrm>
              <a:off x="5126429" y="11879679"/>
              <a:ext cx="467418" cy="467418"/>
            </a:xfrm>
            <a:custGeom>
              <a:avLst/>
              <a:gdLst>
                <a:gd name="T0" fmla="*/ 548487 w 664803"/>
                <a:gd name="T1" fmla="*/ 501871 h 664802"/>
                <a:gd name="T2" fmla="*/ 534769 w 664803"/>
                <a:gd name="T3" fmla="*/ 511014 h 664802"/>
                <a:gd name="T4" fmla="*/ 534769 w 664803"/>
                <a:gd name="T5" fmla="*/ 690609 h 664802"/>
                <a:gd name="T6" fmla="*/ 547834 w 664803"/>
                <a:gd name="T7" fmla="*/ 699751 h 664802"/>
                <a:gd name="T8" fmla="*/ 707892 w 664803"/>
                <a:gd name="T9" fmla="*/ 612239 h 664802"/>
                <a:gd name="T10" fmla="*/ 709198 w 664803"/>
                <a:gd name="T11" fmla="*/ 593954 h 664802"/>
                <a:gd name="T12" fmla="*/ 405418 w 664803"/>
                <a:gd name="T13" fmla="*/ 354276 h 664802"/>
                <a:gd name="T14" fmla="*/ 806537 w 664803"/>
                <a:gd name="T15" fmla="*/ 354276 h 664802"/>
                <a:gd name="T16" fmla="*/ 961367 w 664803"/>
                <a:gd name="T17" fmla="*/ 509054 h 664802"/>
                <a:gd name="T18" fmla="*/ 961367 w 664803"/>
                <a:gd name="T19" fmla="*/ 697139 h 664802"/>
                <a:gd name="T20" fmla="*/ 806537 w 664803"/>
                <a:gd name="T21" fmla="*/ 851917 h 664802"/>
                <a:gd name="T22" fmla="*/ 405418 w 664803"/>
                <a:gd name="T23" fmla="*/ 851917 h 664802"/>
                <a:gd name="T24" fmla="*/ 250587 w 664803"/>
                <a:gd name="T25" fmla="*/ 697139 h 664802"/>
                <a:gd name="T26" fmla="*/ 250587 w 664803"/>
                <a:gd name="T27" fmla="*/ 509054 h 664802"/>
                <a:gd name="T28" fmla="*/ 405418 w 664803"/>
                <a:gd name="T29" fmla="*/ 354276 h 664802"/>
                <a:gd name="T30" fmla="*/ 602770 w 664803"/>
                <a:gd name="T31" fmla="*/ 64722 h 664802"/>
                <a:gd name="T32" fmla="*/ 64722 w 664803"/>
                <a:gd name="T33" fmla="*/ 603423 h 664802"/>
                <a:gd name="T34" fmla="*/ 602770 w 664803"/>
                <a:gd name="T35" fmla="*/ 1141469 h 664802"/>
                <a:gd name="T36" fmla="*/ 1141472 w 664803"/>
                <a:gd name="T37" fmla="*/ 603423 h 664802"/>
                <a:gd name="T38" fmla="*/ 602770 w 664803"/>
                <a:gd name="T39" fmla="*/ 64722 h 664802"/>
                <a:gd name="T40" fmla="*/ 602770 w 664803"/>
                <a:gd name="T41" fmla="*/ 0 h 664802"/>
                <a:gd name="T42" fmla="*/ 1206194 w 664803"/>
                <a:gd name="T43" fmla="*/ 603423 h 664802"/>
                <a:gd name="T44" fmla="*/ 602770 w 664803"/>
                <a:gd name="T45" fmla="*/ 1206193 h 664802"/>
                <a:gd name="T46" fmla="*/ 0 w 664803"/>
                <a:gd name="T47" fmla="*/ 603423 h 664802"/>
                <a:gd name="T48" fmla="*/ 602770 w 664803"/>
                <a:gd name="T49" fmla="*/ 0 h 66480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64803" h="664802">
                  <a:moveTo>
                    <a:pt x="302303" y="276610"/>
                  </a:moveTo>
                  <a:cubicBezTo>
                    <a:pt x="297983" y="274450"/>
                    <a:pt x="294742" y="276970"/>
                    <a:pt x="294742" y="281649"/>
                  </a:cubicBezTo>
                  <a:lnTo>
                    <a:pt x="294742" y="380634"/>
                  </a:lnTo>
                  <a:cubicBezTo>
                    <a:pt x="294742" y="385313"/>
                    <a:pt x="297983" y="387833"/>
                    <a:pt x="301943" y="385673"/>
                  </a:cubicBezTo>
                  <a:lnTo>
                    <a:pt x="390160" y="337440"/>
                  </a:lnTo>
                  <a:cubicBezTo>
                    <a:pt x="394120" y="335281"/>
                    <a:pt x="394840" y="329522"/>
                    <a:pt x="390880" y="327362"/>
                  </a:cubicBezTo>
                  <a:lnTo>
                    <a:pt x="302303" y="276610"/>
                  </a:lnTo>
                  <a:close/>
                  <a:moveTo>
                    <a:pt x="223449" y="195262"/>
                  </a:moveTo>
                  <a:lnTo>
                    <a:pt x="444529" y="195262"/>
                  </a:lnTo>
                  <a:cubicBezTo>
                    <a:pt x="491698" y="195262"/>
                    <a:pt x="529865" y="233416"/>
                    <a:pt x="529865" y="280569"/>
                  </a:cubicBezTo>
                  <a:lnTo>
                    <a:pt x="529865" y="384233"/>
                  </a:lnTo>
                  <a:cubicBezTo>
                    <a:pt x="529865" y="431386"/>
                    <a:pt x="491698" y="469540"/>
                    <a:pt x="444529" y="469540"/>
                  </a:cubicBezTo>
                  <a:lnTo>
                    <a:pt x="223449" y="469540"/>
                  </a:lnTo>
                  <a:cubicBezTo>
                    <a:pt x="176280" y="469540"/>
                    <a:pt x="138113" y="431386"/>
                    <a:pt x="138113" y="384233"/>
                  </a:cubicBezTo>
                  <a:lnTo>
                    <a:pt x="138113" y="280569"/>
                  </a:lnTo>
                  <a:cubicBezTo>
                    <a:pt x="138113" y="233416"/>
                    <a:pt x="176280" y="195262"/>
                    <a:pt x="223449" y="195262"/>
                  </a:cubicBezTo>
                  <a:close/>
                  <a:moveTo>
                    <a:pt x="332221" y="35672"/>
                  </a:moveTo>
                  <a:cubicBezTo>
                    <a:pt x="168633" y="35672"/>
                    <a:pt x="35672" y="168993"/>
                    <a:pt x="35672" y="332581"/>
                  </a:cubicBezTo>
                  <a:cubicBezTo>
                    <a:pt x="35672" y="496169"/>
                    <a:pt x="168633" y="629129"/>
                    <a:pt x="332221" y="629129"/>
                  </a:cubicBezTo>
                  <a:cubicBezTo>
                    <a:pt x="496170" y="629129"/>
                    <a:pt x="629131" y="496169"/>
                    <a:pt x="629131" y="332581"/>
                  </a:cubicBezTo>
                  <a:cubicBezTo>
                    <a:pt x="629131" y="168993"/>
                    <a:pt x="496170" y="35672"/>
                    <a:pt x="332221" y="35672"/>
                  </a:cubicBezTo>
                  <a:close/>
                  <a:moveTo>
                    <a:pt x="332221" y="0"/>
                  </a:moveTo>
                  <a:cubicBezTo>
                    <a:pt x="515628" y="0"/>
                    <a:pt x="664803" y="149175"/>
                    <a:pt x="664803" y="332581"/>
                  </a:cubicBezTo>
                  <a:cubicBezTo>
                    <a:pt x="664803" y="515627"/>
                    <a:pt x="515628" y="664802"/>
                    <a:pt x="332221" y="664802"/>
                  </a:cubicBezTo>
                  <a:cubicBezTo>
                    <a:pt x="149175" y="664802"/>
                    <a:pt x="0" y="515627"/>
                    <a:pt x="0" y="332581"/>
                  </a:cubicBezTo>
                  <a:cubicBezTo>
                    <a:pt x="0" y="149175"/>
                    <a:pt x="149175" y="0"/>
                    <a:pt x="332221" y="0"/>
                  </a:cubicBezTo>
                  <a:close/>
                </a:path>
              </a:pathLst>
            </a:custGeom>
            <a:solidFill>
              <a:schemeClr val="tx1"/>
            </a:solidFill>
            <a:ln>
              <a:noFill/>
            </a:ln>
            <a:effectLst/>
          </p:spPr>
          <p:txBody>
            <a:bodyPr anchor="ctr"/>
            <a:lstStyle/>
            <a:p>
              <a:endParaRPr lang="en-US" dirty="0">
                <a:latin typeface="Source Sans Pro Light" panose="020B0403030403020204" pitchFamily="34" charset="0"/>
              </a:endParaRPr>
            </a:p>
          </p:txBody>
        </p:sp>
        <p:sp>
          <p:nvSpPr>
            <p:cNvPr id="51" name="Freeform 78">
              <a:extLst>
                <a:ext uri="{FF2B5EF4-FFF2-40B4-BE49-F238E27FC236}">
                  <a16:creationId xmlns:a16="http://schemas.microsoft.com/office/drawing/2014/main" id="{668AA25B-81C2-B24B-8D4D-25F9B9B23C15}"/>
                </a:ext>
              </a:extLst>
            </p:cNvPr>
            <p:cNvSpPr>
              <a:spLocks noChangeArrowheads="1"/>
            </p:cNvSpPr>
            <p:nvPr/>
          </p:nvSpPr>
          <p:spPr bwMode="auto">
            <a:xfrm>
              <a:off x="4372336" y="11879679"/>
              <a:ext cx="464342" cy="464342"/>
            </a:xfrm>
            <a:custGeom>
              <a:avLst/>
              <a:gdLst>
                <a:gd name="T0" fmla="*/ 908128 w 1834"/>
                <a:gd name="T1" fmla="*/ 744142 h 1834"/>
                <a:gd name="T2" fmla="*/ 452757 w 1834"/>
                <a:gd name="T3" fmla="*/ 899634 h 1834"/>
                <a:gd name="T4" fmla="*/ 296612 w 1834"/>
                <a:gd name="T5" fmla="*/ 744142 h 1834"/>
                <a:gd name="T6" fmla="*/ 296612 w 1834"/>
                <a:gd name="T7" fmla="*/ 444264 h 1834"/>
                <a:gd name="T8" fmla="*/ 751982 w 1834"/>
                <a:gd name="T9" fmla="*/ 288118 h 1834"/>
                <a:gd name="T10" fmla="*/ 908128 w 1834"/>
                <a:gd name="T11" fmla="*/ 444264 h 1834"/>
                <a:gd name="T12" fmla="*/ 979341 w 1834"/>
                <a:gd name="T13" fmla="*/ 444264 h 1834"/>
                <a:gd name="T14" fmla="*/ 751982 w 1834"/>
                <a:gd name="T15" fmla="*/ 216905 h 1834"/>
                <a:gd name="T16" fmla="*/ 452757 w 1834"/>
                <a:gd name="T17" fmla="*/ 216905 h 1834"/>
                <a:gd name="T18" fmla="*/ 225399 w 1834"/>
                <a:gd name="T19" fmla="*/ 744142 h 1834"/>
                <a:gd name="T20" fmla="*/ 452757 w 1834"/>
                <a:gd name="T21" fmla="*/ 970847 h 1834"/>
                <a:gd name="T22" fmla="*/ 751982 w 1834"/>
                <a:gd name="T23" fmla="*/ 970847 h 1834"/>
                <a:gd name="T24" fmla="*/ 979341 w 1834"/>
                <a:gd name="T25" fmla="*/ 444264 h 1834"/>
                <a:gd name="T26" fmla="*/ 603676 w 1834"/>
                <a:gd name="T27" fmla="*/ 718009 h 1834"/>
                <a:gd name="T28" fmla="*/ 484770 w 1834"/>
                <a:gd name="T29" fmla="*/ 599103 h 1834"/>
                <a:gd name="T30" fmla="*/ 603676 w 1834"/>
                <a:gd name="T31" fmla="*/ 479544 h 1834"/>
                <a:gd name="T32" fmla="*/ 722582 w 1834"/>
                <a:gd name="T33" fmla="*/ 599103 h 1834"/>
                <a:gd name="T34" fmla="*/ 603676 w 1834"/>
                <a:gd name="T35" fmla="*/ 412904 h 1834"/>
                <a:gd name="T36" fmla="*/ 417477 w 1834"/>
                <a:gd name="T37" fmla="*/ 599103 h 1834"/>
                <a:gd name="T38" fmla="*/ 603676 w 1834"/>
                <a:gd name="T39" fmla="*/ 784649 h 1834"/>
                <a:gd name="T40" fmla="*/ 789875 w 1834"/>
                <a:gd name="T41" fmla="*/ 599103 h 1834"/>
                <a:gd name="T42" fmla="*/ 603676 w 1834"/>
                <a:gd name="T43" fmla="*/ 412904 h 1834"/>
                <a:gd name="T44" fmla="*/ 800328 w 1834"/>
                <a:gd name="T45" fmla="*/ 356064 h 1834"/>
                <a:gd name="T46" fmla="*/ 756555 w 1834"/>
                <a:gd name="T47" fmla="*/ 400491 h 1834"/>
                <a:gd name="T48" fmla="*/ 800328 w 1834"/>
                <a:gd name="T49" fmla="*/ 444264 h 1834"/>
                <a:gd name="T50" fmla="*/ 844755 w 1834"/>
                <a:gd name="T51" fmla="*/ 400491 h 1834"/>
                <a:gd name="T52" fmla="*/ 598450 w 1834"/>
                <a:gd name="T53" fmla="*/ 56840 h 1834"/>
                <a:gd name="T54" fmla="*/ 56840 w 1834"/>
                <a:gd name="T55" fmla="*/ 599103 h 1834"/>
                <a:gd name="T56" fmla="*/ 598450 w 1834"/>
                <a:gd name="T57" fmla="*/ 1140713 h 1834"/>
                <a:gd name="T58" fmla="*/ 1140713 w 1834"/>
                <a:gd name="T59" fmla="*/ 599103 h 1834"/>
                <a:gd name="T60" fmla="*/ 598450 w 1834"/>
                <a:gd name="T61" fmla="*/ 56840 h 1834"/>
                <a:gd name="T62" fmla="*/ 598450 w 1834"/>
                <a:gd name="T63" fmla="*/ 1197553 h 1834"/>
                <a:gd name="T64" fmla="*/ 0 w 1834"/>
                <a:gd name="T65" fmla="*/ 599103 h 1834"/>
                <a:gd name="T66" fmla="*/ 598450 w 1834"/>
                <a:gd name="T67" fmla="*/ 0 h 1834"/>
                <a:gd name="T68" fmla="*/ 1197553 w 1834"/>
                <a:gd name="T69" fmla="*/ 599103 h 183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834" h="1834">
                  <a:moveTo>
                    <a:pt x="1390" y="1139"/>
                  </a:moveTo>
                  <a:lnTo>
                    <a:pt x="1390" y="1139"/>
                  </a:lnTo>
                  <a:cubicBezTo>
                    <a:pt x="1390" y="1270"/>
                    <a:pt x="1283" y="1377"/>
                    <a:pt x="1151" y="1377"/>
                  </a:cubicBezTo>
                  <a:lnTo>
                    <a:pt x="693" y="1377"/>
                  </a:lnTo>
                  <a:cubicBezTo>
                    <a:pt x="561" y="1377"/>
                    <a:pt x="454" y="1270"/>
                    <a:pt x="454" y="1139"/>
                  </a:cubicBezTo>
                  <a:lnTo>
                    <a:pt x="454" y="680"/>
                  </a:lnTo>
                  <a:cubicBezTo>
                    <a:pt x="454" y="548"/>
                    <a:pt x="561" y="441"/>
                    <a:pt x="693" y="441"/>
                  </a:cubicBezTo>
                  <a:lnTo>
                    <a:pt x="1151" y="441"/>
                  </a:lnTo>
                  <a:cubicBezTo>
                    <a:pt x="1283" y="441"/>
                    <a:pt x="1390" y="548"/>
                    <a:pt x="1390" y="680"/>
                  </a:cubicBezTo>
                  <a:lnTo>
                    <a:pt x="1390" y="1139"/>
                  </a:lnTo>
                  <a:close/>
                  <a:moveTo>
                    <a:pt x="1499" y="680"/>
                  </a:moveTo>
                  <a:lnTo>
                    <a:pt x="1499" y="680"/>
                  </a:lnTo>
                  <a:cubicBezTo>
                    <a:pt x="1499" y="488"/>
                    <a:pt x="1343" y="332"/>
                    <a:pt x="1151" y="332"/>
                  </a:cubicBezTo>
                  <a:lnTo>
                    <a:pt x="693" y="332"/>
                  </a:lnTo>
                  <a:cubicBezTo>
                    <a:pt x="501" y="332"/>
                    <a:pt x="345" y="488"/>
                    <a:pt x="345" y="680"/>
                  </a:cubicBezTo>
                  <a:lnTo>
                    <a:pt x="345" y="1139"/>
                  </a:lnTo>
                  <a:cubicBezTo>
                    <a:pt x="345" y="1331"/>
                    <a:pt x="501" y="1486"/>
                    <a:pt x="693" y="1486"/>
                  </a:cubicBezTo>
                  <a:lnTo>
                    <a:pt x="1151" y="1486"/>
                  </a:lnTo>
                  <a:cubicBezTo>
                    <a:pt x="1343" y="1486"/>
                    <a:pt x="1499" y="1331"/>
                    <a:pt x="1499" y="1139"/>
                  </a:cubicBezTo>
                  <a:lnTo>
                    <a:pt x="1499" y="680"/>
                  </a:lnTo>
                  <a:close/>
                  <a:moveTo>
                    <a:pt x="924" y="1099"/>
                  </a:moveTo>
                  <a:lnTo>
                    <a:pt x="924" y="1099"/>
                  </a:lnTo>
                  <a:cubicBezTo>
                    <a:pt x="823" y="1099"/>
                    <a:pt x="742" y="1017"/>
                    <a:pt x="742" y="917"/>
                  </a:cubicBezTo>
                  <a:cubicBezTo>
                    <a:pt x="742" y="816"/>
                    <a:pt x="823" y="734"/>
                    <a:pt x="924" y="734"/>
                  </a:cubicBezTo>
                  <a:cubicBezTo>
                    <a:pt x="1025" y="734"/>
                    <a:pt x="1106" y="816"/>
                    <a:pt x="1106" y="917"/>
                  </a:cubicBezTo>
                  <a:cubicBezTo>
                    <a:pt x="1106" y="1017"/>
                    <a:pt x="1025" y="1099"/>
                    <a:pt x="924" y="1099"/>
                  </a:cubicBezTo>
                  <a:close/>
                  <a:moveTo>
                    <a:pt x="924" y="632"/>
                  </a:moveTo>
                  <a:lnTo>
                    <a:pt x="924" y="632"/>
                  </a:lnTo>
                  <a:cubicBezTo>
                    <a:pt x="767" y="632"/>
                    <a:pt x="639" y="760"/>
                    <a:pt x="639" y="917"/>
                  </a:cubicBezTo>
                  <a:cubicBezTo>
                    <a:pt x="639" y="1074"/>
                    <a:pt x="767" y="1201"/>
                    <a:pt x="924" y="1201"/>
                  </a:cubicBezTo>
                  <a:cubicBezTo>
                    <a:pt x="1081" y="1201"/>
                    <a:pt x="1209" y="1074"/>
                    <a:pt x="1209" y="917"/>
                  </a:cubicBezTo>
                  <a:cubicBezTo>
                    <a:pt x="1209" y="760"/>
                    <a:pt x="1081" y="632"/>
                    <a:pt x="924" y="632"/>
                  </a:cubicBezTo>
                  <a:close/>
                  <a:moveTo>
                    <a:pt x="1225" y="545"/>
                  </a:moveTo>
                  <a:lnTo>
                    <a:pt x="1225" y="545"/>
                  </a:lnTo>
                  <a:cubicBezTo>
                    <a:pt x="1188" y="545"/>
                    <a:pt x="1158" y="575"/>
                    <a:pt x="1158" y="613"/>
                  </a:cubicBezTo>
                  <a:cubicBezTo>
                    <a:pt x="1158" y="650"/>
                    <a:pt x="1188" y="680"/>
                    <a:pt x="1225" y="680"/>
                  </a:cubicBezTo>
                  <a:cubicBezTo>
                    <a:pt x="1263" y="680"/>
                    <a:pt x="1293" y="650"/>
                    <a:pt x="1293" y="613"/>
                  </a:cubicBezTo>
                  <a:cubicBezTo>
                    <a:pt x="1293" y="575"/>
                    <a:pt x="1263" y="545"/>
                    <a:pt x="1225" y="545"/>
                  </a:cubicBezTo>
                  <a:close/>
                  <a:moveTo>
                    <a:pt x="916" y="87"/>
                  </a:moveTo>
                  <a:lnTo>
                    <a:pt x="916" y="87"/>
                  </a:lnTo>
                  <a:cubicBezTo>
                    <a:pt x="459" y="87"/>
                    <a:pt x="87" y="459"/>
                    <a:pt x="87" y="917"/>
                  </a:cubicBezTo>
                  <a:cubicBezTo>
                    <a:pt x="87" y="1374"/>
                    <a:pt x="459" y="1746"/>
                    <a:pt x="916" y="1746"/>
                  </a:cubicBezTo>
                  <a:cubicBezTo>
                    <a:pt x="1374" y="1746"/>
                    <a:pt x="1746" y="1374"/>
                    <a:pt x="1746" y="917"/>
                  </a:cubicBezTo>
                  <a:cubicBezTo>
                    <a:pt x="1746" y="459"/>
                    <a:pt x="1374" y="87"/>
                    <a:pt x="916" y="87"/>
                  </a:cubicBezTo>
                  <a:close/>
                  <a:moveTo>
                    <a:pt x="916" y="1833"/>
                  </a:moveTo>
                  <a:lnTo>
                    <a:pt x="916" y="1833"/>
                  </a:lnTo>
                  <a:cubicBezTo>
                    <a:pt x="411" y="1833"/>
                    <a:pt x="0" y="1422"/>
                    <a:pt x="0" y="917"/>
                  </a:cubicBezTo>
                  <a:cubicBezTo>
                    <a:pt x="0" y="411"/>
                    <a:pt x="411" y="0"/>
                    <a:pt x="916" y="0"/>
                  </a:cubicBezTo>
                  <a:cubicBezTo>
                    <a:pt x="1422" y="0"/>
                    <a:pt x="1833" y="411"/>
                    <a:pt x="1833" y="917"/>
                  </a:cubicBezTo>
                  <a:cubicBezTo>
                    <a:pt x="1833" y="1422"/>
                    <a:pt x="1422" y="1833"/>
                    <a:pt x="916" y="1833"/>
                  </a:cubicBezTo>
                  <a:close/>
                </a:path>
              </a:pathLst>
            </a:custGeom>
            <a:solidFill>
              <a:schemeClr val="tx1"/>
            </a:solidFill>
            <a:ln>
              <a:noFill/>
            </a:ln>
            <a:effectLst/>
          </p:spPr>
          <p:txBody>
            <a:bodyPr wrap="none" anchor="ctr"/>
            <a:lstStyle/>
            <a:p>
              <a:endParaRPr lang="en-US" dirty="0">
                <a:latin typeface="Source Sans Pro Light" panose="020B0403030403020204" pitchFamily="34" charset="0"/>
              </a:endParaRPr>
            </a:p>
          </p:txBody>
        </p:sp>
      </p:grpSp>
      <p:sp>
        <p:nvSpPr>
          <p:cNvPr id="53" name="TextBox 52">
            <a:extLst>
              <a:ext uri="{FF2B5EF4-FFF2-40B4-BE49-F238E27FC236}">
                <a16:creationId xmlns:a16="http://schemas.microsoft.com/office/drawing/2014/main" id="{FDD55FBC-5E41-6745-85B8-99B0D05E3403}"/>
              </a:ext>
            </a:extLst>
          </p:cNvPr>
          <p:cNvSpPr txBox="1"/>
          <p:nvPr/>
        </p:nvSpPr>
        <p:spPr>
          <a:xfrm>
            <a:off x="17461964" y="10583243"/>
            <a:ext cx="3924472" cy="584775"/>
          </a:xfrm>
          <a:prstGeom prst="rect">
            <a:avLst/>
          </a:prstGeom>
          <a:noFill/>
        </p:spPr>
        <p:txBody>
          <a:bodyPr wrap="none" rtlCol="0" anchor="ctr" anchorCtr="0">
            <a:spAutoFit/>
          </a:bodyPr>
          <a:lstStyle/>
          <a:p>
            <a:pPr algn="ctr"/>
            <a:r>
              <a:rPr lang="en-US" sz="3200" spc="600" dirty="0">
                <a:solidFill>
                  <a:schemeClr val="tx2"/>
                </a:solidFill>
                <a:latin typeface="Oswald Medium" panose="02000603000000000000" pitchFamily="2" charset="77"/>
                <a:ea typeface="League Spartan" charset="0"/>
                <a:cs typeface="Poppins" pitchFamily="2" charset="77"/>
              </a:rPr>
              <a:t>JESSICA MEDINA</a:t>
            </a:r>
          </a:p>
        </p:txBody>
      </p:sp>
      <p:sp>
        <p:nvSpPr>
          <p:cNvPr id="54" name="Subtitle 2">
            <a:extLst>
              <a:ext uri="{FF2B5EF4-FFF2-40B4-BE49-F238E27FC236}">
                <a16:creationId xmlns:a16="http://schemas.microsoft.com/office/drawing/2014/main" id="{EACD7ECC-C0B7-3646-8438-71498FDA38F4}"/>
              </a:ext>
            </a:extLst>
          </p:cNvPr>
          <p:cNvSpPr txBox="1">
            <a:spLocks/>
          </p:cNvSpPr>
          <p:nvPr/>
        </p:nvSpPr>
        <p:spPr>
          <a:xfrm>
            <a:off x="16447530" y="11215518"/>
            <a:ext cx="5953329" cy="958019"/>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Source Sans Pro Light" panose="020B0403030403020204" pitchFamily="34" charset="0"/>
                <a:ea typeface="Source Sans Pro Light" panose="020B0403030403020204" pitchFamily="34" charset="0"/>
                <a:cs typeface="Mukta ExtraLight" panose="020B0000000000000000" pitchFamily="34" charset="77"/>
              </a:rPr>
              <a:t>Green marketing is a practice where companies go above and beyond.</a:t>
            </a:r>
          </a:p>
        </p:txBody>
      </p:sp>
      <p:grpSp>
        <p:nvGrpSpPr>
          <p:cNvPr id="55" name="Group 54">
            <a:extLst>
              <a:ext uri="{FF2B5EF4-FFF2-40B4-BE49-F238E27FC236}">
                <a16:creationId xmlns:a16="http://schemas.microsoft.com/office/drawing/2014/main" id="{8782AB19-495F-9943-B06F-9D72EE5A6478}"/>
              </a:ext>
            </a:extLst>
          </p:cNvPr>
          <p:cNvGrpSpPr/>
          <p:nvPr/>
        </p:nvGrpSpPr>
        <p:grpSpPr>
          <a:xfrm>
            <a:off x="18052595" y="12403455"/>
            <a:ext cx="2743200" cy="467418"/>
            <a:chOff x="2850647" y="11879679"/>
            <a:chExt cx="2743200" cy="467418"/>
          </a:xfrm>
        </p:grpSpPr>
        <p:sp>
          <p:nvSpPr>
            <p:cNvPr id="56" name="Freeform 115">
              <a:extLst>
                <a:ext uri="{FF2B5EF4-FFF2-40B4-BE49-F238E27FC236}">
                  <a16:creationId xmlns:a16="http://schemas.microsoft.com/office/drawing/2014/main" id="{2B9C3248-E3ED-5747-8AB8-DEDA0CFD868F}"/>
                </a:ext>
              </a:extLst>
            </p:cNvPr>
            <p:cNvSpPr>
              <a:spLocks noChangeArrowheads="1"/>
            </p:cNvSpPr>
            <p:nvPr/>
          </p:nvSpPr>
          <p:spPr bwMode="auto">
            <a:xfrm>
              <a:off x="2850647" y="11879679"/>
              <a:ext cx="466803" cy="467418"/>
            </a:xfrm>
            <a:custGeom>
              <a:avLst/>
              <a:gdLst>
                <a:gd name="T0" fmla="*/ 730144 w 664802"/>
                <a:gd name="T1" fmla="*/ 312377 h 664802"/>
                <a:gd name="T2" fmla="*/ 792730 w 664802"/>
                <a:gd name="T3" fmla="*/ 322812 h 664802"/>
                <a:gd name="T4" fmla="*/ 833802 w 664802"/>
                <a:gd name="T5" fmla="*/ 347596 h 664802"/>
                <a:gd name="T6" fmla="*/ 840974 w 664802"/>
                <a:gd name="T7" fmla="*/ 354770 h 664802"/>
                <a:gd name="T8" fmla="*/ 846842 w 664802"/>
                <a:gd name="T9" fmla="*/ 356728 h 664802"/>
                <a:gd name="T10" fmla="*/ 930941 w 664802"/>
                <a:gd name="T11" fmla="*/ 324116 h 664802"/>
                <a:gd name="T12" fmla="*/ 934853 w 664802"/>
                <a:gd name="T13" fmla="*/ 324116 h 664802"/>
                <a:gd name="T14" fmla="*/ 934853 w 664802"/>
                <a:gd name="T15" fmla="*/ 328030 h 664802"/>
                <a:gd name="T16" fmla="*/ 910731 w 664802"/>
                <a:gd name="T17" fmla="*/ 370422 h 664802"/>
                <a:gd name="T18" fmla="*/ 876178 w 664802"/>
                <a:gd name="T19" fmla="*/ 401729 h 664802"/>
                <a:gd name="T20" fmla="*/ 947241 w 664802"/>
                <a:gd name="T21" fmla="*/ 381510 h 664802"/>
                <a:gd name="T22" fmla="*/ 949849 w 664802"/>
                <a:gd name="T23" fmla="*/ 381510 h 664802"/>
                <a:gd name="T24" fmla="*/ 949849 w 664802"/>
                <a:gd name="T25" fmla="*/ 382163 h 664802"/>
                <a:gd name="T26" fmla="*/ 945937 w 664802"/>
                <a:gd name="T27" fmla="*/ 393251 h 664802"/>
                <a:gd name="T28" fmla="*/ 890521 w 664802"/>
                <a:gd name="T29" fmla="*/ 451296 h 664802"/>
                <a:gd name="T30" fmla="*/ 882046 w 664802"/>
                <a:gd name="T31" fmla="*/ 461079 h 664802"/>
                <a:gd name="T32" fmla="*/ 767957 w 664802"/>
                <a:gd name="T33" fmla="*/ 776746 h 664802"/>
                <a:gd name="T34" fmla="*/ 355927 w 664802"/>
                <a:gd name="T35" fmla="*/ 872618 h 664802"/>
                <a:gd name="T36" fmla="*/ 276391 w 664802"/>
                <a:gd name="T37" fmla="*/ 841313 h 664802"/>
                <a:gd name="T38" fmla="*/ 250965 w 664802"/>
                <a:gd name="T39" fmla="*/ 826312 h 664802"/>
                <a:gd name="T40" fmla="*/ 249011 w 664802"/>
                <a:gd name="T41" fmla="*/ 821747 h 664802"/>
                <a:gd name="T42" fmla="*/ 258788 w 664802"/>
                <a:gd name="T43" fmla="*/ 821747 h 664802"/>
                <a:gd name="T44" fmla="*/ 378094 w 664802"/>
                <a:gd name="T45" fmla="*/ 806746 h 664802"/>
                <a:gd name="T46" fmla="*/ 456327 w 664802"/>
                <a:gd name="T47" fmla="*/ 765005 h 664802"/>
                <a:gd name="T48" fmla="*/ 457632 w 664802"/>
                <a:gd name="T49" fmla="*/ 764354 h 664802"/>
                <a:gd name="T50" fmla="*/ 441985 w 664802"/>
                <a:gd name="T51" fmla="*/ 762396 h 664802"/>
                <a:gd name="T52" fmla="*/ 327242 w 664802"/>
                <a:gd name="T53" fmla="*/ 665872 h 664802"/>
                <a:gd name="T54" fmla="*/ 330503 w 664802"/>
                <a:gd name="T55" fmla="*/ 660654 h 664802"/>
                <a:gd name="T56" fmla="*/ 385917 w 664802"/>
                <a:gd name="T57" fmla="*/ 659349 h 664802"/>
                <a:gd name="T58" fmla="*/ 367011 w 664802"/>
                <a:gd name="T59" fmla="*/ 653480 h 664802"/>
                <a:gd name="T60" fmla="*/ 275740 w 664802"/>
                <a:gd name="T61" fmla="*/ 534778 h 664802"/>
                <a:gd name="T62" fmla="*/ 275087 w 664802"/>
                <a:gd name="T63" fmla="*/ 518473 h 664802"/>
                <a:gd name="T64" fmla="*/ 280303 w 664802"/>
                <a:gd name="T65" fmla="*/ 515212 h 664802"/>
                <a:gd name="T66" fmla="*/ 335717 w 664802"/>
                <a:gd name="T67" fmla="*/ 531518 h 664802"/>
                <a:gd name="T68" fmla="*/ 318116 w 664802"/>
                <a:gd name="T69" fmla="*/ 515212 h 664802"/>
                <a:gd name="T70" fmla="*/ 293341 w 664802"/>
                <a:gd name="T71" fmla="*/ 342378 h 664802"/>
                <a:gd name="T72" fmla="*/ 301165 w 664802"/>
                <a:gd name="T73" fmla="*/ 341726 h 664802"/>
                <a:gd name="T74" fmla="*/ 589975 w 664802"/>
                <a:gd name="T75" fmla="*/ 489124 h 664802"/>
                <a:gd name="T76" fmla="*/ 593235 w 664802"/>
                <a:gd name="T77" fmla="*/ 485863 h 664802"/>
                <a:gd name="T78" fmla="*/ 594540 w 664802"/>
                <a:gd name="T79" fmla="*/ 425209 h 664802"/>
                <a:gd name="T80" fmla="*/ 623225 w 664802"/>
                <a:gd name="T81" fmla="*/ 368467 h 664802"/>
                <a:gd name="T82" fmla="*/ 670816 w 664802"/>
                <a:gd name="T83" fmla="*/ 329334 h 664802"/>
                <a:gd name="T84" fmla="*/ 730144 w 664802"/>
                <a:gd name="T85" fmla="*/ 312377 h 664802"/>
                <a:gd name="T86" fmla="*/ 602770 w 664802"/>
                <a:gd name="T87" fmla="*/ 64722 h 664802"/>
                <a:gd name="T88" fmla="*/ 64722 w 664802"/>
                <a:gd name="T89" fmla="*/ 602770 h 664802"/>
                <a:gd name="T90" fmla="*/ 602770 w 664802"/>
                <a:gd name="T91" fmla="*/ 1141469 h 664802"/>
                <a:gd name="T92" fmla="*/ 1141471 w 664802"/>
                <a:gd name="T93" fmla="*/ 602770 h 664802"/>
                <a:gd name="T94" fmla="*/ 602770 w 664802"/>
                <a:gd name="T95" fmla="*/ 64722 h 664802"/>
                <a:gd name="T96" fmla="*/ 602770 w 664802"/>
                <a:gd name="T97" fmla="*/ 0 h 664802"/>
                <a:gd name="T98" fmla="*/ 1206193 w 664802"/>
                <a:gd name="T99" fmla="*/ 602770 h 664802"/>
                <a:gd name="T100" fmla="*/ 602770 w 664802"/>
                <a:gd name="T101" fmla="*/ 1206193 h 664802"/>
                <a:gd name="T102" fmla="*/ 0 w 664802"/>
                <a:gd name="T103" fmla="*/ 602770 h 664802"/>
                <a:gd name="T104" fmla="*/ 602770 w 664802"/>
                <a:gd name="T105" fmla="*/ 0 h 66480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64802" h="664802">
                  <a:moveTo>
                    <a:pt x="402424" y="172169"/>
                  </a:moveTo>
                  <a:cubicBezTo>
                    <a:pt x="414282" y="171450"/>
                    <a:pt x="426139" y="173247"/>
                    <a:pt x="436919" y="177920"/>
                  </a:cubicBezTo>
                  <a:cubicBezTo>
                    <a:pt x="445183" y="181156"/>
                    <a:pt x="452370" y="185829"/>
                    <a:pt x="459556" y="191580"/>
                  </a:cubicBezTo>
                  <a:cubicBezTo>
                    <a:pt x="460994" y="192659"/>
                    <a:pt x="462072" y="194096"/>
                    <a:pt x="463509" y="195534"/>
                  </a:cubicBezTo>
                  <a:cubicBezTo>
                    <a:pt x="464228" y="196613"/>
                    <a:pt x="465306" y="196972"/>
                    <a:pt x="466743" y="196613"/>
                  </a:cubicBezTo>
                  <a:cubicBezTo>
                    <a:pt x="482912" y="192659"/>
                    <a:pt x="498363" y="186548"/>
                    <a:pt x="513095" y="178639"/>
                  </a:cubicBezTo>
                  <a:cubicBezTo>
                    <a:pt x="513814" y="178280"/>
                    <a:pt x="514533" y="178280"/>
                    <a:pt x="515251" y="178639"/>
                  </a:cubicBezTo>
                  <a:cubicBezTo>
                    <a:pt x="515611" y="178999"/>
                    <a:pt x="515611" y="180077"/>
                    <a:pt x="515251" y="180796"/>
                  </a:cubicBezTo>
                  <a:cubicBezTo>
                    <a:pt x="512377" y="189423"/>
                    <a:pt x="507706" y="197332"/>
                    <a:pt x="501956" y="204161"/>
                  </a:cubicBezTo>
                  <a:cubicBezTo>
                    <a:pt x="498363" y="208835"/>
                    <a:pt x="489380" y="220337"/>
                    <a:pt x="482912" y="221416"/>
                  </a:cubicBezTo>
                  <a:cubicBezTo>
                    <a:pt x="496207" y="218900"/>
                    <a:pt x="509502" y="215664"/>
                    <a:pt x="522079" y="210272"/>
                  </a:cubicBezTo>
                  <a:cubicBezTo>
                    <a:pt x="523516" y="209553"/>
                    <a:pt x="523516" y="209194"/>
                    <a:pt x="523516" y="210272"/>
                  </a:cubicBezTo>
                  <a:lnTo>
                    <a:pt x="523516" y="210632"/>
                  </a:lnTo>
                  <a:cubicBezTo>
                    <a:pt x="523516" y="211351"/>
                    <a:pt x="523516" y="214227"/>
                    <a:pt x="521360" y="216743"/>
                  </a:cubicBezTo>
                  <a:cubicBezTo>
                    <a:pt x="512377" y="228965"/>
                    <a:pt x="502675" y="239749"/>
                    <a:pt x="490817" y="248735"/>
                  </a:cubicBezTo>
                  <a:cubicBezTo>
                    <a:pt x="489021" y="250173"/>
                    <a:pt x="486146" y="251611"/>
                    <a:pt x="486146" y="254127"/>
                  </a:cubicBezTo>
                  <a:cubicBezTo>
                    <a:pt x="486146" y="317753"/>
                    <a:pt x="469617" y="381738"/>
                    <a:pt x="423265" y="428109"/>
                  </a:cubicBezTo>
                  <a:cubicBezTo>
                    <a:pt x="363976" y="486702"/>
                    <a:pt x="274864" y="502878"/>
                    <a:pt x="196172" y="480950"/>
                  </a:cubicBezTo>
                  <a:cubicBezTo>
                    <a:pt x="180722" y="476996"/>
                    <a:pt x="165989" y="470885"/>
                    <a:pt x="152335" y="463696"/>
                  </a:cubicBezTo>
                  <a:cubicBezTo>
                    <a:pt x="147664" y="461180"/>
                    <a:pt x="142993" y="458304"/>
                    <a:pt x="138321" y="455428"/>
                  </a:cubicBezTo>
                  <a:cubicBezTo>
                    <a:pt x="137244" y="454709"/>
                    <a:pt x="136525" y="453631"/>
                    <a:pt x="137244" y="452912"/>
                  </a:cubicBezTo>
                  <a:cubicBezTo>
                    <a:pt x="138321" y="452552"/>
                    <a:pt x="139040" y="452552"/>
                    <a:pt x="142633" y="452912"/>
                  </a:cubicBezTo>
                  <a:cubicBezTo>
                    <a:pt x="164911" y="455069"/>
                    <a:pt x="187549" y="451833"/>
                    <a:pt x="208389" y="444644"/>
                  </a:cubicBezTo>
                  <a:cubicBezTo>
                    <a:pt x="219888" y="440690"/>
                    <a:pt x="244681" y="432422"/>
                    <a:pt x="251508" y="421638"/>
                  </a:cubicBezTo>
                  <a:cubicBezTo>
                    <a:pt x="251867" y="421279"/>
                    <a:pt x="251867" y="421279"/>
                    <a:pt x="252227" y="421279"/>
                  </a:cubicBezTo>
                  <a:cubicBezTo>
                    <a:pt x="249352" y="420560"/>
                    <a:pt x="246478" y="420560"/>
                    <a:pt x="243603" y="420200"/>
                  </a:cubicBezTo>
                  <a:cubicBezTo>
                    <a:pt x="222044" y="414090"/>
                    <a:pt x="193657" y="403306"/>
                    <a:pt x="180362" y="367000"/>
                  </a:cubicBezTo>
                  <a:cubicBezTo>
                    <a:pt x="179284" y="364843"/>
                    <a:pt x="180362" y="363764"/>
                    <a:pt x="182159" y="364124"/>
                  </a:cubicBezTo>
                  <a:cubicBezTo>
                    <a:pt x="200125" y="365562"/>
                    <a:pt x="206593" y="364483"/>
                    <a:pt x="212701" y="363405"/>
                  </a:cubicBezTo>
                  <a:cubicBezTo>
                    <a:pt x="209108" y="362686"/>
                    <a:pt x="205515" y="361248"/>
                    <a:pt x="202281" y="360170"/>
                  </a:cubicBezTo>
                  <a:cubicBezTo>
                    <a:pt x="175332" y="349745"/>
                    <a:pt x="155569" y="323504"/>
                    <a:pt x="151976" y="294747"/>
                  </a:cubicBezTo>
                  <a:cubicBezTo>
                    <a:pt x="151616" y="291871"/>
                    <a:pt x="151257" y="288636"/>
                    <a:pt x="151616" y="285760"/>
                  </a:cubicBezTo>
                  <a:cubicBezTo>
                    <a:pt x="151616" y="283603"/>
                    <a:pt x="152694" y="283244"/>
                    <a:pt x="154491" y="283963"/>
                  </a:cubicBezTo>
                  <a:cubicBezTo>
                    <a:pt x="168145" y="291152"/>
                    <a:pt x="183955" y="292950"/>
                    <a:pt x="185033" y="292950"/>
                  </a:cubicBezTo>
                  <a:cubicBezTo>
                    <a:pt x="181800" y="290074"/>
                    <a:pt x="178566" y="287198"/>
                    <a:pt x="175332" y="283963"/>
                  </a:cubicBezTo>
                  <a:cubicBezTo>
                    <a:pt x="151976" y="262035"/>
                    <a:pt x="142993" y="216743"/>
                    <a:pt x="161677" y="188704"/>
                  </a:cubicBezTo>
                  <a:cubicBezTo>
                    <a:pt x="163115" y="186188"/>
                    <a:pt x="164193" y="186188"/>
                    <a:pt x="165989" y="188345"/>
                  </a:cubicBezTo>
                  <a:cubicBezTo>
                    <a:pt x="209108" y="237592"/>
                    <a:pt x="261569" y="260238"/>
                    <a:pt x="325169" y="269584"/>
                  </a:cubicBezTo>
                  <a:cubicBezTo>
                    <a:pt x="326966" y="269944"/>
                    <a:pt x="326966" y="269584"/>
                    <a:pt x="326966" y="267787"/>
                  </a:cubicBezTo>
                  <a:cubicBezTo>
                    <a:pt x="325169" y="256643"/>
                    <a:pt x="325169" y="245860"/>
                    <a:pt x="327685" y="234357"/>
                  </a:cubicBezTo>
                  <a:cubicBezTo>
                    <a:pt x="330559" y="223213"/>
                    <a:pt x="335949" y="212070"/>
                    <a:pt x="343495" y="203083"/>
                  </a:cubicBezTo>
                  <a:cubicBezTo>
                    <a:pt x="350681" y="194096"/>
                    <a:pt x="359664" y="186907"/>
                    <a:pt x="369725" y="181515"/>
                  </a:cubicBezTo>
                  <a:cubicBezTo>
                    <a:pt x="379786" y="176123"/>
                    <a:pt x="391285" y="172888"/>
                    <a:pt x="402424" y="172169"/>
                  </a:cubicBezTo>
                  <a:close/>
                  <a:moveTo>
                    <a:pt x="332221" y="35672"/>
                  </a:moveTo>
                  <a:cubicBezTo>
                    <a:pt x="168632" y="35672"/>
                    <a:pt x="35672" y="168633"/>
                    <a:pt x="35672" y="332221"/>
                  </a:cubicBezTo>
                  <a:cubicBezTo>
                    <a:pt x="35672" y="496169"/>
                    <a:pt x="168632" y="629129"/>
                    <a:pt x="332221" y="629129"/>
                  </a:cubicBezTo>
                  <a:cubicBezTo>
                    <a:pt x="495809" y="629129"/>
                    <a:pt x="629130" y="496169"/>
                    <a:pt x="629130" y="332221"/>
                  </a:cubicBezTo>
                  <a:cubicBezTo>
                    <a:pt x="629130" y="168633"/>
                    <a:pt x="495809" y="35672"/>
                    <a:pt x="332221" y="35672"/>
                  </a:cubicBezTo>
                  <a:close/>
                  <a:moveTo>
                    <a:pt x="332221" y="0"/>
                  </a:moveTo>
                  <a:cubicBezTo>
                    <a:pt x="515627" y="0"/>
                    <a:pt x="664802" y="149175"/>
                    <a:pt x="664802" y="332221"/>
                  </a:cubicBezTo>
                  <a:cubicBezTo>
                    <a:pt x="664802" y="515627"/>
                    <a:pt x="515627" y="664802"/>
                    <a:pt x="332221" y="664802"/>
                  </a:cubicBezTo>
                  <a:cubicBezTo>
                    <a:pt x="149175" y="664802"/>
                    <a:pt x="0" y="515627"/>
                    <a:pt x="0" y="332221"/>
                  </a:cubicBezTo>
                  <a:cubicBezTo>
                    <a:pt x="0" y="149175"/>
                    <a:pt x="149175" y="0"/>
                    <a:pt x="332221" y="0"/>
                  </a:cubicBezTo>
                  <a:close/>
                </a:path>
              </a:pathLst>
            </a:custGeom>
            <a:solidFill>
              <a:schemeClr val="tx1"/>
            </a:solidFill>
            <a:ln>
              <a:noFill/>
            </a:ln>
            <a:effectLst/>
          </p:spPr>
          <p:txBody>
            <a:bodyPr anchor="ctr"/>
            <a:lstStyle/>
            <a:p>
              <a:endParaRPr lang="en-US" dirty="0">
                <a:latin typeface="Source Sans Pro Light" panose="020B0403030403020204" pitchFamily="34" charset="0"/>
              </a:endParaRPr>
            </a:p>
          </p:txBody>
        </p:sp>
        <p:sp>
          <p:nvSpPr>
            <p:cNvPr id="57" name="Freeform 117">
              <a:extLst>
                <a:ext uri="{FF2B5EF4-FFF2-40B4-BE49-F238E27FC236}">
                  <a16:creationId xmlns:a16="http://schemas.microsoft.com/office/drawing/2014/main" id="{D92EDEB1-8E00-054F-BF74-586A9D644693}"/>
                </a:ext>
              </a:extLst>
            </p:cNvPr>
            <p:cNvSpPr>
              <a:spLocks noChangeArrowheads="1"/>
            </p:cNvSpPr>
            <p:nvPr/>
          </p:nvSpPr>
          <p:spPr bwMode="auto">
            <a:xfrm>
              <a:off x="3611491" y="11879679"/>
              <a:ext cx="466803" cy="467418"/>
            </a:xfrm>
            <a:custGeom>
              <a:avLst/>
              <a:gdLst>
                <a:gd name="T0" fmla="*/ 639483 w 664803"/>
                <a:gd name="T1" fmla="*/ 241945 h 664802"/>
                <a:gd name="T2" fmla="*/ 762087 w 664803"/>
                <a:gd name="T3" fmla="*/ 241945 h 664802"/>
                <a:gd name="T4" fmla="*/ 771266 w 664803"/>
                <a:gd name="T5" fmla="*/ 250444 h 664802"/>
                <a:gd name="T6" fmla="*/ 771266 w 664803"/>
                <a:gd name="T7" fmla="*/ 357644 h 664802"/>
                <a:gd name="T8" fmla="*/ 762087 w 664803"/>
                <a:gd name="T9" fmla="*/ 366796 h 664802"/>
                <a:gd name="T10" fmla="*/ 689311 w 664803"/>
                <a:gd name="T11" fmla="*/ 366796 h 664802"/>
                <a:gd name="T12" fmla="*/ 657186 w 664803"/>
                <a:gd name="T13" fmla="*/ 398826 h 664802"/>
                <a:gd name="T14" fmla="*/ 657186 w 664803"/>
                <a:gd name="T15" fmla="*/ 474650 h 664802"/>
                <a:gd name="T16" fmla="*/ 760120 w 664803"/>
                <a:gd name="T17" fmla="*/ 474650 h 664802"/>
                <a:gd name="T18" fmla="*/ 769954 w 664803"/>
                <a:gd name="T19" fmla="*/ 484455 h 664802"/>
                <a:gd name="T20" fmla="*/ 760120 w 664803"/>
                <a:gd name="T21" fmla="*/ 591657 h 664802"/>
                <a:gd name="T22" fmla="*/ 751596 w 664803"/>
                <a:gd name="T23" fmla="*/ 600155 h 664802"/>
                <a:gd name="T24" fmla="*/ 657186 w 664803"/>
                <a:gd name="T25" fmla="*/ 600155 h 664802"/>
                <a:gd name="T26" fmla="*/ 657186 w 664803"/>
                <a:gd name="T27" fmla="*/ 955749 h 664802"/>
                <a:gd name="T28" fmla="*/ 648007 w 664803"/>
                <a:gd name="T29" fmla="*/ 964248 h 664802"/>
                <a:gd name="T30" fmla="*/ 518191 w 664803"/>
                <a:gd name="T31" fmla="*/ 964248 h 664802"/>
                <a:gd name="T32" fmla="*/ 508357 w 664803"/>
                <a:gd name="T33" fmla="*/ 955749 h 664802"/>
                <a:gd name="T34" fmla="*/ 508357 w 664803"/>
                <a:gd name="T35" fmla="*/ 606038 h 664802"/>
                <a:gd name="T36" fmla="*/ 508357 w 664803"/>
                <a:gd name="T37" fmla="*/ 600155 h 664802"/>
                <a:gd name="T38" fmla="*/ 443450 w 664803"/>
                <a:gd name="T39" fmla="*/ 600155 h 664802"/>
                <a:gd name="T40" fmla="*/ 434926 w 664803"/>
                <a:gd name="T41" fmla="*/ 591004 h 664802"/>
                <a:gd name="T42" fmla="*/ 434926 w 664803"/>
                <a:gd name="T43" fmla="*/ 483802 h 664802"/>
                <a:gd name="T44" fmla="*/ 443450 w 664803"/>
                <a:gd name="T45" fmla="*/ 474650 h 664802"/>
                <a:gd name="T46" fmla="*/ 508357 w 664803"/>
                <a:gd name="T47" fmla="*/ 474650 h 664802"/>
                <a:gd name="T48" fmla="*/ 508357 w 664803"/>
                <a:gd name="T49" fmla="*/ 372025 h 664802"/>
                <a:gd name="T50" fmla="*/ 639483 w 664803"/>
                <a:gd name="T51" fmla="*/ 241945 h 664802"/>
                <a:gd name="T52" fmla="*/ 603424 w 664803"/>
                <a:gd name="T53" fmla="*/ 64722 h 664802"/>
                <a:gd name="T54" fmla="*/ 64722 w 664803"/>
                <a:gd name="T55" fmla="*/ 602770 h 664802"/>
                <a:gd name="T56" fmla="*/ 603424 w 664803"/>
                <a:gd name="T57" fmla="*/ 1141469 h 664802"/>
                <a:gd name="T58" fmla="*/ 1140817 w 664803"/>
                <a:gd name="T59" fmla="*/ 602770 h 664802"/>
                <a:gd name="T60" fmla="*/ 603424 w 664803"/>
                <a:gd name="T61" fmla="*/ 64722 h 664802"/>
                <a:gd name="T62" fmla="*/ 603424 w 664803"/>
                <a:gd name="T63" fmla="*/ 0 h 664802"/>
                <a:gd name="T64" fmla="*/ 1206194 w 664803"/>
                <a:gd name="T65" fmla="*/ 602770 h 664802"/>
                <a:gd name="T66" fmla="*/ 603424 w 664803"/>
                <a:gd name="T67" fmla="*/ 1206193 h 664802"/>
                <a:gd name="T68" fmla="*/ 0 w 664803"/>
                <a:gd name="T69" fmla="*/ 602770 h 664802"/>
                <a:gd name="T70" fmla="*/ 603424 w 664803"/>
                <a:gd name="T71" fmla="*/ 0 h 6648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64803" h="664802">
                  <a:moveTo>
                    <a:pt x="352456" y="133350"/>
                  </a:moveTo>
                  <a:lnTo>
                    <a:pt x="420030" y="133350"/>
                  </a:lnTo>
                  <a:cubicBezTo>
                    <a:pt x="422921" y="133350"/>
                    <a:pt x="425089" y="135512"/>
                    <a:pt x="425089" y="138034"/>
                  </a:cubicBezTo>
                  <a:lnTo>
                    <a:pt x="425089" y="197118"/>
                  </a:lnTo>
                  <a:cubicBezTo>
                    <a:pt x="425089" y="200001"/>
                    <a:pt x="422921" y="202162"/>
                    <a:pt x="420030" y="202162"/>
                  </a:cubicBezTo>
                  <a:lnTo>
                    <a:pt x="379919" y="202162"/>
                  </a:lnTo>
                  <a:cubicBezTo>
                    <a:pt x="370163" y="202162"/>
                    <a:pt x="362213" y="210088"/>
                    <a:pt x="362213" y="219816"/>
                  </a:cubicBezTo>
                  <a:lnTo>
                    <a:pt x="362213" y="261607"/>
                  </a:lnTo>
                  <a:lnTo>
                    <a:pt x="418946" y="261607"/>
                  </a:lnTo>
                  <a:cubicBezTo>
                    <a:pt x="422198" y="261607"/>
                    <a:pt x="424366" y="264129"/>
                    <a:pt x="424366" y="267011"/>
                  </a:cubicBezTo>
                  <a:lnTo>
                    <a:pt x="418946" y="326096"/>
                  </a:lnTo>
                  <a:cubicBezTo>
                    <a:pt x="418946" y="328618"/>
                    <a:pt x="416778" y="330780"/>
                    <a:pt x="414248" y="330780"/>
                  </a:cubicBezTo>
                  <a:lnTo>
                    <a:pt x="362213" y="330780"/>
                  </a:lnTo>
                  <a:lnTo>
                    <a:pt x="362213" y="526768"/>
                  </a:lnTo>
                  <a:cubicBezTo>
                    <a:pt x="362213" y="529290"/>
                    <a:pt x="360045" y="531452"/>
                    <a:pt x="357154" y="531452"/>
                  </a:cubicBezTo>
                  <a:lnTo>
                    <a:pt x="285605" y="531452"/>
                  </a:lnTo>
                  <a:cubicBezTo>
                    <a:pt x="282714" y="531452"/>
                    <a:pt x="280185" y="529290"/>
                    <a:pt x="280185" y="526768"/>
                  </a:cubicBezTo>
                  <a:lnTo>
                    <a:pt x="280185" y="334022"/>
                  </a:lnTo>
                  <a:lnTo>
                    <a:pt x="280185" y="330780"/>
                  </a:lnTo>
                  <a:lnTo>
                    <a:pt x="244411" y="330780"/>
                  </a:lnTo>
                  <a:cubicBezTo>
                    <a:pt x="241881" y="330780"/>
                    <a:pt x="239713" y="328618"/>
                    <a:pt x="239713" y="325736"/>
                  </a:cubicBezTo>
                  <a:lnTo>
                    <a:pt x="239713" y="266651"/>
                  </a:lnTo>
                  <a:cubicBezTo>
                    <a:pt x="239713" y="264129"/>
                    <a:pt x="241881" y="261607"/>
                    <a:pt x="244411" y="261607"/>
                  </a:cubicBezTo>
                  <a:lnTo>
                    <a:pt x="280185" y="261607"/>
                  </a:lnTo>
                  <a:lnTo>
                    <a:pt x="280185" y="205044"/>
                  </a:lnTo>
                  <a:cubicBezTo>
                    <a:pt x="280185" y="165054"/>
                    <a:pt x="312707" y="133350"/>
                    <a:pt x="352456" y="133350"/>
                  </a:cubicBezTo>
                  <a:close/>
                  <a:moveTo>
                    <a:pt x="332582" y="35672"/>
                  </a:moveTo>
                  <a:cubicBezTo>
                    <a:pt x="168993" y="35672"/>
                    <a:pt x="35672" y="168633"/>
                    <a:pt x="35672" y="332221"/>
                  </a:cubicBezTo>
                  <a:cubicBezTo>
                    <a:pt x="35672" y="496169"/>
                    <a:pt x="168993" y="629129"/>
                    <a:pt x="332582" y="629129"/>
                  </a:cubicBezTo>
                  <a:cubicBezTo>
                    <a:pt x="495810" y="629129"/>
                    <a:pt x="628770" y="496169"/>
                    <a:pt x="628770" y="332221"/>
                  </a:cubicBezTo>
                  <a:cubicBezTo>
                    <a:pt x="628770" y="168633"/>
                    <a:pt x="495810" y="35672"/>
                    <a:pt x="332582" y="35672"/>
                  </a:cubicBezTo>
                  <a:close/>
                  <a:moveTo>
                    <a:pt x="332582" y="0"/>
                  </a:moveTo>
                  <a:cubicBezTo>
                    <a:pt x="515628" y="0"/>
                    <a:pt x="664803" y="149175"/>
                    <a:pt x="664803" y="332221"/>
                  </a:cubicBezTo>
                  <a:cubicBezTo>
                    <a:pt x="664803" y="515627"/>
                    <a:pt x="515628" y="664802"/>
                    <a:pt x="332582" y="664802"/>
                  </a:cubicBezTo>
                  <a:cubicBezTo>
                    <a:pt x="149175" y="664802"/>
                    <a:pt x="0" y="515627"/>
                    <a:pt x="0" y="332221"/>
                  </a:cubicBezTo>
                  <a:cubicBezTo>
                    <a:pt x="0" y="149175"/>
                    <a:pt x="149175" y="0"/>
                    <a:pt x="332582" y="0"/>
                  </a:cubicBezTo>
                  <a:close/>
                </a:path>
              </a:pathLst>
            </a:custGeom>
            <a:solidFill>
              <a:schemeClr val="tx1"/>
            </a:solidFill>
            <a:ln>
              <a:noFill/>
            </a:ln>
            <a:effectLst/>
          </p:spPr>
          <p:txBody>
            <a:bodyPr anchor="ctr"/>
            <a:lstStyle/>
            <a:p>
              <a:endParaRPr lang="en-US" dirty="0">
                <a:latin typeface="Source Sans Pro Light" panose="020B0403030403020204" pitchFamily="34" charset="0"/>
              </a:endParaRPr>
            </a:p>
          </p:txBody>
        </p:sp>
        <p:sp>
          <p:nvSpPr>
            <p:cNvPr id="58" name="Freeform 118">
              <a:extLst>
                <a:ext uri="{FF2B5EF4-FFF2-40B4-BE49-F238E27FC236}">
                  <a16:creationId xmlns:a16="http://schemas.microsoft.com/office/drawing/2014/main" id="{D8439BCF-1D1B-AE42-AC48-1BB0A4E9116A}"/>
                </a:ext>
              </a:extLst>
            </p:cNvPr>
            <p:cNvSpPr>
              <a:spLocks noChangeArrowheads="1"/>
            </p:cNvSpPr>
            <p:nvPr/>
          </p:nvSpPr>
          <p:spPr bwMode="auto">
            <a:xfrm>
              <a:off x="5126429" y="11879679"/>
              <a:ext cx="467418" cy="467418"/>
            </a:xfrm>
            <a:custGeom>
              <a:avLst/>
              <a:gdLst>
                <a:gd name="T0" fmla="*/ 548487 w 664803"/>
                <a:gd name="T1" fmla="*/ 501871 h 664802"/>
                <a:gd name="T2" fmla="*/ 534769 w 664803"/>
                <a:gd name="T3" fmla="*/ 511014 h 664802"/>
                <a:gd name="T4" fmla="*/ 534769 w 664803"/>
                <a:gd name="T5" fmla="*/ 690609 h 664802"/>
                <a:gd name="T6" fmla="*/ 547834 w 664803"/>
                <a:gd name="T7" fmla="*/ 699751 h 664802"/>
                <a:gd name="T8" fmla="*/ 707892 w 664803"/>
                <a:gd name="T9" fmla="*/ 612239 h 664802"/>
                <a:gd name="T10" fmla="*/ 709198 w 664803"/>
                <a:gd name="T11" fmla="*/ 593954 h 664802"/>
                <a:gd name="T12" fmla="*/ 405418 w 664803"/>
                <a:gd name="T13" fmla="*/ 354276 h 664802"/>
                <a:gd name="T14" fmla="*/ 806537 w 664803"/>
                <a:gd name="T15" fmla="*/ 354276 h 664802"/>
                <a:gd name="T16" fmla="*/ 961367 w 664803"/>
                <a:gd name="T17" fmla="*/ 509054 h 664802"/>
                <a:gd name="T18" fmla="*/ 961367 w 664803"/>
                <a:gd name="T19" fmla="*/ 697139 h 664802"/>
                <a:gd name="T20" fmla="*/ 806537 w 664803"/>
                <a:gd name="T21" fmla="*/ 851917 h 664802"/>
                <a:gd name="T22" fmla="*/ 405418 w 664803"/>
                <a:gd name="T23" fmla="*/ 851917 h 664802"/>
                <a:gd name="T24" fmla="*/ 250587 w 664803"/>
                <a:gd name="T25" fmla="*/ 697139 h 664802"/>
                <a:gd name="T26" fmla="*/ 250587 w 664803"/>
                <a:gd name="T27" fmla="*/ 509054 h 664802"/>
                <a:gd name="T28" fmla="*/ 405418 w 664803"/>
                <a:gd name="T29" fmla="*/ 354276 h 664802"/>
                <a:gd name="T30" fmla="*/ 602770 w 664803"/>
                <a:gd name="T31" fmla="*/ 64722 h 664802"/>
                <a:gd name="T32" fmla="*/ 64722 w 664803"/>
                <a:gd name="T33" fmla="*/ 603423 h 664802"/>
                <a:gd name="T34" fmla="*/ 602770 w 664803"/>
                <a:gd name="T35" fmla="*/ 1141469 h 664802"/>
                <a:gd name="T36" fmla="*/ 1141472 w 664803"/>
                <a:gd name="T37" fmla="*/ 603423 h 664802"/>
                <a:gd name="T38" fmla="*/ 602770 w 664803"/>
                <a:gd name="T39" fmla="*/ 64722 h 664802"/>
                <a:gd name="T40" fmla="*/ 602770 w 664803"/>
                <a:gd name="T41" fmla="*/ 0 h 664802"/>
                <a:gd name="T42" fmla="*/ 1206194 w 664803"/>
                <a:gd name="T43" fmla="*/ 603423 h 664802"/>
                <a:gd name="T44" fmla="*/ 602770 w 664803"/>
                <a:gd name="T45" fmla="*/ 1206193 h 664802"/>
                <a:gd name="T46" fmla="*/ 0 w 664803"/>
                <a:gd name="T47" fmla="*/ 603423 h 664802"/>
                <a:gd name="T48" fmla="*/ 602770 w 664803"/>
                <a:gd name="T49" fmla="*/ 0 h 66480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64803" h="664802">
                  <a:moveTo>
                    <a:pt x="302303" y="276610"/>
                  </a:moveTo>
                  <a:cubicBezTo>
                    <a:pt x="297983" y="274450"/>
                    <a:pt x="294742" y="276970"/>
                    <a:pt x="294742" y="281649"/>
                  </a:cubicBezTo>
                  <a:lnTo>
                    <a:pt x="294742" y="380634"/>
                  </a:lnTo>
                  <a:cubicBezTo>
                    <a:pt x="294742" y="385313"/>
                    <a:pt x="297983" y="387833"/>
                    <a:pt x="301943" y="385673"/>
                  </a:cubicBezTo>
                  <a:lnTo>
                    <a:pt x="390160" y="337440"/>
                  </a:lnTo>
                  <a:cubicBezTo>
                    <a:pt x="394120" y="335281"/>
                    <a:pt x="394840" y="329522"/>
                    <a:pt x="390880" y="327362"/>
                  </a:cubicBezTo>
                  <a:lnTo>
                    <a:pt x="302303" y="276610"/>
                  </a:lnTo>
                  <a:close/>
                  <a:moveTo>
                    <a:pt x="223449" y="195262"/>
                  </a:moveTo>
                  <a:lnTo>
                    <a:pt x="444529" y="195262"/>
                  </a:lnTo>
                  <a:cubicBezTo>
                    <a:pt x="491698" y="195262"/>
                    <a:pt x="529865" y="233416"/>
                    <a:pt x="529865" y="280569"/>
                  </a:cubicBezTo>
                  <a:lnTo>
                    <a:pt x="529865" y="384233"/>
                  </a:lnTo>
                  <a:cubicBezTo>
                    <a:pt x="529865" y="431386"/>
                    <a:pt x="491698" y="469540"/>
                    <a:pt x="444529" y="469540"/>
                  </a:cubicBezTo>
                  <a:lnTo>
                    <a:pt x="223449" y="469540"/>
                  </a:lnTo>
                  <a:cubicBezTo>
                    <a:pt x="176280" y="469540"/>
                    <a:pt x="138113" y="431386"/>
                    <a:pt x="138113" y="384233"/>
                  </a:cubicBezTo>
                  <a:lnTo>
                    <a:pt x="138113" y="280569"/>
                  </a:lnTo>
                  <a:cubicBezTo>
                    <a:pt x="138113" y="233416"/>
                    <a:pt x="176280" y="195262"/>
                    <a:pt x="223449" y="195262"/>
                  </a:cubicBezTo>
                  <a:close/>
                  <a:moveTo>
                    <a:pt x="332221" y="35672"/>
                  </a:moveTo>
                  <a:cubicBezTo>
                    <a:pt x="168633" y="35672"/>
                    <a:pt x="35672" y="168993"/>
                    <a:pt x="35672" y="332581"/>
                  </a:cubicBezTo>
                  <a:cubicBezTo>
                    <a:pt x="35672" y="496169"/>
                    <a:pt x="168633" y="629129"/>
                    <a:pt x="332221" y="629129"/>
                  </a:cubicBezTo>
                  <a:cubicBezTo>
                    <a:pt x="496170" y="629129"/>
                    <a:pt x="629131" y="496169"/>
                    <a:pt x="629131" y="332581"/>
                  </a:cubicBezTo>
                  <a:cubicBezTo>
                    <a:pt x="629131" y="168993"/>
                    <a:pt x="496170" y="35672"/>
                    <a:pt x="332221" y="35672"/>
                  </a:cubicBezTo>
                  <a:close/>
                  <a:moveTo>
                    <a:pt x="332221" y="0"/>
                  </a:moveTo>
                  <a:cubicBezTo>
                    <a:pt x="515628" y="0"/>
                    <a:pt x="664803" y="149175"/>
                    <a:pt x="664803" y="332581"/>
                  </a:cubicBezTo>
                  <a:cubicBezTo>
                    <a:pt x="664803" y="515627"/>
                    <a:pt x="515628" y="664802"/>
                    <a:pt x="332221" y="664802"/>
                  </a:cubicBezTo>
                  <a:cubicBezTo>
                    <a:pt x="149175" y="664802"/>
                    <a:pt x="0" y="515627"/>
                    <a:pt x="0" y="332581"/>
                  </a:cubicBezTo>
                  <a:cubicBezTo>
                    <a:pt x="0" y="149175"/>
                    <a:pt x="149175" y="0"/>
                    <a:pt x="332221" y="0"/>
                  </a:cubicBezTo>
                  <a:close/>
                </a:path>
              </a:pathLst>
            </a:custGeom>
            <a:solidFill>
              <a:schemeClr val="tx1"/>
            </a:solidFill>
            <a:ln>
              <a:noFill/>
            </a:ln>
            <a:effectLst/>
          </p:spPr>
          <p:txBody>
            <a:bodyPr anchor="ctr"/>
            <a:lstStyle/>
            <a:p>
              <a:endParaRPr lang="en-US" dirty="0">
                <a:latin typeface="Source Sans Pro Light" panose="020B0403030403020204" pitchFamily="34" charset="0"/>
              </a:endParaRPr>
            </a:p>
          </p:txBody>
        </p:sp>
        <p:sp>
          <p:nvSpPr>
            <p:cNvPr id="59" name="Freeform 78">
              <a:extLst>
                <a:ext uri="{FF2B5EF4-FFF2-40B4-BE49-F238E27FC236}">
                  <a16:creationId xmlns:a16="http://schemas.microsoft.com/office/drawing/2014/main" id="{F2351FB4-196C-374A-80F2-C4118214A5CE}"/>
                </a:ext>
              </a:extLst>
            </p:cNvPr>
            <p:cNvSpPr>
              <a:spLocks noChangeArrowheads="1"/>
            </p:cNvSpPr>
            <p:nvPr/>
          </p:nvSpPr>
          <p:spPr bwMode="auto">
            <a:xfrm>
              <a:off x="4372336" y="11879679"/>
              <a:ext cx="464342" cy="464342"/>
            </a:xfrm>
            <a:custGeom>
              <a:avLst/>
              <a:gdLst>
                <a:gd name="T0" fmla="*/ 908128 w 1834"/>
                <a:gd name="T1" fmla="*/ 744142 h 1834"/>
                <a:gd name="T2" fmla="*/ 452757 w 1834"/>
                <a:gd name="T3" fmla="*/ 899634 h 1834"/>
                <a:gd name="T4" fmla="*/ 296612 w 1834"/>
                <a:gd name="T5" fmla="*/ 744142 h 1834"/>
                <a:gd name="T6" fmla="*/ 296612 w 1834"/>
                <a:gd name="T7" fmla="*/ 444264 h 1834"/>
                <a:gd name="T8" fmla="*/ 751982 w 1834"/>
                <a:gd name="T9" fmla="*/ 288118 h 1834"/>
                <a:gd name="T10" fmla="*/ 908128 w 1834"/>
                <a:gd name="T11" fmla="*/ 444264 h 1834"/>
                <a:gd name="T12" fmla="*/ 979341 w 1834"/>
                <a:gd name="T13" fmla="*/ 444264 h 1834"/>
                <a:gd name="T14" fmla="*/ 751982 w 1834"/>
                <a:gd name="T15" fmla="*/ 216905 h 1834"/>
                <a:gd name="T16" fmla="*/ 452757 w 1834"/>
                <a:gd name="T17" fmla="*/ 216905 h 1834"/>
                <a:gd name="T18" fmla="*/ 225399 w 1834"/>
                <a:gd name="T19" fmla="*/ 744142 h 1834"/>
                <a:gd name="T20" fmla="*/ 452757 w 1834"/>
                <a:gd name="T21" fmla="*/ 970847 h 1834"/>
                <a:gd name="T22" fmla="*/ 751982 w 1834"/>
                <a:gd name="T23" fmla="*/ 970847 h 1834"/>
                <a:gd name="T24" fmla="*/ 979341 w 1834"/>
                <a:gd name="T25" fmla="*/ 444264 h 1834"/>
                <a:gd name="T26" fmla="*/ 603676 w 1834"/>
                <a:gd name="T27" fmla="*/ 718009 h 1834"/>
                <a:gd name="T28" fmla="*/ 484770 w 1834"/>
                <a:gd name="T29" fmla="*/ 599103 h 1834"/>
                <a:gd name="T30" fmla="*/ 603676 w 1834"/>
                <a:gd name="T31" fmla="*/ 479544 h 1834"/>
                <a:gd name="T32" fmla="*/ 722582 w 1834"/>
                <a:gd name="T33" fmla="*/ 599103 h 1834"/>
                <a:gd name="T34" fmla="*/ 603676 w 1834"/>
                <a:gd name="T35" fmla="*/ 412904 h 1834"/>
                <a:gd name="T36" fmla="*/ 417477 w 1834"/>
                <a:gd name="T37" fmla="*/ 599103 h 1834"/>
                <a:gd name="T38" fmla="*/ 603676 w 1834"/>
                <a:gd name="T39" fmla="*/ 784649 h 1834"/>
                <a:gd name="T40" fmla="*/ 789875 w 1834"/>
                <a:gd name="T41" fmla="*/ 599103 h 1834"/>
                <a:gd name="T42" fmla="*/ 603676 w 1834"/>
                <a:gd name="T43" fmla="*/ 412904 h 1834"/>
                <a:gd name="T44" fmla="*/ 800328 w 1834"/>
                <a:gd name="T45" fmla="*/ 356064 h 1834"/>
                <a:gd name="T46" fmla="*/ 756555 w 1834"/>
                <a:gd name="T47" fmla="*/ 400491 h 1834"/>
                <a:gd name="T48" fmla="*/ 800328 w 1834"/>
                <a:gd name="T49" fmla="*/ 444264 h 1834"/>
                <a:gd name="T50" fmla="*/ 844755 w 1834"/>
                <a:gd name="T51" fmla="*/ 400491 h 1834"/>
                <a:gd name="T52" fmla="*/ 598450 w 1834"/>
                <a:gd name="T53" fmla="*/ 56840 h 1834"/>
                <a:gd name="T54" fmla="*/ 56840 w 1834"/>
                <a:gd name="T55" fmla="*/ 599103 h 1834"/>
                <a:gd name="T56" fmla="*/ 598450 w 1834"/>
                <a:gd name="T57" fmla="*/ 1140713 h 1834"/>
                <a:gd name="T58" fmla="*/ 1140713 w 1834"/>
                <a:gd name="T59" fmla="*/ 599103 h 1834"/>
                <a:gd name="T60" fmla="*/ 598450 w 1834"/>
                <a:gd name="T61" fmla="*/ 56840 h 1834"/>
                <a:gd name="T62" fmla="*/ 598450 w 1834"/>
                <a:gd name="T63" fmla="*/ 1197553 h 1834"/>
                <a:gd name="T64" fmla="*/ 0 w 1834"/>
                <a:gd name="T65" fmla="*/ 599103 h 1834"/>
                <a:gd name="T66" fmla="*/ 598450 w 1834"/>
                <a:gd name="T67" fmla="*/ 0 h 1834"/>
                <a:gd name="T68" fmla="*/ 1197553 w 1834"/>
                <a:gd name="T69" fmla="*/ 599103 h 183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834" h="1834">
                  <a:moveTo>
                    <a:pt x="1390" y="1139"/>
                  </a:moveTo>
                  <a:lnTo>
                    <a:pt x="1390" y="1139"/>
                  </a:lnTo>
                  <a:cubicBezTo>
                    <a:pt x="1390" y="1270"/>
                    <a:pt x="1283" y="1377"/>
                    <a:pt x="1151" y="1377"/>
                  </a:cubicBezTo>
                  <a:lnTo>
                    <a:pt x="693" y="1377"/>
                  </a:lnTo>
                  <a:cubicBezTo>
                    <a:pt x="561" y="1377"/>
                    <a:pt x="454" y="1270"/>
                    <a:pt x="454" y="1139"/>
                  </a:cubicBezTo>
                  <a:lnTo>
                    <a:pt x="454" y="680"/>
                  </a:lnTo>
                  <a:cubicBezTo>
                    <a:pt x="454" y="548"/>
                    <a:pt x="561" y="441"/>
                    <a:pt x="693" y="441"/>
                  </a:cubicBezTo>
                  <a:lnTo>
                    <a:pt x="1151" y="441"/>
                  </a:lnTo>
                  <a:cubicBezTo>
                    <a:pt x="1283" y="441"/>
                    <a:pt x="1390" y="548"/>
                    <a:pt x="1390" y="680"/>
                  </a:cubicBezTo>
                  <a:lnTo>
                    <a:pt x="1390" y="1139"/>
                  </a:lnTo>
                  <a:close/>
                  <a:moveTo>
                    <a:pt x="1499" y="680"/>
                  </a:moveTo>
                  <a:lnTo>
                    <a:pt x="1499" y="680"/>
                  </a:lnTo>
                  <a:cubicBezTo>
                    <a:pt x="1499" y="488"/>
                    <a:pt x="1343" y="332"/>
                    <a:pt x="1151" y="332"/>
                  </a:cubicBezTo>
                  <a:lnTo>
                    <a:pt x="693" y="332"/>
                  </a:lnTo>
                  <a:cubicBezTo>
                    <a:pt x="501" y="332"/>
                    <a:pt x="345" y="488"/>
                    <a:pt x="345" y="680"/>
                  </a:cubicBezTo>
                  <a:lnTo>
                    <a:pt x="345" y="1139"/>
                  </a:lnTo>
                  <a:cubicBezTo>
                    <a:pt x="345" y="1331"/>
                    <a:pt x="501" y="1486"/>
                    <a:pt x="693" y="1486"/>
                  </a:cubicBezTo>
                  <a:lnTo>
                    <a:pt x="1151" y="1486"/>
                  </a:lnTo>
                  <a:cubicBezTo>
                    <a:pt x="1343" y="1486"/>
                    <a:pt x="1499" y="1331"/>
                    <a:pt x="1499" y="1139"/>
                  </a:cubicBezTo>
                  <a:lnTo>
                    <a:pt x="1499" y="680"/>
                  </a:lnTo>
                  <a:close/>
                  <a:moveTo>
                    <a:pt x="924" y="1099"/>
                  </a:moveTo>
                  <a:lnTo>
                    <a:pt x="924" y="1099"/>
                  </a:lnTo>
                  <a:cubicBezTo>
                    <a:pt x="823" y="1099"/>
                    <a:pt x="742" y="1017"/>
                    <a:pt x="742" y="917"/>
                  </a:cubicBezTo>
                  <a:cubicBezTo>
                    <a:pt x="742" y="816"/>
                    <a:pt x="823" y="734"/>
                    <a:pt x="924" y="734"/>
                  </a:cubicBezTo>
                  <a:cubicBezTo>
                    <a:pt x="1025" y="734"/>
                    <a:pt x="1106" y="816"/>
                    <a:pt x="1106" y="917"/>
                  </a:cubicBezTo>
                  <a:cubicBezTo>
                    <a:pt x="1106" y="1017"/>
                    <a:pt x="1025" y="1099"/>
                    <a:pt x="924" y="1099"/>
                  </a:cubicBezTo>
                  <a:close/>
                  <a:moveTo>
                    <a:pt x="924" y="632"/>
                  </a:moveTo>
                  <a:lnTo>
                    <a:pt x="924" y="632"/>
                  </a:lnTo>
                  <a:cubicBezTo>
                    <a:pt x="767" y="632"/>
                    <a:pt x="639" y="760"/>
                    <a:pt x="639" y="917"/>
                  </a:cubicBezTo>
                  <a:cubicBezTo>
                    <a:pt x="639" y="1074"/>
                    <a:pt x="767" y="1201"/>
                    <a:pt x="924" y="1201"/>
                  </a:cubicBezTo>
                  <a:cubicBezTo>
                    <a:pt x="1081" y="1201"/>
                    <a:pt x="1209" y="1074"/>
                    <a:pt x="1209" y="917"/>
                  </a:cubicBezTo>
                  <a:cubicBezTo>
                    <a:pt x="1209" y="760"/>
                    <a:pt x="1081" y="632"/>
                    <a:pt x="924" y="632"/>
                  </a:cubicBezTo>
                  <a:close/>
                  <a:moveTo>
                    <a:pt x="1225" y="545"/>
                  </a:moveTo>
                  <a:lnTo>
                    <a:pt x="1225" y="545"/>
                  </a:lnTo>
                  <a:cubicBezTo>
                    <a:pt x="1188" y="545"/>
                    <a:pt x="1158" y="575"/>
                    <a:pt x="1158" y="613"/>
                  </a:cubicBezTo>
                  <a:cubicBezTo>
                    <a:pt x="1158" y="650"/>
                    <a:pt x="1188" y="680"/>
                    <a:pt x="1225" y="680"/>
                  </a:cubicBezTo>
                  <a:cubicBezTo>
                    <a:pt x="1263" y="680"/>
                    <a:pt x="1293" y="650"/>
                    <a:pt x="1293" y="613"/>
                  </a:cubicBezTo>
                  <a:cubicBezTo>
                    <a:pt x="1293" y="575"/>
                    <a:pt x="1263" y="545"/>
                    <a:pt x="1225" y="545"/>
                  </a:cubicBezTo>
                  <a:close/>
                  <a:moveTo>
                    <a:pt x="916" y="87"/>
                  </a:moveTo>
                  <a:lnTo>
                    <a:pt x="916" y="87"/>
                  </a:lnTo>
                  <a:cubicBezTo>
                    <a:pt x="459" y="87"/>
                    <a:pt x="87" y="459"/>
                    <a:pt x="87" y="917"/>
                  </a:cubicBezTo>
                  <a:cubicBezTo>
                    <a:pt x="87" y="1374"/>
                    <a:pt x="459" y="1746"/>
                    <a:pt x="916" y="1746"/>
                  </a:cubicBezTo>
                  <a:cubicBezTo>
                    <a:pt x="1374" y="1746"/>
                    <a:pt x="1746" y="1374"/>
                    <a:pt x="1746" y="917"/>
                  </a:cubicBezTo>
                  <a:cubicBezTo>
                    <a:pt x="1746" y="459"/>
                    <a:pt x="1374" y="87"/>
                    <a:pt x="916" y="87"/>
                  </a:cubicBezTo>
                  <a:close/>
                  <a:moveTo>
                    <a:pt x="916" y="1833"/>
                  </a:moveTo>
                  <a:lnTo>
                    <a:pt x="916" y="1833"/>
                  </a:lnTo>
                  <a:cubicBezTo>
                    <a:pt x="411" y="1833"/>
                    <a:pt x="0" y="1422"/>
                    <a:pt x="0" y="917"/>
                  </a:cubicBezTo>
                  <a:cubicBezTo>
                    <a:pt x="0" y="411"/>
                    <a:pt x="411" y="0"/>
                    <a:pt x="916" y="0"/>
                  </a:cubicBezTo>
                  <a:cubicBezTo>
                    <a:pt x="1422" y="0"/>
                    <a:pt x="1833" y="411"/>
                    <a:pt x="1833" y="917"/>
                  </a:cubicBezTo>
                  <a:cubicBezTo>
                    <a:pt x="1833" y="1422"/>
                    <a:pt x="1422" y="1833"/>
                    <a:pt x="916" y="1833"/>
                  </a:cubicBezTo>
                  <a:close/>
                </a:path>
              </a:pathLst>
            </a:custGeom>
            <a:solidFill>
              <a:schemeClr val="tx1"/>
            </a:solidFill>
            <a:ln>
              <a:noFill/>
            </a:ln>
            <a:effectLst/>
          </p:spPr>
          <p:txBody>
            <a:bodyPr wrap="none" anchor="ctr"/>
            <a:lstStyle/>
            <a:p>
              <a:endParaRPr lang="en-US" dirty="0">
                <a:latin typeface="Source Sans Pro Light" panose="020B0403030403020204" pitchFamily="34" charset="0"/>
              </a:endParaRPr>
            </a:p>
          </p:txBody>
        </p:sp>
      </p:grpSp>
      <p:sp>
        <p:nvSpPr>
          <p:cNvPr id="3" name="Picture Placeholder 2">
            <a:extLst>
              <a:ext uri="{FF2B5EF4-FFF2-40B4-BE49-F238E27FC236}">
                <a16:creationId xmlns:a16="http://schemas.microsoft.com/office/drawing/2014/main" id="{7CE55A9D-8522-7D4B-A0E7-D813A9084FBD}"/>
              </a:ext>
            </a:extLst>
          </p:cNvPr>
          <p:cNvSpPr>
            <a:spLocks noGrp="1"/>
          </p:cNvSpPr>
          <p:nvPr>
            <p:ph type="pic" sz="quarter" idx="11"/>
          </p:nvPr>
        </p:nvSpPr>
        <p:spPr>
          <a:solidFill>
            <a:schemeClr val="bg1">
              <a:lumMod val="95000"/>
            </a:schemeClr>
          </a:solidFill>
        </p:spPr>
      </p:sp>
      <p:sp>
        <p:nvSpPr>
          <p:cNvPr id="5" name="Picture Placeholder 4">
            <a:extLst>
              <a:ext uri="{FF2B5EF4-FFF2-40B4-BE49-F238E27FC236}">
                <a16:creationId xmlns:a16="http://schemas.microsoft.com/office/drawing/2014/main" id="{B68F8463-DF15-4F4D-BB15-ED8DAFBE0A57}"/>
              </a:ext>
            </a:extLst>
          </p:cNvPr>
          <p:cNvSpPr>
            <a:spLocks noGrp="1"/>
          </p:cNvSpPr>
          <p:nvPr>
            <p:ph type="pic" sz="quarter" idx="12"/>
          </p:nvPr>
        </p:nvSpPr>
        <p:spPr>
          <a:solidFill>
            <a:schemeClr val="bg1">
              <a:lumMod val="95000"/>
            </a:schemeClr>
          </a:solidFill>
        </p:spPr>
      </p:sp>
      <p:sp>
        <p:nvSpPr>
          <p:cNvPr id="7" name="Picture Placeholder 6">
            <a:extLst>
              <a:ext uri="{FF2B5EF4-FFF2-40B4-BE49-F238E27FC236}">
                <a16:creationId xmlns:a16="http://schemas.microsoft.com/office/drawing/2014/main" id="{A5E62C53-C9E4-3145-8DDA-5FA990625CDA}"/>
              </a:ext>
            </a:extLst>
          </p:cNvPr>
          <p:cNvSpPr>
            <a:spLocks noGrp="1"/>
          </p:cNvSpPr>
          <p:nvPr>
            <p:ph type="pic" sz="quarter" idx="13"/>
          </p:nvPr>
        </p:nvSpPr>
        <p:spPr>
          <a:solidFill>
            <a:schemeClr val="bg1">
              <a:lumMod val="95000"/>
            </a:schemeClr>
          </a:solidFill>
        </p:spPr>
      </p:sp>
    </p:spTree>
    <p:extLst>
      <p:ext uri="{BB962C8B-B14F-4D97-AF65-F5344CB8AC3E}">
        <p14:creationId xmlns:p14="http://schemas.microsoft.com/office/powerpoint/2010/main" val="3286888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a:extLst>
              <a:ext uri="{FF2B5EF4-FFF2-40B4-BE49-F238E27FC236}">
                <a16:creationId xmlns:a16="http://schemas.microsoft.com/office/drawing/2014/main" id="{05F1AE7C-0473-8B48-A9EE-48EFDAF212A7}"/>
              </a:ext>
            </a:extLst>
          </p:cNvPr>
          <p:cNvSpPr txBox="1"/>
          <p:nvPr/>
        </p:nvSpPr>
        <p:spPr>
          <a:xfrm>
            <a:off x="4777424" y="4114800"/>
            <a:ext cx="4134465" cy="584775"/>
          </a:xfrm>
          <a:prstGeom prst="rect">
            <a:avLst/>
          </a:prstGeom>
          <a:noFill/>
        </p:spPr>
        <p:txBody>
          <a:bodyPr wrap="none" rtlCol="0" anchor="ctr" anchorCtr="0">
            <a:spAutoFit/>
          </a:bodyPr>
          <a:lstStyle/>
          <a:p>
            <a:r>
              <a:rPr lang="en-US" sz="3200" spc="600" dirty="0">
                <a:solidFill>
                  <a:schemeClr val="tx2"/>
                </a:solidFill>
                <a:latin typeface="Oswald Medium" panose="02000603000000000000" pitchFamily="2" charset="77"/>
                <a:ea typeface="League Spartan" charset="0"/>
                <a:cs typeface="Poppins" pitchFamily="2" charset="77"/>
              </a:rPr>
              <a:t>RACHAEL PATTON</a:t>
            </a:r>
          </a:p>
        </p:txBody>
      </p:sp>
      <p:sp>
        <p:nvSpPr>
          <p:cNvPr id="45" name="Subtitle 2">
            <a:extLst>
              <a:ext uri="{FF2B5EF4-FFF2-40B4-BE49-F238E27FC236}">
                <a16:creationId xmlns:a16="http://schemas.microsoft.com/office/drawing/2014/main" id="{D25DE73B-344E-B44F-B32A-8423FBC88D69}"/>
              </a:ext>
            </a:extLst>
          </p:cNvPr>
          <p:cNvSpPr txBox="1">
            <a:spLocks/>
          </p:cNvSpPr>
          <p:nvPr/>
        </p:nvSpPr>
        <p:spPr>
          <a:xfrm>
            <a:off x="4777424" y="5472602"/>
            <a:ext cx="5733940" cy="958019"/>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solidFill>
                  <a:schemeClr val="tx1"/>
                </a:solidFill>
                <a:latin typeface="Source Sans Pro Light" panose="020B0403030403020204" pitchFamily="34" charset="0"/>
                <a:ea typeface="Source Sans Pro Light" panose="020B0403030403020204" pitchFamily="34" charset="0"/>
                <a:cs typeface="Mukta ExtraLight" panose="020B0000000000000000" pitchFamily="34" charset="77"/>
              </a:rPr>
              <a:t>Green marketing is a practice whereby companies go above and beyond traditional.</a:t>
            </a:r>
          </a:p>
        </p:txBody>
      </p:sp>
      <p:sp>
        <p:nvSpPr>
          <p:cNvPr id="36" name="TextBox 35">
            <a:extLst>
              <a:ext uri="{FF2B5EF4-FFF2-40B4-BE49-F238E27FC236}">
                <a16:creationId xmlns:a16="http://schemas.microsoft.com/office/drawing/2014/main" id="{95A68E7A-4682-454D-9D36-962B507E2A40}"/>
              </a:ext>
            </a:extLst>
          </p:cNvPr>
          <p:cNvSpPr txBox="1"/>
          <p:nvPr/>
        </p:nvSpPr>
        <p:spPr>
          <a:xfrm>
            <a:off x="4777424" y="4882199"/>
            <a:ext cx="2481770" cy="461665"/>
          </a:xfrm>
          <a:prstGeom prst="rect">
            <a:avLst/>
          </a:prstGeom>
          <a:noFill/>
        </p:spPr>
        <p:txBody>
          <a:bodyPr wrap="none" rtlCol="0" anchor="ctr" anchorCtr="0">
            <a:spAutoFit/>
          </a:bodyPr>
          <a:lstStyle/>
          <a:p>
            <a:r>
              <a:rPr lang="en-US" sz="2400" spc="300" dirty="0">
                <a:solidFill>
                  <a:schemeClr val="tx2"/>
                </a:solidFill>
                <a:latin typeface="Oswald Light" panose="02000303000000000000" pitchFamily="2" charset="77"/>
                <a:ea typeface="League Spartan" charset="0"/>
                <a:cs typeface="Poppins" pitchFamily="2" charset="77"/>
              </a:rPr>
              <a:t>CEO &amp; FOUNDER</a:t>
            </a:r>
          </a:p>
        </p:txBody>
      </p:sp>
      <p:sp>
        <p:nvSpPr>
          <p:cNvPr id="46" name="Freeform 115">
            <a:extLst>
              <a:ext uri="{FF2B5EF4-FFF2-40B4-BE49-F238E27FC236}">
                <a16:creationId xmlns:a16="http://schemas.microsoft.com/office/drawing/2014/main" id="{573E7A31-DAC9-744A-8AD4-B141BE61051E}"/>
              </a:ext>
            </a:extLst>
          </p:cNvPr>
          <p:cNvSpPr>
            <a:spLocks noChangeArrowheads="1"/>
          </p:cNvSpPr>
          <p:nvPr/>
        </p:nvSpPr>
        <p:spPr bwMode="auto">
          <a:xfrm>
            <a:off x="4890517" y="6766153"/>
            <a:ext cx="466803" cy="467418"/>
          </a:xfrm>
          <a:custGeom>
            <a:avLst/>
            <a:gdLst>
              <a:gd name="T0" fmla="*/ 730144 w 664802"/>
              <a:gd name="T1" fmla="*/ 312377 h 664802"/>
              <a:gd name="T2" fmla="*/ 792730 w 664802"/>
              <a:gd name="T3" fmla="*/ 322812 h 664802"/>
              <a:gd name="T4" fmla="*/ 833802 w 664802"/>
              <a:gd name="T5" fmla="*/ 347596 h 664802"/>
              <a:gd name="T6" fmla="*/ 840974 w 664802"/>
              <a:gd name="T7" fmla="*/ 354770 h 664802"/>
              <a:gd name="T8" fmla="*/ 846842 w 664802"/>
              <a:gd name="T9" fmla="*/ 356728 h 664802"/>
              <a:gd name="T10" fmla="*/ 930941 w 664802"/>
              <a:gd name="T11" fmla="*/ 324116 h 664802"/>
              <a:gd name="T12" fmla="*/ 934853 w 664802"/>
              <a:gd name="T13" fmla="*/ 324116 h 664802"/>
              <a:gd name="T14" fmla="*/ 934853 w 664802"/>
              <a:gd name="T15" fmla="*/ 328030 h 664802"/>
              <a:gd name="T16" fmla="*/ 910731 w 664802"/>
              <a:gd name="T17" fmla="*/ 370422 h 664802"/>
              <a:gd name="T18" fmla="*/ 876178 w 664802"/>
              <a:gd name="T19" fmla="*/ 401729 h 664802"/>
              <a:gd name="T20" fmla="*/ 947241 w 664802"/>
              <a:gd name="T21" fmla="*/ 381510 h 664802"/>
              <a:gd name="T22" fmla="*/ 949849 w 664802"/>
              <a:gd name="T23" fmla="*/ 381510 h 664802"/>
              <a:gd name="T24" fmla="*/ 949849 w 664802"/>
              <a:gd name="T25" fmla="*/ 382163 h 664802"/>
              <a:gd name="T26" fmla="*/ 945937 w 664802"/>
              <a:gd name="T27" fmla="*/ 393251 h 664802"/>
              <a:gd name="T28" fmla="*/ 890521 w 664802"/>
              <a:gd name="T29" fmla="*/ 451296 h 664802"/>
              <a:gd name="T30" fmla="*/ 882046 w 664802"/>
              <a:gd name="T31" fmla="*/ 461079 h 664802"/>
              <a:gd name="T32" fmla="*/ 767957 w 664802"/>
              <a:gd name="T33" fmla="*/ 776746 h 664802"/>
              <a:gd name="T34" fmla="*/ 355927 w 664802"/>
              <a:gd name="T35" fmla="*/ 872618 h 664802"/>
              <a:gd name="T36" fmla="*/ 276391 w 664802"/>
              <a:gd name="T37" fmla="*/ 841313 h 664802"/>
              <a:gd name="T38" fmla="*/ 250965 w 664802"/>
              <a:gd name="T39" fmla="*/ 826312 h 664802"/>
              <a:gd name="T40" fmla="*/ 249011 w 664802"/>
              <a:gd name="T41" fmla="*/ 821747 h 664802"/>
              <a:gd name="T42" fmla="*/ 258788 w 664802"/>
              <a:gd name="T43" fmla="*/ 821747 h 664802"/>
              <a:gd name="T44" fmla="*/ 378094 w 664802"/>
              <a:gd name="T45" fmla="*/ 806746 h 664802"/>
              <a:gd name="T46" fmla="*/ 456327 w 664802"/>
              <a:gd name="T47" fmla="*/ 765005 h 664802"/>
              <a:gd name="T48" fmla="*/ 457632 w 664802"/>
              <a:gd name="T49" fmla="*/ 764354 h 664802"/>
              <a:gd name="T50" fmla="*/ 441985 w 664802"/>
              <a:gd name="T51" fmla="*/ 762396 h 664802"/>
              <a:gd name="T52" fmla="*/ 327242 w 664802"/>
              <a:gd name="T53" fmla="*/ 665872 h 664802"/>
              <a:gd name="T54" fmla="*/ 330503 w 664802"/>
              <a:gd name="T55" fmla="*/ 660654 h 664802"/>
              <a:gd name="T56" fmla="*/ 385917 w 664802"/>
              <a:gd name="T57" fmla="*/ 659349 h 664802"/>
              <a:gd name="T58" fmla="*/ 367011 w 664802"/>
              <a:gd name="T59" fmla="*/ 653480 h 664802"/>
              <a:gd name="T60" fmla="*/ 275740 w 664802"/>
              <a:gd name="T61" fmla="*/ 534778 h 664802"/>
              <a:gd name="T62" fmla="*/ 275087 w 664802"/>
              <a:gd name="T63" fmla="*/ 518473 h 664802"/>
              <a:gd name="T64" fmla="*/ 280303 w 664802"/>
              <a:gd name="T65" fmla="*/ 515212 h 664802"/>
              <a:gd name="T66" fmla="*/ 335717 w 664802"/>
              <a:gd name="T67" fmla="*/ 531518 h 664802"/>
              <a:gd name="T68" fmla="*/ 318116 w 664802"/>
              <a:gd name="T69" fmla="*/ 515212 h 664802"/>
              <a:gd name="T70" fmla="*/ 293341 w 664802"/>
              <a:gd name="T71" fmla="*/ 342378 h 664802"/>
              <a:gd name="T72" fmla="*/ 301165 w 664802"/>
              <a:gd name="T73" fmla="*/ 341726 h 664802"/>
              <a:gd name="T74" fmla="*/ 589975 w 664802"/>
              <a:gd name="T75" fmla="*/ 489124 h 664802"/>
              <a:gd name="T76" fmla="*/ 593235 w 664802"/>
              <a:gd name="T77" fmla="*/ 485863 h 664802"/>
              <a:gd name="T78" fmla="*/ 594540 w 664802"/>
              <a:gd name="T79" fmla="*/ 425209 h 664802"/>
              <a:gd name="T80" fmla="*/ 623225 w 664802"/>
              <a:gd name="T81" fmla="*/ 368467 h 664802"/>
              <a:gd name="T82" fmla="*/ 670816 w 664802"/>
              <a:gd name="T83" fmla="*/ 329334 h 664802"/>
              <a:gd name="T84" fmla="*/ 730144 w 664802"/>
              <a:gd name="T85" fmla="*/ 312377 h 664802"/>
              <a:gd name="T86" fmla="*/ 602770 w 664802"/>
              <a:gd name="T87" fmla="*/ 64722 h 664802"/>
              <a:gd name="T88" fmla="*/ 64722 w 664802"/>
              <a:gd name="T89" fmla="*/ 602770 h 664802"/>
              <a:gd name="T90" fmla="*/ 602770 w 664802"/>
              <a:gd name="T91" fmla="*/ 1141469 h 664802"/>
              <a:gd name="T92" fmla="*/ 1141471 w 664802"/>
              <a:gd name="T93" fmla="*/ 602770 h 664802"/>
              <a:gd name="T94" fmla="*/ 602770 w 664802"/>
              <a:gd name="T95" fmla="*/ 64722 h 664802"/>
              <a:gd name="T96" fmla="*/ 602770 w 664802"/>
              <a:gd name="T97" fmla="*/ 0 h 664802"/>
              <a:gd name="T98" fmla="*/ 1206193 w 664802"/>
              <a:gd name="T99" fmla="*/ 602770 h 664802"/>
              <a:gd name="T100" fmla="*/ 602770 w 664802"/>
              <a:gd name="T101" fmla="*/ 1206193 h 664802"/>
              <a:gd name="T102" fmla="*/ 0 w 664802"/>
              <a:gd name="T103" fmla="*/ 602770 h 664802"/>
              <a:gd name="T104" fmla="*/ 602770 w 664802"/>
              <a:gd name="T105" fmla="*/ 0 h 66480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64802" h="664802">
                <a:moveTo>
                  <a:pt x="402424" y="172169"/>
                </a:moveTo>
                <a:cubicBezTo>
                  <a:pt x="414282" y="171450"/>
                  <a:pt x="426139" y="173247"/>
                  <a:pt x="436919" y="177920"/>
                </a:cubicBezTo>
                <a:cubicBezTo>
                  <a:pt x="445183" y="181156"/>
                  <a:pt x="452370" y="185829"/>
                  <a:pt x="459556" y="191580"/>
                </a:cubicBezTo>
                <a:cubicBezTo>
                  <a:pt x="460994" y="192659"/>
                  <a:pt x="462072" y="194096"/>
                  <a:pt x="463509" y="195534"/>
                </a:cubicBezTo>
                <a:cubicBezTo>
                  <a:pt x="464228" y="196613"/>
                  <a:pt x="465306" y="196972"/>
                  <a:pt x="466743" y="196613"/>
                </a:cubicBezTo>
                <a:cubicBezTo>
                  <a:pt x="482912" y="192659"/>
                  <a:pt x="498363" y="186548"/>
                  <a:pt x="513095" y="178639"/>
                </a:cubicBezTo>
                <a:cubicBezTo>
                  <a:pt x="513814" y="178280"/>
                  <a:pt x="514533" y="178280"/>
                  <a:pt x="515251" y="178639"/>
                </a:cubicBezTo>
                <a:cubicBezTo>
                  <a:pt x="515611" y="178999"/>
                  <a:pt x="515611" y="180077"/>
                  <a:pt x="515251" y="180796"/>
                </a:cubicBezTo>
                <a:cubicBezTo>
                  <a:pt x="512377" y="189423"/>
                  <a:pt x="507706" y="197332"/>
                  <a:pt x="501956" y="204161"/>
                </a:cubicBezTo>
                <a:cubicBezTo>
                  <a:pt x="498363" y="208835"/>
                  <a:pt x="489380" y="220337"/>
                  <a:pt x="482912" y="221416"/>
                </a:cubicBezTo>
                <a:cubicBezTo>
                  <a:pt x="496207" y="218900"/>
                  <a:pt x="509502" y="215664"/>
                  <a:pt x="522079" y="210272"/>
                </a:cubicBezTo>
                <a:cubicBezTo>
                  <a:pt x="523516" y="209553"/>
                  <a:pt x="523516" y="209194"/>
                  <a:pt x="523516" y="210272"/>
                </a:cubicBezTo>
                <a:lnTo>
                  <a:pt x="523516" y="210632"/>
                </a:lnTo>
                <a:cubicBezTo>
                  <a:pt x="523516" y="211351"/>
                  <a:pt x="523516" y="214227"/>
                  <a:pt x="521360" y="216743"/>
                </a:cubicBezTo>
                <a:cubicBezTo>
                  <a:pt x="512377" y="228965"/>
                  <a:pt x="502675" y="239749"/>
                  <a:pt x="490817" y="248735"/>
                </a:cubicBezTo>
                <a:cubicBezTo>
                  <a:pt x="489021" y="250173"/>
                  <a:pt x="486146" y="251611"/>
                  <a:pt x="486146" y="254127"/>
                </a:cubicBezTo>
                <a:cubicBezTo>
                  <a:pt x="486146" y="317753"/>
                  <a:pt x="469617" y="381738"/>
                  <a:pt x="423265" y="428109"/>
                </a:cubicBezTo>
                <a:cubicBezTo>
                  <a:pt x="363976" y="486702"/>
                  <a:pt x="274864" y="502878"/>
                  <a:pt x="196172" y="480950"/>
                </a:cubicBezTo>
                <a:cubicBezTo>
                  <a:pt x="180722" y="476996"/>
                  <a:pt x="165989" y="470885"/>
                  <a:pt x="152335" y="463696"/>
                </a:cubicBezTo>
                <a:cubicBezTo>
                  <a:pt x="147664" y="461180"/>
                  <a:pt x="142993" y="458304"/>
                  <a:pt x="138321" y="455428"/>
                </a:cubicBezTo>
                <a:cubicBezTo>
                  <a:pt x="137244" y="454709"/>
                  <a:pt x="136525" y="453631"/>
                  <a:pt x="137244" y="452912"/>
                </a:cubicBezTo>
                <a:cubicBezTo>
                  <a:pt x="138321" y="452552"/>
                  <a:pt x="139040" y="452552"/>
                  <a:pt x="142633" y="452912"/>
                </a:cubicBezTo>
                <a:cubicBezTo>
                  <a:pt x="164911" y="455069"/>
                  <a:pt x="187549" y="451833"/>
                  <a:pt x="208389" y="444644"/>
                </a:cubicBezTo>
                <a:cubicBezTo>
                  <a:pt x="219888" y="440690"/>
                  <a:pt x="244681" y="432422"/>
                  <a:pt x="251508" y="421638"/>
                </a:cubicBezTo>
                <a:cubicBezTo>
                  <a:pt x="251867" y="421279"/>
                  <a:pt x="251867" y="421279"/>
                  <a:pt x="252227" y="421279"/>
                </a:cubicBezTo>
                <a:cubicBezTo>
                  <a:pt x="249352" y="420560"/>
                  <a:pt x="246478" y="420560"/>
                  <a:pt x="243603" y="420200"/>
                </a:cubicBezTo>
                <a:cubicBezTo>
                  <a:pt x="222044" y="414090"/>
                  <a:pt x="193657" y="403306"/>
                  <a:pt x="180362" y="367000"/>
                </a:cubicBezTo>
                <a:cubicBezTo>
                  <a:pt x="179284" y="364843"/>
                  <a:pt x="180362" y="363764"/>
                  <a:pt x="182159" y="364124"/>
                </a:cubicBezTo>
                <a:cubicBezTo>
                  <a:pt x="200125" y="365562"/>
                  <a:pt x="206593" y="364483"/>
                  <a:pt x="212701" y="363405"/>
                </a:cubicBezTo>
                <a:cubicBezTo>
                  <a:pt x="209108" y="362686"/>
                  <a:pt x="205515" y="361248"/>
                  <a:pt x="202281" y="360170"/>
                </a:cubicBezTo>
                <a:cubicBezTo>
                  <a:pt x="175332" y="349745"/>
                  <a:pt x="155569" y="323504"/>
                  <a:pt x="151976" y="294747"/>
                </a:cubicBezTo>
                <a:cubicBezTo>
                  <a:pt x="151616" y="291871"/>
                  <a:pt x="151257" y="288636"/>
                  <a:pt x="151616" y="285760"/>
                </a:cubicBezTo>
                <a:cubicBezTo>
                  <a:pt x="151616" y="283603"/>
                  <a:pt x="152694" y="283244"/>
                  <a:pt x="154491" y="283963"/>
                </a:cubicBezTo>
                <a:cubicBezTo>
                  <a:pt x="168145" y="291152"/>
                  <a:pt x="183955" y="292950"/>
                  <a:pt x="185033" y="292950"/>
                </a:cubicBezTo>
                <a:cubicBezTo>
                  <a:pt x="181800" y="290074"/>
                  <a:pt x="178566" y="287198"/>
                  <a:pt x="175332" y="283963"/>
                </a:cubicBezTo>
                <a:cubicBezTo>
                  <a:pt x="151976" y="262035"/>
                  <a:pt x="142993" y="216743"/>
                  <a:pt x="161677" y="188704"/>
                </a:cubicBezTo>
                <a:cubicBezTo>
                  <a:pt x="163115" y="186188"/>
                  <a:pt x="164193" y="186188"/>
                  <a:pt x="165989" y="188345"/>
                </a:cubicBezTo>
                <a:cubicBezTo>
                  <a:pt x="209108" y="237592"/>
                  <a:pt x="261569" y="260238"/>
                  <a:pt x="325169" y="269584"/>
                </a:cubicBezTo>
                <a:cubicBezTo>
                  <a:pt x="326966" y="269944"/>
                  <a:pt x="326966" y="269584"/>
                  <a:pt x="326966" y="267787"/>
                </a:cubicBezTo>
                <a:cubicBezTo>
                  <a:pt x="325169" y="256643"/>
                  <a:pt x="325169" y="245860"/>
                  <a:pt x="327685" y="234357"/>
                </a:cubicBezTo>
                <a:cubicBezTo>
                  <a:pt x="330559" y="223213"/>
                  <a:pt x="335949" y="212070"/>
                  <a:pt x="343495" y="203083"/>
                </a:cubicBezTo>
                <a:cubicBezTo>
                  <a:pt x="350681" y="194096"/>
                  <a:pt x="359664" y="186907"/>
                  <a:pt x="369725" y="181515"/>
                </a:cubicBezTo>
                <a:cubicBezTo>
                  <a:pt x="379786" y="176123"/>
                  <a:pt x="391285" y="172888"/>
                  <a:pt x="402424" y="172169"/>
                </a:cubicBezTo>
                <a:close/>
                <a:moveTo>
                  <a:pt x="332221" y="35672"/>
                </a:moveTo>
                <a:cubicBezTo>
                  <a:pt x="168632" y="35672"/>
                  <a:pt x="35672" y="168633"/>
                  <a:pt x="35672" y="332221"/>
                </a:cubicBezTo>
                <a:cubicBezTo>
                  <a:pt x="35672" y="496169"/>
                  <a:pt x="168632" y="629129"/>
                  <a:pt x="332221" y="629129"/>
                </a:cubicBezTo>
                <a:cubicBezTo>
                  <a:pt x="495809" y="629129"/>
                  <a:pt x="629130" y="496169"/>
                  <a:pt x="629130" y="332221"/>
                </a:cubicBezTo>
                <a:cubicBezTo>
                  <a:pt x="629130" y="168633"/>
                  <a:pt x="495809" y="35672"/>
                  <a:pt x="332221" y="35672"/>
                </a:cubicBezTo>
                <a:close/>
                <a:moveTo>
                  <a:pt x="332221" y="0"/>
                </a:moveTo>
                <a:cubicBezTo>
                  <a:pt x="515627" y="0"/>
                  <a:pt x="664802" y="149175"/>
                  <a:pt x="664802" y="332221"/>
                </a:cubicBezTo>
                <a:cubicBezTo>
                  <a:pt x="664802" y="515627"/>
                  <a:pt x="515627" y="664802"/>
                  <a:pt x="332221" y="664802"/>
                </a:cubicBezTo>
                <a:cubicBezTo>
                  <a:pt x="149175" y="664802"/>
                  <a:pt x="0" y="515627"/>
                  <a:pt x="0" y="332221"/>
                </a:cubicBezTo>
                <a:cubicBezTo>
                  <a:pt x="0" y="149175"/>
                  <a:pt x="149175" y="0"/>
                  <a:pt x="332221" y="0"/>
                </a:cubicBezTo>
                <a:close/>
              </a:path>
            </a:pathLst>
          </a:custGeom>
          <a:solidFill>
            <a:schemeClr val="tx1"/>
          </a:solidFill>
          <a:ln>
            <a:noFill/>
          </a:ln>
          <a:effectLst/>
        </p:spPr>
        <p:txBody>
          <a:bodyPr anchor="ctr"/>
          <a:lstStyle/>
          <a:p>
            <a:endParaRPr lang="en-US" dirty="0">
              <a:latin typeface="Source Sans Pro Light" panose="020B0403030403020204" pitchFamily="34" charset="0"/>
            </a:endParaRPr>
          </a:p>
        </p:txBody>
      </p:sp>
      <p:sp>
        <p:nvSpPr>
          <p:cNvPr id="47" name="Freeform 117">
            <a:extLst>
              <a:ext uri="{FF2B5EF4-FFF2-40B4-BE49-F238E27FC236}">
                <a16:creationId xmlns:a16="http://schemas.microsoft.com/office/drawing/2014/main" id="{21F0C36A-3F32-B246-8BF6-7F808C386032}"/>
              </a:ext>
            </a:extLst>
          </p:cNvPr>
          <p:cNvSpPr>
            <a:spLocks noChangeArrowheads="1"/>
          </p:cNvSpPr>
          <p:nvPr/>
        </p:nvSpPr>
        <p:spPr bwMode="auto">
          <a:xfrm>
            <a:off x="5651361" y="6766153"/>
            <a:ext cx="466803" cy="467418"/>
          </a:xfrm>
          <a:custGeom>
            <a:avLst/>
            <a:gdLst>
              <a:gd name="T0" fmla="*/ 639483 w 664803"/>
              <a:gd name="T1" fmla="*/ 241945 h 664802"/>
              <a:gd name="T2" fmla="*/ 762087 w 664803"/>
              <a:gd name="T3" fmla="*/ 241945 h 664802"/>
              <a:gd name="T4" fmla="*/ 771266 w 664803"/>
              <a:gd name="T5" fmla="*/ 250444 h 664802"/>
              <a:gd name="T6" fmla="*/ 771266 w 664803"/>
              <a:gd name="T7" fmla="*/ 357644 h 664802"/>
              <a:gd name="T8" fmla="*/ 762087 w 664803"/>
              <a:gd name="T9" fmla="*/ 366796 h 664802"/>
              <a:gd name="T10" fmla="*/ 689311 w 664803"/>
              <a:gd name="T11" fmla="*/ 366796 h 664802"/>
              <a:gd name="T12" fmla="*/ 657186 w 664803"/>
              <a:gd name="T13" fmla="*/ 398826 h 664802"/>
              <a:gd name="T14" fmla="*/ 657186 w 664803"/>
              <a:gd name="T15" fmla="*/ 474650 h 664802"/>
              <a:gd name="T16" fmla="*/ 760120 w 664803"/>
              <a:gd name="T17" fmla="*/ 474650 h 664802"/>
              <a:gd name="T18" fmla="*/ 769954 w 664803"/>
              <a:gd name="T19" fmla="*/ 484455 h 664802"/>
              <a:gd name="T20" fmla="*/ 760120 w 664803"/>
              <a:gd name="T21" fmla="*/ 591657 h 664802"/>
              <a:gd name="T22" fmla="*/ 751596 w 664803"/>
              <a:gd name="T23" fmla="*/ 600155 h 664802"/>
              <a:gd name="T24" fmla="*/ 657186 w 664803"/>
              <a:gd name="T25" fmla="*/ 600155 h 664802"/>
              <a:gd name="T26" fmla="*/ 657186 w 664803"/>
              <a:gd name="T27" fmla="*/ 955749 h 664802"/>
              <a:gd name="T28" fmla="*/ 648007 w 664803"/>
              <a:gd name="T29" fmla="*/ 964248 h 664802"/>
              <a:gd name="T30" fmla="*/ 518191 w 664803"/>
              <a:gd name="T31" fmla="*/ 964248 h 664802"/>
              <a:gd name="T32" fmla="*/ 508357 w 664803"/>
              <a:gd name="T33" fmla="*/ 955749 h 664802"/>
              <a:gd name="T34" fmla="*/ 508357 w 664803"/>
              <a:gd name="T35" fmla="*/ 606038 h 664802"/>
              <a:gd name="T36" fmla="*/ 508357 w 664803"/>
              <a:gd name="T37" fmla="*/ 600155 h 664802"/>
              <a:gd name="T38" fmla="*/ 443450 w 664803"/>
              <a:gd name="T39" fmla="*/ 600155 h 664802"/>
              <a:gd name="T40" fmla="*/ 434926 w 664803"/>
              <a:gd name="T41" fmla="*/ 591004 h 664802"/>
              <a:gd name="T42" fmla="*/ 434926 w 664803"/>
              <a:gd name="T43" fmla="*/ 483802 h 664802"/>
              <a:gd name="T44" fmla="*/ 443450 w 664803"/>
              <a:gd name="T45" fmla="*/ 474650 h 664802"/>
              <a:gd name="T46" fmla="*/ 508357 w 664803"/>
              <a:gd name="T47" fmla="*/ 474650 h 664802"/>
              <a:gd name="T48" fmla="*/ 508357 w 664803"/>
              <a:gd name="T49" fmla="*/ 372025 h 664802"/>
              <a:gd name="T50" fmla="*/ 639483 w 664803"/>
              <a:gd name="T51" fmla="*/ 241945 h 664802"/>
              <a:gd name="T52" fmla="*/ 603424 w 664803"/>
              <a:gd name="T53" fmla="*/ 64722 h 664802"/>
              <a:gd name="T54" fmla="*/ 64722 w 664803"/>
              <a:gd name="T55" fmla="*/ 602770 h 664802"/>
              <a:gd name="T56" fmla="*/ 603424 w 664803"/>
              <a:gd name="T57" fmla="*/ 1141469 h 664802"/>
              <a:gd name="T58" fmla="*/ 1140817 w 664803"/>
              <a:gd name="T59" fmla="*/ 602770 h 664802"/>
              <a:gd name="T60" fmla="*/ 603424 w 664803"/>
              <a:gd name="T61" fmla="*/ 64722 h 664802"/>
              <a:gd name="T62" fmla="*/ 603424 w 664803"/>
              <a:gd name="T63" fmla="*/ 0 h 664802"/>
              <a:gd name="T64" fmla="*/ 1206194 w 664803"/>
              <a:gd name="T65" fmla="*/ 602770 h 664802"/>
              <a:gd name="T66" fmla="*/ 603424 w 664803"/>
              <a:gd name="T67" fmla="*/ 1206193 h 664802"/>
              <a:gd name="T68" fmla="*/ 0 w 664803"/>
              <a:gd name="T69" fmla="*/ 602770 h 664802"/>
              <a:gd name="T70" fmla="*/ 603424 w 664803"/>
              <a:gd name="T71" fmla="*/ 0 h 6648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64803" h="664802">
                <a:moveTo>
                  <a:pt x="352456" y="133350"/>
                </a:moveTo>
                <a:lnTo>
                  <a:pt x="420030" y="133350"/>
                </a:lnTo>
                <a:cubicBezTo>
                  <a:pt x="422921" y="133350"/>
                  <a:pt x="425089" y="135512"/>
                  <a:pt x="425089" y="138034"/>
                </a:cubicBezTo>
                <a:lnTo>
                  <a:pt x="425089" y="197118"/>
                </a:lnTo>
                <a:cubicBezTo>
                  <a:pt x="425089" y="200001"/>
                  <a:pt x="422921" y="202162"/>
                  <a:pt x="420030" y="202162"/>
                </a:cubicBezTo>
                <a:lnTo>
                  <a:pt x="379919" y="202162"/>
                </a:lnTo>
                <a:cubicBezTo>
                  <a:pt x="370163" y="202162"/>
                  <a:pt x="362213" y="210088"/>
                  <a:pt x="362213" y="219816"/>
                </a:cubicBezTo>
                <a:lnTo>
                  <a:pt x="362213" y="261607"/>
                </a:lnTo>
                <a:lnTo>
                  <a:pt x="418946" y="261607"/>
                </a:lnTo>
                <a:cubicBezTo>
                  <a:pt x="422198" y="261607"/>
                  <a:pt x="424366" y="264129"/>
                  <a:pt x="424366" y="267011"/>
                </a:cubicBezTo>
                <a:lnTo>
                  <a:pt x="418946" y="326096"/>
                </a:lnTo>
                <a:cubicBezTo>
                  <a:pt x="418946" y="328618"/>
                  <a:pt x="416778" y="330780"/>
                  <a:pt x="414248" y="330780"/>
                </a:cubicBezTo>
                <a:lnTo>
                  <a:pt x="362213" y="330780"/>
                </a:lnTo>
                <a:lnTo>
                  <a:pt x="362213" y="526768"/>
                </a:lnTo>
                <a:cubicBezTo>
                  <a:pt x="362213" y="529290"/>
                  <a:pt x="360045" y="531452"/>
                  <a:pt x="357154" y="531452"/>
                </a:cubicBezTo>
                <a:lnTo>
                  <a:pt x="285605" y="531452"/>
                </a:lnTo>
                <a:cubicBezTo>
                  <a:pt x="282714" y="531452"/>
                  <a:pt x="280185" y="529290"/>
                  <a:pt x="280185" y="526768"/>
                </a:cubicBezTo>
                <a:lnTo>
                  <a:pt x="280185" y="334022"/>
                </a:lnTo>
                <a:lnTo>
                  <a:pt x="280185" y="330780"/>
                </a:lnTo>
                <a:lnTo>
                  <a:pt x="244411" y="330780"/>
                </a:lnTo>
                <a:cubicBezTo>
                  <a:pt x="241881" y="330780"/>
                  <a:pt x="239713" y="328618"/>
                  <a:pt x="239713" y="325736"/>
                </a:cubicBezTo>
                <a:lnTo>
                  <a:pt x="239713" y="266651"/>
                </a:lnTo>
                <a:cubicBezTo>
                  <a:pt x="239713" y="264129"/>
                  <a:pt x="241881" y="261607"/>
                  <a:pt x="244411" y="261607"/>
                </a:cubicBezTo>
                <a:lnTo>
                  <a:pt x="280185" y="261607"/>
                </a:lnTo>
                <a:lnTo>
                  <a:pt x="280185" y="205044"/>
                </a:lnTo>
                <a:cubicBezTo>
                  <a:pt x="280185" y="165054"/>
                  <a:pt x="312707" y="133350"/>
                  <a:pt x="352456" y="133350"/>
                </a:cubicBezTo>
                <a:close/>
                <a:moveTo>
                  <a:pt x="332582" y="35672"/>
                </a:moveTo>
                <a:cubicBezTo>
                  <a:pt x="168993" y="35672"/>
                  <a:pt x="35672" y="168633"/>
                  <a:pt x="35672" y="332221"/>
                </a:cubicBezTo>
                <a:cubicBezTo>
                  <a:pt x="35672" y="496169"/>
                  <a:pt x="168993" y="629129"/>
                  <a:pt x="332582" y="629129"/>
                </a:cubicBezTo>
                <a:cubicBezTo>
                  <a:pt x="495810" y="629129"/>
                  <a:pt x="628770" y="496169"/>
                  <a:pt x="628770" y="332221"/>
                </a:cubicBezTo>
                <a:cubicBezTo>
                  <a:pt x="628770" y="168633"/>
                  <a:pt x="495810" y="35672"/>
                  <a:pt x="332582" y="35672"/>
                </a:cubicBezTo>
                <a:close/>
                <a:moveTo>
                  <a:pt x="332582" y="0"/>
                </a:moveTo>
                <a:cubicBezTo>
                  <a:pt x="515628" y="0"/>
                  <a:pt x="664803" y="149175"/>
                  <a:pt x="664803" y="332221"/>
                </a:cubicBezTo>
                <a:cubicBezTo>
                  <a:pt x="664803" y="515627"/>
                  <a:pt x="515628" y="664802"/>
                  <a:pt x="332582" y="664802"/>
                </a:cubicBezTo>
                <a:cubicBezTo>
                  <a:pt x="149175" y="664802"/>
                  <a:pt x="0" y="515627"/>
                  <a:pt x="0" y="332221"/>
                </a:cubicBezTo>
                <a:cubicBezTo>
                  <a:pt x="0" y="149175"/>
                  <a:pt x="149175" y="0"/>
                  <a:pt x="332582" y="0"/>
                </a:cubicBezTo>
                <a:close/>
              </a:path>
            </a:pathLst>
          </a:custGeom>
          <a:solidFill>
            <a:schemeClr val="tx1"/>
          </a:solidFill>
          <a:ln>
            <a:noFill/>
          </a:ln>
          <a:effectLst/>
        </p:spPr>
        <p:txBody>
          <a:bodyPr anchor="ctr"/>
          <a:lstStyle/>
          <a:p>
            <a:endParaRPr lang="en-US" dirty="0">
              <a:latin typeface="Source Sans Pro Light" panose="020B0403030403020204" pitchFamily="34" charset="0"/>
            </a:endParaRPr>
          </a:p>
        </p:txBody>
      </p:sp>
      <p:sp>
        <p:nvSpPr>
          <p:cNvPr id="48" name="Freeform 118">
            <a:extLst>
              <a:ext uri="{FF2B5EF4-FFF2-40B4-BE49-F238E27FC236}">
                <a16:creationId xmlns:a16="http://schemas.microsoft.com/office/drawing/2014/main" id="{5D154C64-7035-9948-909B-2BACF92104CD}"/>
              </a:ext>
            </a:extLst>
          </p:cNvPr>
          <p:cNvSpPr>
            <a:spLocks noChangeArrowheads="1"/>
          </p:cNvSpPr>
          <p:nvPr/>
        </p:nvSpPr>
        <p:spPr bwMode="auto">
          <a:xfrm>
            <a:off x="7166299" y="6766153"/>
            <a:ext cx="467418" cy="467418"/>
          </a:xfrm>
          <a:custGeom>
            <a:avLst/>
            <a:gdLst>
              <a:gd name="T0" fmla="*/ 548487 w 664803"/>
              <a:gd name="T1" fmla="*/ 501871 h 664802"/>
              <a:gd name="T2" fmla="*/ 534769 w 664803"/>
              <a:gd name="T3" fmla="*/ 511014 h 664802"/>
              <a:gd name="T4" fmla="*/ 534769 w 664803"/>
              <a:gd name="T5" fmla="*/ 690609 h 664802"/>
              <a:gd name="T6" fmla="*/ 547834 w 664803"/>
              <a:gd name="T7" fmla="*/ 699751 h 664802"/>
              <a:gd name="T8" fmla="*/ 707892 w 664803"/>
              <a:gd name="T9" fmla="*/ 612239 h 664802"/>
              <a:gd name="T10" fmla="*/ 709198 w 664803"/>
              <a:gd name="T11" fmla="*/ 593954 h 664802"/>
              <a:gd name="T12" fmla="*/ 405418 w 664803"/>
              <a:gd name="T13" fmla="*/ 354276 h 664802"/>
              <a:gd name="T14" fmla="*/ 806537 w 664803"/>
              <a:gd name="T15" fmla="*/ 354276 h 664802"/>
              <a:gd name="T16" fmla="*/ 961367 w 664803"/>
              <a:gd name="T17" fmla="*/ 509054 h 664802"/>
              <a:gd name="T18" fmla="*/ 961367 w 664803"/>
              <a:gd name="T19" fmla="*/ 697139 h 664802"/>
              <a:gd name="T20" fmla="*/ 806537 w 664803"/>
              <a:gd name="T21" fmla="*/ 851917 h 664802"/>
              <a:gd name="T22" fmla="*/ 405418 w 664803"/>
              <a:gd name="T23" fmla="*/ 851917 h 664802"/>
              <a:gd name="T24" fmla="*/ 250587 w 664803"/>
              <a:gd name="T25" fmla="*/ 697139 h 664802"/>
              <a:gd name="T26" fmla="*/ 250587 w 664803"/>
              <a:gd name="T27" fmla="*/ 509054 h 664802"/>
              <a:gd name="T28" fmla="*/ 405418 w 664803"/>
              <a:gd name="T29" fmla="*/ 354276 h 664802"/>
              <a:gd name="T30" fmla="*/ 602770 w 664803"/>
              <a:gd name="T31" fmla="*/ 64722 h 664802"/>
              <a:gd name="T32" fmla="*/ 64722 w 664803"/>
              <a:gd name="T33" fmla="*/ 603423 h 664802"/>
              <a:gd name="T34" fmla="*/ 602770 w 664803"/>
              <a:gd name="T35" fmla="*/ 1141469 h 664802"/>
              <a:gd name="T36" fmla="*/ 1141472 w 664803"/>
              <a:gd name="T37" fmla="*/ 603423 h 664802"/>
              <a:gd name="T38" fmla="*/ 602770 w 664803"/>
              <a:gd name="T39" fmla="*/ 64722 h 664802"/>
              <a:gd name="T40" fmla="*/ 602770 w 664803"/>
              <a:gd name="T41" fmla="*/ 0 h 664802"/>
              <a:gd name="T42" fmla="*/ 1206194 w 664803"/>
              <a:gd name="T43" fmla="*/ 603423 h 664802"/>
              <a:gd name="T44" fmla="*/ 602770 w 664803"/>
              <a:gd name="T45" fmla="*/ 1206193 h 664802"/>
              <a:gd name="T46" fmla="*/ 0 w 664803"/>
              <a:gd name="T47" fmla="*/ 603423 h 664802"/>
              <a:gd name="T48" fmla="*/ 602770 w 664803"/>
              <a:gd name="T49" fmla="*/ 0 h 66480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64803" h="664802">
                <a:moveTo>
                  <a:pt x="302303" y="276610"/>
                </a:moveTo>
                <a:cubicBezTo>
                  <a:pt x="297983" y="274450"/>
                  <a:pt x="294742" y="276970"/>
                  <a:pt x="294742" y="281649"/>
                </a:cubicBezTo>
                <a:lnTo>
                  <a:pt x="294742" y="380634"/>
                </a:lnTo>
                <a:cubicBezTo>
                  <a:pt x="294742" y="385313"/>
                  <a:pt x="297983" y="387833"/>
                  <a:pt x="301943" y="385673"/>
                </a:cubicBezTo>
                <a:lnTo>
                  <a:pt x="390160" y="337440"/>
                </a:lnTo>
                <a:cubicBezTo>
                  <a:pt x="394120" y="335281"/>
                  <a:pt x="394840" y="329522"/>
                  <a:pt x="390880" y="327362"/>
                </a:cubicBezTo>
                <a:lnTo>
                  <a:pt x="302303" y="276610"/>
                </a:lnTo>
                <a:close/>
                <a:moveTo>
                  <a:pt x="223449" y="195262"/>
                </a:moveTo>
                <a:lnTo>
                  <a:pt x="444529" y="195262"/>
                </a:lnTo>
                <a:cubicBezTo>
                  <a:pt x="491698" y="195262"/>
                  <a:pt x="529865" y="233416"/>
                  <a:pt x="529865" y="280569"/>
                </a:cubicBezTo>
                <a:lnTo>
                  <a:pt x="529865" y="384233"/>
                </a:lnTo>
                <a:cubicBezTo>
                  <a:pt x="529865" y="431386"/>
                  <a:pt x="491698" y="469540"/>
                  <a:pt x="444529" y="469540"/>
                </a:cubicBezTo>
                <a:lnTo>
                  <a:pt x="223449" y="469540"/>
                </a:lnTo>
                <a:cubicBezTo>
                  <a:pt x="176280" y="469540"/>
                  <a:pt x="138113" y="431386"/>
                  <a:pt x="138113" y="384233"/>
                </a:cubicBezTo>
                <a:lnTo>
                  <a:pt x="138113" y="280569"/>
                </a:lnTo>
                <a:cubicBezTo>
                  <a:pt x="138113" y="233416"/>
                  <a:pt x="176280" y="195262"/>
                  <a:pt x="223449" y="195262"/>
                </a:cubicBezTo>
                <a:close/>
                <a:moveTo>
                  <a:pt x="332221" y="35672"/>
                </a:moveTo>
                <a:cubicBezTo>
                  <a:pt x="168633" y="35672"/>
                  <a:pt x="35672" y="168993"/>
                  <a:pt x="35672" y="332581"/>
                </a:cubicBezTo>
                <a:cubicBezTo>
                  <a:pt x="35672" y="496169"/>
                  <a:pt x="168633" y="629129"/>
                  <a:pt x="332221" y="629129"/>
                </a:cubicBezTo>
                <a:cubicBezTo>
                  <a:pt x="496170" y="629129"/>
                  <a:pt x="629131" y="496169"/>
                  <a:pt x="629131" y="332581"/>
                </a:cubicBezTo>
                <a:cubicBezTo>
                  <a:pt x="629131" y="168993"/>
                  <a:pt x="496170" y="35672"/>
                  <a:pt x="332221" y="35672"/>
                </a:cubicBezTo>
                <a:close/>
                <a:moveTo>
                  <a:pt x="332221" y="0"/>
                </a:moveTo>
                <a:cubicBezTo>
                  <a:pt x="515628" y="0"/>
                  <a:pt x="664803" y="149175"/>
                  <a:pt x="664803" y="332581"/>
                </a:cubicBezTo>
                <a:cubicBezTo>
                  <a:pt x="664803" y="515627"/>
                  <a:pt x="515628" y="664802"/>
                  <a:pt x="332221" y="664802"/>
                </a:cubicBezTo>
                <a:cubicBezTo>
                  <a:pt x="149175" y="664802"/>
                  <a:pt x="0" y="515627"/>
                  <a:pt x="0" y="332581"/>
                </a:cubicBezTo>
                <a:cubicBezTo>
                  <a:pt x="0" y="149175"/>
                  <a:pt x="149175" y="0"/>
                  <a:pt x="332221" y="0"/>
                </a:cubicBezTo>
                <a:close/>
              </a:path>
            </a:pathLst>
          </a:custGeom>
          <a:solidFill>
            <a:schemeClr val="tx1"/>
          </a:solidFill>
          <a:ln>
            <a:noFill/>
          </a:ln>
          <a:effectLst/>
        </p:spPr>
        <p:txBody>
          <a:bodyPr anchor="ctr"/>
          <a:lstStyle/>
          <a:p>
            <a:endParaRPr lang="en-US" dirty="0">
              <a:latin typeface="Source Sans Pro Light" panose="020B0403030403020204" pitchFamily="34" charset="0"/>
            </a:endParaRPr>
          </a:p>
        </p:txBody>
      </p:sp>
      <p:sp>
        <p:nvSpPr>
          <p:cNvPr id="49" name="Freeform 78">
            <a:extLst>
              <a:ext uri="{FF2B5EF4-FFF2-40B4-BE49-F238E27FC236}">
                <a16:creationId xmlns:a16="http://schemas.microsoft.com/office/drawing/2014/main" id="{CC1D3378-6D88-BA49-B4CB-991B4F717383}"/>
              </a:ext>
            </a:extLst>
          </p:cNvPr>
          <p:cNvSpPr>
            <a:spLocks noChangeArrowheads="1"/>
          </p:cNvSpPr>
          <p:nvPr/>
        </p:nvSpPr>
        <p:spPr bwMode="auto">
          <a:xfrm>
            <a:off x="6412206" y="6766153"/>
            <a:ext cx="464342" cy="464342"/>
          </a:xfrm>
          <a:custGeom>
            <a:avLst/>
            <a:gdLst>
              <a:gd name="T0" fmla="*/ 908128 w 1834"/>
              <a:gd name="T1" fmla="*/ 744142 h 1834"/>
              <a:gd name="T2" fmla="*/ 452757 w 1834"/>
              <a:gd name="T3" fmla="*/ 899634 h 1834"/>
              <a:gd name="T4" fmla="*/ 296612 w 1834"/>
              <a:gd name="T5" fmla="*/ 744142 h 1834"/>
              <a:gd name="T6" fmla="*/ 296612 w 1834"/>
              <a:gd name="T7" fmla="*/ 444264 h 1834"/>
              <a:gd name="T8" fmla="*/ 751982 w 1834"/>
              <a:gd name="T9" fmla="*/ 288118 h 1834"/>
              <a:gd name="T10" fmla="*/ 908128 w 1834"/>
              <a:gd name="T11" fmla="*/ 444264 h 1834"/>
              <a:gd name="T12" fmla="*/ 979341 w 1834"/>
              <a:gd name="T13" fmla="*/ 444264 h 1834"/>
              <a:gd name="T14" fmla="*/ 751982 w 1834"/>
              <a:gd name="T15" fmla="*/ 216905 h 1834"/>
              <a:gd name="T16" fmla="*/ 452757 w 1834"/>
              <a:gd name="T17" fmla="*/ 216905 h 1834"/>
              <a:gd name="T18" fmla="*/ 225399 w 1834"/>
              <a:gd name="T19" fmla="*/ 744142 h 1834"/>
              <a:gd name="T20" fmla="*/ 452757 w 1834"/>
              <a:gd name="T21" fmla="*/ 970847 h 1834"/>
              <a:gd name="T22" fmla="*/ 751982 w 1834"/>
              <a:gd name="T23" fmla="*/ 970847 h 1834"/>
              <a:gd name="T24" fmla="*/ 979341 w 1834"/>
              <a:gd name="T25" fmla="*/ 444264 h 1834"/>
              <a:gd name="T26" fmla="*/ 603676 w 1834"/>
              <a:gd name="T27" fmla="*/ 718009 h 1834"/>
              <a:gd name="T28" fmla="*/ 484770 w 1834"/>
              <a:gd name="T29" fmla="*/ 599103 h 1834"/>
              <a:gd name="T30" fmla="*/ 603676 w 1834"/>
              <a:gd name="T31" fmla="*/ 479544 h 1834"/>
              <a:gd name="T32" fmla="*/ 722582 w 1834"/>
              <a:gd name="T33" fmla="*/ 599103 h 1834"/>
              <a:gd name="T34" fmla="*/ 603676 w 1834"/>
              <a:gd name="T35" fmla="*/ 412904 h 1834"/>
              <a:gd name="T36" fmla="*/ 417477 w 1834"/>
              <a:gd name="T37" fmla="*/ 599103 h 1834"/>
              <a:gd name="T38" fmla="*/ 603676 w 1834"/>
              <a:gd name="T39" fmla="*/ 784649 h 1834"/>
              <a:gd name="T40" fmla="*/ 789875 w 1834"/>
              <a:gd name="T41" fmla="*/ 599103 h 1834"/>
              <a:gd name="T42" fmla="*/ 603676 w 1834"/>
              <a:gd name="T43" fmla="*/ 412904 h 1834"/>
              <a:gd name="T44" fmla="*/ 800328 w 1834"/>
              <a:gd name="T45" fmla="*/ 356064 h 1834"/>
              <a:gd name="T46" fmla="*/ 756555 w 1834"/>
              <a:gd name="T47" fmla="*/ 400491 h 1834"/>
              <a:gd name="T48" fmla="*/ 800328 w 1834"/>
              <a:gd name="T49" fmla="*/ 444264 h 1834"/>
              <a:gd name="T50" fmla="*/ 844755 w 1834"/>
              <a:gd name="T51" fmla="*/ 400491 h 1834"/>
              <a:gd name="T52" fmla="*/ 598450 w 1834"/>
              <a:gd name="T53" fmla="*/ 56840 h 1834"/>
              <a:gd name="T54" fmla="*/ 56840 w 1834"/>
              <a:gd name="T55" fmla="*/ 599103 h 1834"/>
              <a:gd name="T56" fmla="*/ 598450 w 1834"/>
              <a:gd name="T57" fmla="*/ 1140713 h 1834"/>
              <a:gd name="T58" fmla="*/ 1140713 w 1834"/>
              <a:gd name="T59" fmla="*/ 599103 h 1834"/>
              <a:gd name="T60" fmla="*/ 598450 w 1834"/>
              <a:gd name="T61" fmla="*/ 56840 h 1834"/>
              <a:gd name="T62" fmla="*/ 598450 w 1834"/>
              <a:gd name="T63" fmla="*/ 1197553 h 1834"/>
              <a:gd name="T64" fmla="*/ 0 w 1834"/>
              <a:gd name="T65" fmla="*/ 599103 h 1834"/>
              <a:gd name="T66" fmla="*/ 598450 w 1834"/>
              <a:gd name="T67" fmla="*/ 0 h 1834"/>
              <a:gd name="T68" fmla="*/ 1197553 w 1834"/>
              <a:gd name="T69" fmla="*/ 599103 h 183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834" h="1834">
                <a:moveTo>
                  <a:pt x="1390" y="1139"/>
                </a:moveTo>
                <a:lnTo>
                  <a:pt x="1390" y="1139"/>
                </a:lnTo>
                <a:cubicBezTo>
                  <a:pt x="1390" y="1270"/>
                  <a:pt x="1283" y="1377"/>
                  <a:pt x="1151" y="1377"/>
                </a:cubicBezTo>
                <a:lnTo>
                  <a:pt x="693" y="1377"/>
                </a:lnTo>
                <a:cubicBezTo>
                  <a:pt x="561" y="1377"/>
                  <a:pt x="454" y="1270"/>
                  <a:pt x="454" y="1139"/>
                </a:cubicBezTo>
                <a:lnTo>
                  <a:pt x="454" y="680"/>
                </a:lnTo>
                <a:cubicBezTo>
                  <a:pt x="454" y="548"/>
                  <a:pt x="561" y="441"/>
                  <a:pt x="693" y="441"/>
                </a:cubicBezTo>
                <a:lnTo>
                  <a:pt x="1151" y="441"/>
                </a:lnTo>
                <a:cubicBezTo>
                  <a:pt x="1283" y="441"/>
                  <a:pt x="1390" y="548"/>
                  <a:pt x="1390" y="680"/>
                </a:cubicBezTo>
                <a:lnTo>
                  <a:pt x="1390" y="1139"/>
                </a:lnTo>
                <a:close/>
                <a:moveTo>
                  <a:pt x="1499" y="680"/>
                </a:moveTo>
                <a:lnTo>
                  <a:pt x="1499" y="680"/>
                </a:lnTo>
                <a:cubicBezTo>
                  <a:pt x="1499" y="488"/>
                  <a:pt x="1343" y="332"/>
                  <a:pt x="1151" y="332"/>
                </a:cubicBezTo>
                <a:lnTo>
                  <a:pt x="693" y="332"/>
                </a:lnTo>
                <a:cubicBezTo>
                  <a:pt x="501" y="332"/>
                  <a:pt x="345" y="488"/>
                  <a:pt x="345" y="680"/>
                </a:cubicBezTo>
                <a:lnTo>
                  <a:pt x="345" y="1139"/>
                </a:lnTo>
                <a:cubicBezTo>
                  <a:pt x="345" y="1331"/>
                  <a:pt x="501" y="1486"/>
                  <a:pt x="693" y="1486"/>
                </a:cubicBezTo>
                <a:lnTo>
                  <a:pt x="1151" y="1486"/>
                </a:lnTo>
                <a:cubicBezTo>
                  <a:pt x="1343" y="1486"/>
                  <a:pt x="1499" y="1331"/>
                  <a:pt x="1499" y="1139"/>
                </a:cubicBezTo>
                <a:lnTo>
                  <a:pt x="1499" y="680"/>
                </a:lnTo>
                <a:close/>
                <a:moveTo>
                  <a:pt x="924" y="1099"/>
                </a:moveTo>
                <a:lnTo>
                  <a:pt x="924" y="1099"/>
                </a:lnTo>
                <a:cubicBezTo>
                  <a:pt x="823" y="1099"/>
                  <a:pt x="742" y="1017"/>
                  <a:pt x="742" y="917"/>
                </a:cubicBezTo>
                <a:cubicBezTo>
                  <a:pt x="742" y="816"/>
                  <a:pt x="823" y="734"/>
                  <a:pt x="924" y="734"/>
                </a:cubicBezTo>
                <a:cubicBezTo>
                  <a:pt x="1025" y="734"/>
                  <a:pt x="1106" y="816"/>
                  <a:pt x="1106" y="917"/>
                </a:cubicBezTo>
                <a:cubicBezTo>
                  <a:pt x="1106" y="1017"/>
                  <a:pt x="1025" y="1099"/>
                  <a:pt x="924" y="1099"/>
                </a:cubicBezTo>
                <a:close/>
                <a:moveTo>
                  <a:pt x="924" y="632"/>
                </a:moveTo>
                <a:lnTo>
                  <a:pt x="924" y="632"/>
                </a:lnTo>
                <a:cubicBezTo>
                  <a:pt x="767" y="632"/>
                  <a:pt x="639" y="760"/>
                  <a:pt x="639" y="917"/>
                </a:cubicBezTo>
                <a:cubicBezTo>
                  <a:pt x="639" y="1074"/>
                  <a:pt x="767" y="1201"/>
                  <a:pt x="924" y="1201"/>
                </a:cubicBezTo>
                <a:cubicBezTo>
                  <a:pt x="1081" y="1201"/>
                  <a:pt x="1209" y="1074"/>
                  <a:pt x="1209" y="917"/>
                </a:cubicBezTo>
                <a:cubicBezTo>
                  <a:pt x="1209" y="760"/>
                  <a:pt x="1081" y="632"/>
                  <a:pt x="924" y="632"/>
                </a:cubicBezTo>
                <a:close/>
                <a:moveTo>
                  <a:pt x="1225" y="545"/>
                </a:moveTo>
                <a:lnTo>
                  <a:pt x="1225" y="545"/>
                </a:lnTo>
                <a:cubicBezTo>
                  <a:pt x="1188" y="545"/>
                  <a:pt x="1158" y="575"/>
                  <a:pt x="1158" y="613"/>
                </a:cubicBezTo>
                <a:cubicBezTo>
                  <a:pt x="1158" y="650"/>
                  <a:pt x="1188" y="680"/>
                  <a:pt x="1225" y="680"/>
                </a:cubicBezTo>
                <a:cubicBezTo>
                  <a:pt x="1263" y="680"/>
                  <a:pt x="1293" y="650"/>
                  <a:pt x="1293" y="613"/>
                </a:cubicBezTo>
                <a:cubicBezTo>
                  <a:pt x="1293" y="575"/>
                  <a:pt x="1263" y="545"/>
                  <a:pt x="1225" y="545"/>
                </a:cubicBezTo>
                <a:close/>
                <a:moveTo>
                  <a:pt x="916" y="87"/>
                </a:moveTo>
                <a:lnTo>
                  <a:pt x="916" y="87"/>
                </a:lnTo>
                <a:cubicBezTo>
                  <a:pt x="459" y="87"/>
                  <a:pt x="87" y="459"/>
                  <a:pt x="87" y="917"/>
                </a:cubicBezTo>
                <a:cubicBezTo>
                  <a:pt x="87" y="1374"/>
                  <a:pt x="459" y="1746"/>
                  <a:pt x="916" y="1746"/>
                </a:cubicBezTo>
                <a:cubicBezTo>
                  <a:pt x="1374" y="1746"/>
                  <a:pt x="1746" y="1374"/>
                  <a:pt x="1746" y="917"/>
                </a:cubicBezTo>
                <a:cubicBezTo>
                  <a:pt x="1746" y="459"/>
                  <a:pt x="1374" y="87"/>
                  <a:pt x="916" y="87"/>
                </a:cubicBezTo>
                <a:close/>
                <a:moveTo>
                  <a:pt x="916" y="1833"/>
                </a:moveTo>
                <a:lnTo>
                  <a:pt x="916" y="1833"/>
                </a:lnTo>
                <a:cubicBezTo>
                  <a:pt x="411" y="1833"/>
                  <a:pt x="0" y="1422"/>
                  <a:pt x="0" y="917"/>
                </a:cubicBezTo>
                <a:cubicBezTo>
                  <a:pt x="0" y="411"/>
                  <a:pt x="411" y="0"/>
                  <a:pt x="916" y="0"/>
                </a:cubicBezTo>
                <a:cubicBezTo>
                  <a:pt x="1422" y="0"/>
                  <a:pt x="1833" y="411"/>
                  <a:pt x="1833" y="917"/>
                </a:cubicBezTo>
                <a:cubicBezTo>
                  <a:pt x="1833" y="1422"/>
                  <a:pt x="1422" y="1833"/>
                  <a:pt x="916" y="1833"/>
                </a:cubicBezTo>
                <a:close/>
              </a:path>
            </a:pathLst>
          </a:custGeom>
          <a:solidFill>
            <a:schemeClr val="tx1"/>
          </a:solidFill>
          <a:ln>
            <a:noFill/>
          </a:ln>
          <a:effectLst/>
        </p:spPr>
        <p:txBody>
          <a:bodyPr wrap="none" anchor="ctr"/>
          <a:lstStyle/>
          <a:p>
            <a:endParaRPr lang="en-US" dirty="0">
              <a:latin typeface="Source Sans Pro Light" panose="020B0403030403020204" pitchFamily="34" charset="0"/>
            </a:endParaRPr>
          </a:p>
        </p:txBody>
      </p:sp>
      <p:sp>
        <p:nvSpPr>
          <p:cNvPr id="51" name="TextBox 50">
            <a:extLst>
              <a:ext uri="{FF2B5EF4-FFF2-40B4-BE49-F238E27FC236}">
                <a16:creationId xmlns:a16="http://schemas.microsoft.com/office/drawing/2014/main" id="{89231712-4DE1-C046-B946-B599F11B677C}"/>
              </a:ext>
            </a:extLst>
          </p:cNvPr>
          <p:cNvSpPr txBox="1"/>
          <p:nvPr/>
        </p:nvSpPr>
        <p:spPr>
          <a:xfrm>
            <a:off x="4777424" y="9026434"/>
            <a:ext cx="4286751" cy="584775"/>
          </a:xfrm>
          <a:prstGeom prst="rect">
            <a:avLst/>
          </a:prstGeom>
          <a:noFill/>
        </p:spPr>
        <p:txBody>
          <a:bodyPr wrap="none" rtlCol="0" anchor="ctr" anchorCtr="0">
            <a:spAutoFit/>
          </a:bodyPr>
          <a:lstStyle/>
          <a:p>
            <a:r>
              <a:rPr lang="en-US" sz="3200" spc="600" dirty="0">
                <a:solidFill>
                  <a:schemeClr val="tx2"/>
                </a:solidFill>
                <a:latin typeface="Oswald Medium" panose="02000603000000000000" pitchFamily="2" charset="77"/>
                <a:ea typeface="League Spartan" charset="0"/>
                <a:cs typeface="Poppins" pitchFamily="2" charset="77"/>
              </a:rPr>
              <a:t>CARLOS CASTILLO</a:t>
            </a:r>
          </a:p>
        </p:txBody>
      </p:sp>
      <p:sp>
        <p:nvSpPr>
          <p:cNvPr id="52" name="Subtitle 2">
            <a:extLst>
              <a:ext uri="{FF2B5EF4-FFF2-40B4-BE49-F238E27FC236}">
                <a16:creationId xmlns:a16="http://schemas.microsoft.com/office/drawing/2014/main" id="{359754BA-4F4C-5C4A-869A-563E92657214}"/>
              </a:ext>
            </a:extLst>
          </p:cNvPr>
          <p:cNvSpPr txBox="1">
            <a:spLocks/>
          </p:cNvSpPr>
          <p:nvPr/>
        </p:nvSpPr>
        <p:spPr>
          <a:xfrm>
            <a:off x="4777424" y="10384236"/>
            <a:ext cx="5733940" cy="958019"/>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solidFill>
                  <a:schemeClr val="tx1"/>
                </a:solidFill>
                <a:latin typeface="Source Sans Pro Light" panose="020B0403030403020204" pitchFamily="34" charset="0"/>
                <a:ea typeface="Source Sans Pro Light" panose="020B0403030403020204" pitchFamily="34" charset="0"/>
                <a:cs typeface="Mukta ExtraLight" panose="020B0000000000000000" pitchFamily="34" charset="77"/>
              </a:rPr>
              <a:t>Green marketing is a practice whereby companies go above and beyond traditional.</a:t>
            </a:r>
          </a:p>
        </p:txBody>
      </p:sp>
      <p:sp>
        <p:nvSpPr>
          <p:cNvPr id="53" name="TextBox 52">
            <a:extLst>
              <a:ext uri="{FF2B5EF4-FFF2-40B4-BE49-F238E27FC236}">
                <a16:creationId xmlns:a16="http://schemas.microsoft.com/office/drawing/2014/main" id="{D4E1E7EC-8EB6-5F4A-91EE-72CE55A14609}"/>
              </a:ext>
            </a:extLst>
          </p:cNvPr>
          <p:cNvSpPr txBox="1"/>
          <p:nvPr/>
        </p:nvSpPr>
        <p:spPr>
          <a:xfrm>
            <a:off x="4777424" y="9793833"/>
            <a:ext cx="2481770" cy="461665"/>
          </a:xfrm>
          <a:prstGeom prst="rect">
            <a:avLst/>
          </a:prstGeom>
          <a:noFill/>
        </p:spPr>
        <p:txBody>
          <a:bodyPr wrap="none" rtlCol="0" anchor="ctr" anchorCtr="0">
            <a:spAutoFit/>
          </a:bodyPr>
          <a:lstStyle/>
          <a:p>
            <a:r>
              <a:rPr lang="en-US" sz="2400" spc="300" dirty="0">
                <a:solidFill>
                  <a:schemeClr val="tx2"/>
                </a:solidFill>
                <a:latin typeface="Oswald Light" panose="02000303000000000000" pitchFamily="2" charset="77"/>
                <a:ea typeface="League Spartan" charset="0"/>
                <a:cs typeface="Poppins" pitchFamily="2" charset="77"/>
              </a:rPr>
              <a:t>CEO &amp; FOUNDER</a:t>
            </a:r>
          </a:p>
        </p:txBody>
      </p:sp>
      <p:sp>
        <p:nvSpPr>
          <p:cNvPr id="54" name="Freeform 115">
            <a:extLst>
              <a:ext uri="{FF2B5EF4-FFF2-40B4-BE49-F238E27FC236}">
                <a16:creationId xmlns:a16="http://schemas.microsoft.com/office/drawing/2014/main" id="{1FC9E6E3-F4E8-F844-954E-6482C7AC1FE7}"/>
              </a:ext>
            </a:extLst>
          </p:cNvPr>
          <p:cNvSpPr>
            <a:spLocks noChangeArrowheads="1"/>
          </p:cNvSpPr>
          <p:nvPr/>
        </p:nvSpPr>
        <p:spPr bwMode="auto">
          <a:xfrm>
            <a:off x="4890517" y="11677787"/>
            <a:ext cx="466803" cy="467418"/>
          </a:xfrm>
          <a:custGeom>
            <a:avLst/>
            <a:gdLst>
              <a:gd name="T0" fmla="*/ 730144 w 664802"/>
              <a:gd name="T1" fmla="*/ 312377 h 664802"/>
              <a:gd name="T2" fmla="*/ 792730 w 664802"/>
              <a:gd name="T3" fmla="*/ 322812 h 664802"/>
              <a:gd name="T4" fmla="*/ 833802 w 664802"/>
              <a:gd name="T5" fmla="*/ 347596 h 664802"/>
              <a:gd name="T6" fmla="*/ 840974 w 664802"/>
              <a:gd name="T7" fmla="*/ 354770 h 664802"/>
              <a:gd name="T8" fmla="*/ 846842 w 664802"/>
              <a:gd name="T9" fmla="*/ 356728 h 664802"/>
              <a:gd name="T10" fmla="*/ 930941 w 664802"/>
              <a:gd name="T11" fmla="*/ 324116 h 664802"/>
              <a:gd name="T12" fmla="*/ 934853 w 664802"/>
              <a:gd name="T13" fmla="*/ 324116 h 664802"/>
              <a:gd name="T14" fmla="*/ 934853 w 664802"/>
              <a:gd name="T15" fmla="*/ 328030 h 664802"/>
              <a:gd name="T16" fmla="*/ 910731 w 664802"/>
              <a:gd name="T17" fmla="*/ 370422 h 664802"/>
              <a:gd name="T18" fmla="*/ 876178 w 664802"/>
              <a:gd name="T19" fmla="*/ 401729 h 664802"/>
              <a:gd name="T20" fmla="*/ 947241 w 664802"/>
              <a:gd name="T21" fmla="*/ 381510 h 664802"/>
              <a:gd name="T22" fmla="*/ 949849 w 664802"/>
              <a:gd name="T23" fmla="*/ 381510 h 664802"/>
              <a:gd name="T24" fmla="*/ 949849 w 664802"/>
              <a:gd name="T25" fmla="*/ 382163 h 664802"/>
              <a:gd name="T26" fmla="*/ 945937 w 664802"/>
              <a:gd name="T27" fmla="*/ 393251 h 664802"/>
              <a:gd name="T28" fmla="*/ 890521 w 664802"/>
              <a:gd name="T29" fmla="*/ 451296 h 664802"/>
              <a:gd name="T30" fmla="*/ 882046 w 664802"/>
              <a:gd name="T31" fmla="*/ 461079 h 664802"/>
              <a:gd name="T32" fmla="*/ 767957 w 664802"/>
              <a:gd name="T33" fmla="*/ 776746 h 664802"/>
              <a:gd name="T34" fmla="*/ 355927 w 664802"/>
              <a:gd name="T35" fmla="*/ 872618 h 664802"/>
              <a:gd name="T36" fmla="*/ 276391 w 664802"/>
              <a:gd name="T37" fmla="*/ 841313 h 664802"/>
              <a:gd name="T38" fmla="*/ 250965 w 664802"/>
              <a:gd name="T39" fmla="*/ 826312 h 664802"/>
              <a:gd name="T40" fmla="*/ 249011 w 664802"/>
              <a:gd name="T41" fmla="*/ 821747 h 664802"/>
              <a:gd name="T42" fmla="*/ 258788 w 664802"/>
              <a:gd name="T43" fmla="*/ 821747 h 664802"/>
              <a:gd name="T44" fmla="*/ 378094 w 664802"/>
              <a:gd name="T45" fmla="*/ 806746 h 664802"/>
              <a:gd name="T46" fmla="*/ 456327 w 664802"/>
              <a:gd name="T47" fmla="*/ 765005 h 664802"/>
              <a:gd name="T48" fmla="*/ 457632 w 664802"/>
              <a:gd name="T49" fmla="*/ 764354 h 664802"/>
              <a:gd name="T50" fmla="*/ 441985 w 664802"/>
              <a:gd name="T51" fmla="*/ 762396 h 664802"/>
              <a:gd name="T52" fmla="*/ 327242 w 664802"/>
              <a:gd name="T53" fmla="*/ 665872 h 664802"/>
              <a:gd name="T54" fmla="*/ 330503 w 664802"/>
              <a:gd name="T55" fmla="*/ 660654 h 664802"/>
              <a:gd name="T56" fmla="*/ 385917 w 664802"/>
              <a:gd name="T57" fmla="*/ 659349 h 664802"/>
              <a:gd name="T58" fmla="*/ 367011 w 664802"/>
              <a:gd name="T59" fmla="*/ 653480 h 664802"/>
              <a:gd name="T60" fmla="*/ 275740 w 664802"/>
              <a:gd name="T61" fmla="*/ 534778 h 664802"/>
              <a:gd name="T62" fmla="*/ 275087 w 664802"/>
              <a:gd name="T63" fmla="*/ 518473 h 664802"/>
              <a:gd name="T64" fmla="*/ 280303 w 664802"/>
              <a:gd name="T65" fmla="*/ 515212 h 664802"/>
              <a:gd name="T66" fmla="*/ 335717 w 664802"/>
              <a:gd name="T67" fmla="*/ 531518 h 664802"/>
              <a:gd name="T68" fmla="*/ 318116 w 664802"/>
              <a:gd name="T69" fmla="*/ 515212 h 664802"/>
              <a:gd name="T70" fmla="*/ 293341 w 664802"/>
              <a:gd name="T71" fmla="*/ 342378 h 664802"/>
              <a:gd name="T72" fmla="*/ 301165 w 664802"/>
              <a:gd name="T73" fmla="*/ 341726 h 664802"/>
              <a:gd name="T74" fmla="*/ 589975 w 664802"/>
              <a:gd name="T75" fmla="*/ 489124 h 664802"/>
              <a:gd name="T76" fmla="*/ 593235 w 664802"/>
              <a:gd name="T77" fmla="*/ 485863 h 664802"/>
              <a:gd name="T78" fmla="*/ 594540 w 664802"/>
              <a:gd name="T79" fmla="*/ 425209 h 664802"/>
              <a:gd name="T80" fmla="*/ 623225 w 664802"/>
              <a:gd name="T81" fmla="*/ 368467 h 664802"/>
              <a:gd name="T82" fmla="*/ 670816 w 664802"/>
              <a:gd name="T83" fmla="*/ 329334 h 664802"/>
              <a:gd name="T84" fmla="*/ 730144 w 664802"/>
              <a:gd name="T85" fmla="*/ 312377 h 664802"/>
              <a:gd name="T86" fmla="*/ 602770 w 664802"/>
              <a:gd name="T87" fmla="*/ 64722 h 664802"/>
              <a:gd name="T88" fmla="*/ 64722 w 664802"/>
              <a:gd name="T89" fmla="*/ 602770 h 664802"/>
              <a:gd name="T90" fmla="*/ 602770 w 664802"/>
              <a:gd name="T91" fmla="*/ 1141469 h 664802"/>
              <a:gd name="T92" fmla="*/ 1141471 w 664802"/>
              <a:gd name="T93" fmla="*/ 602770 h 664802"/>
              <a:gd name="T94" fmla="*/ 602770 w 664802"/>
              <a:gd name="T95" fmla="*/ 64722 h 664802"/>
              <a:gd name="T96" fmla="*/ 602770 w 664802"/>
              <a:gd name="T97" fmla="*/ 0 h 664802"/>
              <a:gd name="T98" fmla="*/ 1206193 w 664802"/>
              <a:gd name="T99" fmla="*/ 602770 h 664802"/>
              <a:gd name="T100" fmla="*/ 602770 w 664802"/>
              <a:gd name="T101" fmla="*/ 1206193 h 664802"/>
              <a:gd name="T102" fmla="*/ 0 w 664802"/>
              <a:gd name="T103" fmla="*/ 602770 h 664802"/>
              <a:gd name="T104" fmla="*/ 602770 w 664802"/>
              <a:gd name="T105" fmla="*/ 0 h 66480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64802" h="664802">
                <a:moveTo>
                  <a:pt x="402424" y="172169"/>
                </a:moveTo>
                <a:cubicBezTo>
                  <a:pt x="414282" y="171450"/>
                  <a:pt x="426139" y="173247"/>
                  <a:pt x="436919" y="177920"/>
                </a:cubicBezTo>
                <a:cubicBezTo>
                  <a:pt x="445183" y="181156"/>
                  <a:pt x="452370" y="185829"/>
                  <a:pt x="459556" y="191580"/>
                </a:cubicBezTo>
                <a:cubicBezTo>
                  <a:pt x="460994" y="192659"/>
                  <a:pt x="462072" y="194096"/>
                  <a:pt x="463509" y="195534"/>
                </a:cubicBezTo>
                <a:cubicBezTo>
                  <a:pt x="464228" y="196613"/>
                  <a:pt x="465306" y="196972"/>
                  <a:pt x="466743" y="196613"/>
                </a:cubicBezTo>
                <a:cubicBezTo>
                  <a:pt x="482912" y="192659"/>
                  <a:pt x="498363" y="186548"/>
                  <a:pt x="513095" y="178639"/>
                </a:cubicBezTo>
                <a:cubicBezTo>
                  <a:pt x="513814" y="178280"/>
                  <a:pt x="514533" y="178280"/>
                  <a:pt x="515251" y="178639"/>
                </a:cubicBezTo>
                <a:cubicBezTo>
                  <a:pt x="515611" y="178999"/>
                  <a:pt x="515611" y="180077"/>
                  <a:pt x="515251" y="180796"/>
                </a:cubicBezTo>
                <a:cubicBezTo>
                  <a:pt x="512377" y="189423"/>
                  <a:pt x="507706" y="197332"/>
                  <a:pt x="501956" y="204161"/>
                </a:cubicBezTo>
                <a:cubicBezTo>
                  <a:pt x="498363" y="208835"/>
                  <a:pt x="489380" y="220337"/>
                  <a:pt x="482912" y="221416"/>
                </a:cubicBezTo>
                <a:cubicBezTo>
                  <a:pt x="496207" y="218900"/>
                  <a:pt x="509502" y="215664"/>
                  <a:pt x="522079" y="210272"/>
                </a:cubicBezTo>
                <a:cubicBezTo>
                  <a:pt x="523516" y="209553"/>
                  <a:pt x="523516" y="209194"/>
                  <a:pt x="523516" y="210272"/>
                </a:cubicBezTo>
                <a:lnTo>
                  <a:pt x="523516" y="210632"/>
                </a:lnTo>
                <a:cubicBezTo>
                  <a:pt x="523516" y="211351"/>
                  <a:pt x="523516" y="214227"/>
                  <a:pt x="521360" y="216743"/>
                </a:cubicBezTo>
                <a:cubicBezTo>
                  <a:pt x="512377" y="228965"/>
                  <a:pt x="502675" y="239749"/>
                  <a:pt x="490817" y="248735"/>
                </a:cubicBezTo>
                <a:cubicBezTo>
                  <a:pt x="489021" y="250173"/>
                  <a:pt x="486146" y="251611"/>
                  <a:pt x="486146" y="254127"/>
                </a:cubicBezTo>
                <a:cubicBezTo>
                  <a:pt x="486146" y="317753"/>
                  <a:pt x="469617" y="381738"/>
                  <a:pt x="423265" y="428109"/>
                </a:cubicBezTo>
                <a:cubicBezTo>
                  <a:pt x="363976" y="486702"/>
                  <a:pt x="274864" y="502878"/>
                  <a:pt x="196172" y="480950"/>
                </a:cubicBezTo>
                <a:cubicBezTo>
                  <a:pt x="180722" y="476996"/>
                  <a:pt x="165989" y="470885"/>
                  <a:pt x="152335" y="463696"/>
                </a:cubicBezTo>
                <a:cubicBezTo>
                  <a:pt x="147664" y="461180"/>
                  <a:pt x="142993" y="458304"/>
                  <a:pt x="138321" y="455428"/>
                </a:cubicBezTo>
                <a:cubicBezTo>
                  <a:pt x="137244" y="454709"/>
                  <a:pt x="136525" y="453631"/>
                  <a:pt x="137244" y="452912"/>
                </a:cubicBezTo>
                <a:cubicBezTo>
                  <a:pt x="138321" y="452552"/>
                  <a:pt x="139040" y="452552"/>
                  <a:pt x="142633" y="452912"/>
                </a:cubicBezTo>
                <a:cubicBezTo>
                  <a:pt x="164911" y="455069"/>
                  <a:pt x="187549" y="451833"/>
                  <a:pt x="208389" y="444644"/>
                </a:cubicBezTo>
                <a:cubicBezTo>
                  <a:pt x="219888" y="440690"/>
                  <a:pt x="244681" y="432422"/>
                  <a:pt x="251508" y="421638"/>
                </a:cubicBezTo>
                <a:cubicBezTo>
                  <a:pt x="251867" y="421279"/>
                  <a:pt x="251867" y="421279"/>
                  <a:pt x="252227" y="421279"/>
                </a:cubicBezTo>
                <a:cubicBezTo>
                  <a:pt x="249352" y="420560"/>
                  <a:pt x="246478" y="420560"/>
                  <a:pt x="243603" y="420200"/>
                </a:cubicBezTo>
                <a:cubicBezTo>
                  <a:pt x="222044" y="414090"/>
                  <a:pt x="193657" y="403306"/>
                  <a:pt x="180362" y="367000"/>
                </a:cubicBezTo>
                <a:cubicBezTo>
                  <a:pt x="179284" y="364843"/>
                  <a:pt x="180362" y="363764"/>
                  <a:pt x="182159" y="364124"/>
                </a:cubicBezTo>
                <a:cubicBezTo>
                  <a:pt x="200125" y="365562"/>
                  <a:pt x="206593" y="364483"/>
                  <a:pt x="212701" y="363405"/>
                </a:cubicBezTo>
                <a:cubicBezTo>
                  <a:pt x="209108" y="362686"/>
                  <a:pt x="205515" y="361248"/>
                  <a:pt x="202281" y="360170"/>
                </a:cubicBezTo>
                <a:cubicBezTo>
                  <a:pt x="175332" y="349745"/>
                  <a:pt x="155569" y="323504"/>
                  <a:pt x="151976" y="294747"/>
                </a:cubicBezTo>
                <a:cubicBezTo>
                  <a:pt x="151616" y="291871"/>
                  <a:pt x="151257" y="288636"/>
                  <a:pt x="151616" y="285760"/>
                </a:cubicBezTo>
                <a:cubicBezTo>
                  <a:pt x="151616" y="283603"/>
                  <a:pt x="152694" y="283244"/>
                  <a:pt x="154491" y="283963"/>
                </a:cubicBezTo>
                <a:cubicBezTo>
                  <a:pt x="168145" y="291152"/>
                  <a:pt x="183955" y="292950"/>
                  <a:pt x="185033" y="292950"/>
                </a:cubicBezTo>
                <a:cubicBezTo>
                  <a:pt x="181800" y="290074"/>
                  <a:pt x="178566" y="287198"/>
                  <a:pt x="175332" y="283963"/>
                </a:cubicBezTo>
                <a:cubicBezTo>
                  <a:pt x="151976" y="262035"/>
                  <a:pt x="142993" y="216743"/>
                  <a:pt x="161677" y="188704"/>
                </a:cubicBezTo>
                <a:cubicBezTo>
                  <a:pt x="163115" y="186188"/>
                  <a:pt x="164193" y="186188"/>
                  <a:pt x="165989" y="188345"/>
                </a:cubicBezTo>
                <a:cubicBezTo>
                  <a:pt x="209108" y="237592"/>
                  <a:pt x="261569" y="260238"/>
                  <a:pt x="325169" y="269584"/>
                </a:cubicBezTo>
                <a:cubicBezTo>
                  <a:pt x="326966" y="269944"/>
                  <a:pt x="326966" y="269584"/>
                  <a:pt x="326966" y="267787"/>
                </a:cubicBezTo>
                <a:cubicBezTo>
                  <a:pt x="325169" y="256643"/>
                  <a:pt x="325169" y="245860"/>
                  <a:pt x="327685" y="234357"/>
                </a:cubicBezTo>
                <a:cubicBezTo>
                  <a:pt x="330559" y="223213"/>
                  <a:pt x="335949" y="212070"/>
                  <a:pt x="343495" y="203083"/>
                </a:cubicBezTo>
                <a:cubicBezTo>
                  <a:pt x="350681" y="194096"/>
                  <a:pt x="359664" y="186907"/>
                  <a:pt x="369725" y="181515"/>
                </a:cubicBezTo>
                <a:cubicBezTo>
                  <a:pt x="379786" y="176123"/>
                  <a:pt x="391285" y="172888"/>
                  <a:pt x="402424" y="172169"/>
                </a:cubicBezTo>
                <a:close/>
                <a:moveTo>
                  <a:pt x="332221" y="35672"/>
                </a:moveTo>
                <a:cubicBezTo>
                  <a:pt x="168632" y="35672"/>
                  <a:pt x="35672" y="168633"/>
                  <a:pt x="35672" y="332221"/>
                </a:cubicBezTo>
                <a:cubicBezTo>
                  <a:pt x="35672" y="496169"/>
                  <a:pt x="168632" y="629129"/>
                  <a:pt x="332221" y="629129"/>
                </a:cubicBezTo>
                <a:cubicBezTo>
                  <a:pt x="495809" y="629129"/>
                  <a:pt x="629130" y="496169"/>
                  <a:pt x="629130" y="332221"/>
                </a:cubicBezTo>
                <a:cubicBezTo>
                  <a:pt x="629130" y="168633"/>
                  <a:pt x="495809" y="35672"/>
                  <a:pt x="332221" y="35672"/>
                </a:cubicBezTo>
                <a:close/>
                <a:moveTo>
                  <a:pt x="332221" y="0"/>
                </a:moveTo>
                <a:cubicBezTo>
                  <a:pt x="515627" y="0"/>
                  <a:pt x="664802" y="149175"/>
                  <a:pt x="664802" y="332221"/>
                </a:cubicBezTo>
                <a:cubicBezTo>
                  <a:pt x="664802" y="515627"/>
                  <a:pt x="515627" y="664802"/>
                  <a:pt x="332221" y="664802"/>
                </a:cubicBezTo>
                <a:cubicBezTo>
                  <a:pt x="149175" y="664802"/>
                  <a:pt x="0" y="515627"/>
                  <a:pt x="0" y="332221"/>
                </a:cubicBezTo>
                <a:cubicBezTo>
                  <a:pt x="0" y="149175"/>
                  <a:pt x="149175" y="0"/>
                  <a:pt x="332221" y="0"/>
                </a:cubicBezTo>
                <a:close/>
              </a:path>
            </a:pathLst>
          </a:custGeom>
          <a:solidFill>
            <a:schemeClr val="tx1"/>
          </a:solidFill>
          <a:ln>
            <a:noFill/>
          </a:ln>
          <a:effectLst/>
        </p:spPr>
        <p:txBody>
          <a:bodyPr anchor="ctr"/>
          <a:lstStyle/>
          <a:p>
            <a:endParaRPr lang="en-US" dirty="0">
              <a:latin typeface="Source Sans Pro Light" panose="020B0403030403020204" pitchFamily="34" charset="0"/>
            </a:endParaRPr>
          </a:p>
        </p:txBody>
      </p:sp>
      <p:sp>
        <p:nvSpPr>
          <p:cNvPr id="55" name="Freeform 117">
            <a:extLst>
              <a:ext uri="{FF2B5EF4-FFF2-40B4-BE49-F238E27FC236}">
                <a16:creationId xmlns:a16="http://schemas.microsoft.com/office/drawing/2014/main" id="{9D2923A1-E95A-0344-921E-E57B6854169E}"/>
              </a:ext>
            </a:extLst>
          </p:cNvPr>
          <p:cNvSpPr>
            <a:spLocks noChangeArrowheads="1"/>
          </p:cNvSpPr>
          <p:nvPr/>
        </p:nvSpPr>
        <p:spPr bwMode="auto">
          <a:xfrm>
            <a:off x="5651361" y="11677787"/>
            <a:ext cx="466803" cy="467418"/>
          </a:xfrm>
          <a:custGeom>
            <a:avLst/>
            <a:gdLst>
              <a:gd name="T0" fmla="*/ 639483 w 664803"/>
              <a:gd name="T1" fmla="*/ 241945 h 664802"/>
              <a:gd name="T2" fmla="*/ 762087 w 664803"/>
              <a:gd name="T3" fmla="*/ 241945 h 664802"/>
              <a:gd name="T4" fmla="*/ 771266 w 664803"/>
              <a:gd name="T5" fmla="*/ 250444 h 664802"/>
              <a:gd name="T6" fmla="*/ 771266 w 664803"/>
              <a:gd name="T7" fmla="*/ 357644 h 664802"/>
              <a:gd name="T8" fmla="*/ 762087 w 664803"/>
              <a:gd name="T9" fmla="*/ 366796 h 664802"/>
              <a:gd name="T10" fmla="*/ 689311 w 664803"/>
              <a:gd name="T11" fmla="*/ 366796 h 664802"/>
              <a:gd name="T12" fmla="*/ 657186 w 664803"/>
              <a:gd name="T13" fmla="*/ 398826 h 664802"/>
              <a:gd name="T14" fmla="*/ 657186 w 664803"/>
              <a:gd name="T15" fmla="*/ 474650 h 664802"/>
              <a:gd name="T16" fmla="*/ 760120 w 664803"/>
              <a:gd name="T17" fmla="*/ 474650 h 664802"/>
              <a:gd name="T18" fmla="*/ 769954 w 664803"/>
              <a:gd name="T19" fmla="*/ 484455 h 664802"/>
              <a:gd name="T20" fmla="*/ 760120 w 664803"/>
              <a:gd name="T21" fmla="*/ 591657 h 664802"/>
              <a:gd name="T22" fmla="*/ 751596 w 664803"/>
              <a:gd name="T23" fmla="*/ 600155 h 664802"/>
              <a:gd name="T24" fmla="*/ 657186 w 664803"/>
              <a:gd name="T25" fmla="*/ 600155 h 664802"/>
              <a:gd name="T26" fmla="*/ 657186 w 664803"/>
              <a:gd name="T27" fmla="*/ 955749 h 664802"/>
              <a:gd name="T28" fmla="*/ 648007 w 664803"/>
              <a:gd name="T29" fmla="*/ 964248 h 664802"/>
              <a:gd name="T30" fmla="*/ 518191 w 664803"/>
              <a:gd name="T31" fmla="*/ 964248 h 664802"/>
              <a:gd name="T32" fmla="*/ 508357 w 664803"/>
              <a:gd name="T33" fmla="*/ 955749 h 664802"/>
              <a:gd name="T34" fmla="*/ 508357 w 664803"/>
              <a:gd name="T35" fmla="*/ 606038 h 664802"/>
              <a:gd name="T36" fmla="*/ 508357 w 664803"/>
              <a:gd name="T37" fmla="*/ 600155 h 664802"/>
              <a:gd name="T38" fmla="*/ 443450 w 664803"/>
              <a:gd name="T39" fmla="*/ 600155 h 664802"/>
              <a:gd name="T40" fmla="*/ 434926 w 664803"/>
              <a:gd name="T41" fmla="*/ 591004 h 664802"/>
              <a:gd name="T42" fmla="*/ 434926 w 664803"/>
              <a:gd name="T43" fmla="*/ 483802 h 664802"/>
              <a:gd name="T44" fmla="*/ 443450 w 664803"/>
              <a:gd name="T45" fmla="*/ 474650 h 664802"/>
              <a:gd name="T46" fmla="*/ 508357 w 664803"/>
              <a:gd name="T47" fmla="*/ 474650 h 664802"/>
              <a:gd name="T48" fmla="*/ 508357 w 664803"/>
              <a:gd name="T49" fmla="*/ 372025 h 664802"/>
              <a:gd name="T50" fmla="*/ 639483 w 664803"/>
              <a:gd name="T51" fmla="*/ 241945 h 664802"/>
              <a:gd name="T52" fmla="*/ 603424 w 664803"/>
              <a:gd name="T53" fmla="*/ 64722 h 664802"/>
              <a:gd name="T54" fmla="*/ 64722 w 664803"/>
              <a:gd name="T55" fmla="*/ 602770 h 664802"/>
              <a:gd name="T56" fmla="*/ 603424 w 664803"/>
              <a:gd name="T57" fmla="*/ 1141469 h 664802"/>
              <a:gd name="T58" fmla="*/ 1140817 w 664803"/>
              <a:gd name="T59" fmla="*/ 602770 h 664802"/>
              <a:gd name="T60" fmla="*/ 603424 w 664803"/>
              <a:gd name="T61" fmla="*/ 64722 h 664802"/>
              <a:gd name="T62" fmla="*/ 603424 w 664803"/>
              <a:gd name="T63" fmla="*/ 0 h 664802"/>
              <a:gd name="T64" fmla="*/ 1206194 w 664803"/>
              <a:gd name="T65" fmla="*/ 602770 h 664802"/>
              <a:gd name="T66" fmla="*/ 603424 w 664803"/>
              <a:gd name="T67" fmla="*/ 1206193 h 664802"/>
              <a:gd name="T68" fmla="*/ 0 w 664803"/>
              <a:gd name="T69" fmla="*/ 602770 h 664802"/>
              <a:gd name="T70" fmla="*/ 603424 w 664803"/>
              <a:gd name="T71" fmla="*/ 0 h 6648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64803" h="664802">
                <a:moveTo>
                  <a:pt x="352456" y="133350"/>
                </a:moveTo>
                <a:lnTo>
                  <a:pt x="420030" y="133350"/>
                </a:lnTo>
                <a:cubicBezTo>
                  <a:pt x="422921" y="133350"/>
                  <a:pt x="425089" y="135512"/>
                  <a:pt x="425089" y="138034"/>
                </a:cubicBezTo>
                <a:lnTo>
                  <a:pt x="425089" y="197118"/>
                </a:lnTo>
                <a:cubicBezTo>
                  <a:pt x="425089" y="200001"/>
                  <a:pt x="422921" y="202162"/>
                  <a:pt x="420030" y="202162"/>
                </a:cubicBezTo>
                <a:lnTo>
                  <a:pt x="379919" y="202162"/>
                </a:lnTo>
                <a:cubicBezTo>
                  <a:pt x="370163" y="202162"/>
                  <a:pt x="362213" y="210088"/>
                  <a:pt x="362213" y="219816"/>
                </a:cubicBezTo>
                <a:lnTo>
                  <a:pt x="362213" y="261607"/>
                </a:lnTo>
                <a:lnTo>
                  <a:pt x="418946" y="261607"/>
                </a:lnTo>
                <a:cubicBezTo>
                  <a:pt x="422198" y="261607"/>
                  <a:pt x="424366" y="264129"/>
                  <a:pt x="424366" y="267011"/>
                </a:cubicBezTo>
                <a:lnTo>
                  <a:pt x="418946" y="326096"/>
                </a:lnTo>
                <a:cubicBezTo>
                  <a:pt x="418946" y="328618"/>
                  <a:pt x="416778" y="330780"/>
                  <a:pt x="414248" y="330780"/>
                </a:cubicBezTo>
                <a:lnTo>
                  <a:pt x="362213" y="330780"/>
                </a:lnTo>
                <a:lnTo>
                  <a:pt x="362213" y="526768"/>
                </a:lnTo>
                <a:cubicBezTo>
                  <a:pt x="362213" y="529290"/>
                  <a:pt x="360045" y="531452"/>
                  <a:pt x="357154" y="531452"/>
                </a:cubicBezTo>
                <a:lnTo>
                  <a:pt x="285605" y="531452"/>
                </a:lnTo>
                <a:cubicBezTo>
                  <a:pt x="282714" y="531452"/>
                  <a:pt x="280185" y="529290"/>
                  <a:pt x="280185" y="526768"/>
                </a:cubicBezTo>
                <a:lnTo>
                  <a:pt x="280185" y="334022"/>
                </a:lnTo>
                <a:lnTo>
                  <a:pt x="280185" y="330780"/>
                </a:lnTo>
                <a:lnTo>
                  <a:pt x="244411" y="330780"/>
                </a:lnTo>
                <a:cubicBezTo>
                  <a:pt x="241881" y="330780"/>
                  <a:pt x="239713" y="328618"/>
                  <a:pt x="239713" y="325736"/>
                </a:cubicBezTo>
                <a:lnTo>
                  <a:pt x="239713" y="266651"/>
                </a:lnTo>
                <a:cubicBezTo>
                  <a:pt x="239713" y="264129"/>
                  <a:pt x="241881" y="261607"/>
                  <a:pt x="244411" y="261607"/>
                </a:cubicBezTo>
                <a:lnTo>
                  <a:pt x="280185" y="261607"/>
                </a:lnTo>
                <a:lnTo>
                  <a:pt x="280185" y="205044"/>
                </a:lnTo>
                <a:cubicBezTo>
                  <a:pt x="280185" y="165054"/>
                  <a:pt x="312707" y="133350"/>
                  <a:pt x="352456" y="133350"/>
                </a:cubicBezTo>
                <a:close/>
                <a:moveTo>
                  <a:pt x="332582" y="35672"/>
                </a:moveTo>
                <a:cubicBezTo>
                  <a:pt x="168993" y="35672"/>
                  <a:pt x="35672" y="168633"/>
                  <a:pt x="35672" y="332221"/>
                </a:cubicBezTo>
                <a:cubicBezTo>
                  <a:pt x="35672" y="496169"/>
                  <a:pt x="168993" y="629129"/>
                  <a:pt x="332582" y="629129"/>
                </a:cubicBezTo>
                <a:cubicBezTo>
                  <a:pt x="495810" y="629129"/>
                  <a:pt x="628770" y="496169"/>
                  <a:pt x="628770" y="332221"/>
                </a:cubicBezTo>
                <a:cubicBezTo>
                  <a:pt x="628770" y="168633"/>
                  <a:pt x="495810" y="35672"/>
                  <a:pt x="332582" y="35672"/>
                </a:cubicBezTo>
                <a:close/>
                <a:moveTo>
                  <a:pt x="332582" y="0"/>
                </a:moveTo>
                <a:cubicBezTo>
                  <a:pt x="515628" y="0"/>
                  <a:pt x="664803" y="149175"/>
                  <a:pt x="664803" y="332221"/>
                </a:cubicBezTo>
                <a:cubicBezTo>
                  <a:pt x="664803" y="515627"/>
                  <a:pt x="515628" y="664802"/>
                  <a:pt x="332582" y="664802"/>
                </a:cubicBezTo>
                <a:cubicBezTo>
                  <a:pt x="149175" y="664802"/>
                  <a:pt x="0" y="515627"/>
                  <a:pt x="0" y="332221"/>
                </a:cubicBezTo>
                <a:cubicBezTo>
                  <a:pt x="0" y="149175"/>
                  <a:pt x="149175" y="0"/>
                  <a:pt x="332582" y="0"/>
                </a:cubicBezTo>
                <a:close/>
              </a:path>
            </a:pathLst>
          </a:custGeom>
          <a:solidFill>
            <a:schemeClr val="tx1"/>
          </a:solidFill>
          <a:ln>
            <a:noFill/>
          </a:ln>
          <a:effectLst/>
        </p:spPr>
        <p:txBody>
          <a:bodyPr anchor="ctr"/>
          <a:lstStyle/>
          <a:p>
            <a:endParaRPr lang="en-US" dirty="0">
              <a:latin typeface="Source Sans Pro Light" panose="020B0403030403020204" pitchFamily="34" charset="0"/>
            </a:endParaRPr>
          </a:p>
        </p:txBody>
      </p:sp>
      <p:sp>
        <p:nvSpPr>
          <p:cNvPr id="56" name="Freeform 118">
            <a:extLst>
              <a:ext uri="{FF2B5EF4-FFF2-40B4-BE49-F238E27FC236}">
                <a16:creationId xmlns:a16="http://schemas.microsoft.com/office/drawing/2014/main" id="{345DBE2A-758E-8C4E-AF76-E41DAEAE6355}"/>
              </a:ext>
            </a:extLst>
          </p:cNvPr>
          <p:cNvSpPr>
            <a:spLocks noChangeArrowheads="1"/>
          </p:cNvSpPr>
          <p:nvPr/>
        </p:nvSpPr>
        <p:spPr bwMode="auto">
          <a:xfrm>
            <a:off x="7166299" y="11677787"/>
            <a:ext cx="467418" cy="467418"/>
          </a:xfrm>
          <a:custGeom>
            <a:avLst/>
            <a:gdLst>
              <a:gd name="T0" fmla="*/ 548487 w 664803"/>
              <a:gd name="T1" fmla="*/ 501871 h 664802"/>
              <a:gd name="T2" fmla="*/ 534769 w 664803"/>
              <a:gd name="T3" fmla="*/ 511014 h 664802"/>
              <a:gd name="T4" fmla="*/ 534769 w 664803"/>
              <a:gd name="T5" fmla="*/ 690609 h 664802"/>
              <a:gd name="T6" fmla="*/ 547834 w 664803"/>
              <a:gd name="T7" fmla="*/ 699751 h 664802"/>
              <a:gd name="T8" fmla="*/ 707892 w 664803"/>
              <a:gd name="T9" fmla="*/ 612239 h 664802"/>
              <a:gd name="T10" fmla="*/ 709198 w 664803"/>
              <a:gd name="T11" fmla="*/ 593954 h 664802"/>
              <a:gd name="T12" fmla="*/ 405418 w 664803"/>
              <a:gd name="T13" fmla="*/ 354276 h 664802"/>
              <a:gd name="T14" fmla="*/ 806537 w 664803"/>
              <a:gd name="T15" fmla="*/ 354276 h 664802"/>
              <a:gd name="T16" fmla="*/ 961367 w 664803"/>
              <a:gd name="T17" fmla="*/ 509054 h 664802"/>
              <a:gd name="T18" fmla="*/ 961367 w 664803"/>
              <a:gd name="T19" fmla="*/ 697139 h 664802"/>
              <a:gd name="T20" fmla="*/ 806537 w 664803"/>
              <a:gd name="T21" fmla="*/ 851917 h 664802"/>
              <a:gd name="T22" fmla="*/ 405418 w 664803"/>
              <a:gd name="T23" fmla="*/ 851917 h 664802"/>
              <a:gd name="T24" fmla="*/ 250587 w 664803"/>
              <a:gd name="T25" fmla="*/ 697139 h 664802"/>
              <a:gd name="T26" fmla="*/ 250587 w 664803"/>
              <a:gd name="T27" fmla="*/ 509054 h 664802"/>
              <a:gd name="T28" fmla="*/ 405418 w 664803"/>
              <a:gd name="T29" fmla="*/ 354276 h 664802"/>
              <a:gd name="T30" fmla="*/ 602770 w 664803"/>
              <a:gd name="T31" fmla="*/ 64722 h 664802"/>
              <a:gd name="T32" fmla="*/ 64722 w 664803"/>
              <a:gd name="T33" fmla="*/ 603423 h 664802"/>
              <a:gd name="T34" fmla="*/ 602770 w 664803"/>
              <a:gd name="T35" fmla="*/ 1141469 h 664802"/>
              <a:gd name="T36" fmla="*/ 1141472 w 664803"/>
              <a:gd name="T37" fmla="*/ 603423 h 664802"/>
              <a:gd name="T38" fmla="*/ 602770 w 664803"/>
              <a:gd name="T39" fmla="*/ 64722 h 664802"/>
              <a:gd name="T40" fmla="*/ 602770 w 664803"/>
              <a:gd name="T41" fmla="*/ 0 h 664802"/>
              <a:gd name="T42" fmla="*/ 1206194 w 664803"/>
              <a:gd name="T43" fmla="*/ 603423 h 664802"/>
              <a:gd name="T44" fmla="*/ 602770 w 664803"/>
              <a:gd name="T45" fmla="*/ 1206193 h 664802"/>
              <a:gd name="T46" fmla="*/ 0 w 664803"/>
              <a:gd name="T47" fmla="*/ 603423 h 664802"/>
              <a:gd name="T48" fmla="*/ 602770 w 664803"/>
              <a:gd name="T49" fmla="*/ 0 h 66480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64803" h="664802">
                <a:moveTo>
                  <a:pt x="302303" y="276610"/>
                </a:moveTo>
                <a:cubicBezTo>
                  <a:pt x="297983" y="274450"/>
                  <a:pt x="294742" y="276970"/>
                  <a:pt x="294742" y="281649"/>
                </a:cubicBezTo>
                <a:lnTo>
                  <a:pt x="294742" y="380634"/>
                </a:lnTo>
                <a:cubicBezTo>
                  <a:pt x="294742" y="385313"/>
                  <a:pt x="297983" y="387833"/>
                  <a:pt x="301943" y="385673"/>
                </a:cubicBezTo>
                <a:lnTo>
                  <a:pt x="390160" y="337440"/>
                </a:lnTo>
                <a:cubicBezTo>
                  <a:pt x="394120" y="335281"/>
                  <a:pt x="394840" y="329522"/>
                  <a:pt x="390880" y="327362"/>
                </a:cubicBezTo>
                <a:lnTo>
                  <a:pt x="302303" y="276610"/>
                </a:lnTo>
                <a:close/>
                <a:moveTo>
                  <a:pt x="223449" y="195262"/>
                </a:moveTo>
                <a:lnTo>
                  <a:pt x="444529" y="195262"/>
                </a:lnTo>
                <a:cubicBezTo>
                  <a:pt x="491698" y="195262"/>
                  <a:pt x="529865" y="233416"/>
                  <a:pt x="529865" y="280569"/>
                </a:cubicBezTo>
                <a:lnTo>
                  <a:pt x="529865" y="384233"/>
                </a:lnTo>
                <a:cubicBezTo>
                  <a:pt x="529865" y="431386"/>
                  <a:pt x="491698" y="469540"/>
                  <a:pt x="444529" y="469540"/>
                </a:cubicBezTo>
                <a:lnTo>
                  <a:pt x="223449" y="469540"/>
                </a:lnTo>
                <a:cubicBezTo>
                  <a:pt x="176280" y="469540"/>
                  <a:pt x="138113" y="431386"/>
                  <a:pt x="138113" y="384233"/>
                </a:cubicBezTo>
                <a:lnTo>
                  <a:pt x="138113" y="280569"/>
                </a:lnTo>
                <a:cubicBezTo>
                  <a:pt x="138113" y="233416"/>
                  <a:pt x="176280" y="195262"/>
                  <a:pt x="223449" y="195262"/>
                </a:cubicBezTo>
                <a:close/>
                <a:moveTo>
                  <a:pt x="332221" y="35672"/>
                </a:moveTo>
                <a:cubicBezTo>
                  <a:pt x="168633" y="35672"/>
                  <a:pt x="35672" y="168993"/>
                  <a:pt x="35672" y="332581"/>
                </a:cubicBezTo>
                <a:cubicBezTo>
                  <a:pt x="35672" y="496169"/>
                  <a:pt x="168633" y="629129"/>
                  <a:pt x="332221" y="629129"/>
                </a:cubicBezTo>
                <a:cubicBezTo>
                  <a:pt x="496170" y="629129"/>
                  <a:pt x="629131" y="496169"/>
                  <a:pt x="629131" y="332581"/>
                </a:cubicBezTo>
                <a:cubicBezTo>
                  <a:pt x="629131" y="168993"/>
                  <a:pt x="496170" y="35672"/>
                  <a:pt x="332221" y="35672"/>
                </a:cubicBezTo>
                <a:close/>
                <a:moveTo>
                  <a:pt x="332221" y="0"/>
                </a:moveTo>
                <a:cubicBezTo>
                  <a:pt x="515628" y="0"/>
                  <a:pt x="664803" y="149175"/>
                  <a:pt x="664803" y="332581"/>
                </a:cubicBezTo>
                <a:cubicBezTo>
                  <a:pt x="664803" y="515627"/>
                  <a:pt x="515628" y="664802"/>
                  <a:pt x="332221" y="664802"/>
                </a:cubicBezTo>
                <a:cubicBezTo>
                  <a:pt x="149175" y="664802"/>
                  <a:pt x="0" y="515627"/>
                  <a:pt x="0" y="332581"/>
                </a:cubicBezTo>
                <a:cubicBezTo>
                  <a:pt x="0" y="149175"/>
                  <a:pt x="149175" y="0"/>
                  <a:pt x="332221" y="0"/>
                </a:cubicBezTo>
                <a:close/>
              </a:path>
            </a:pathLst>
          </a:custGeom>
          <a:solidFill>
            <a:schemeClr val="tx1"/>
          </a:solidFill>
          <a:ln>
            <a:noFill/>
          </a:ln>
          <a:effectLst/>
        </p:spPr>
        <p:txBody>
          <a:bodyPr anchor="ctr"/>
          <a:lstStyle/>
          <a:p>
            <a:endParaRPr lang="en-US" dirty="0">
              <a:latin typeface="Source Sans Pro Light" panose="020B0403030403020204" pitchFamily="34" charset="0"/>
            </a:endParaRPr>
          </a:p>
        </p:txBody>
      </p:sp>
      <p:sp>
        <p:nvSpPr>
          <p:cNvPr id="57" name="Freeform 78">
            <a:extLst>
              <a:ext uri="{FF2B5EF4-FFF2-40B4-BE49-F238E27FC236}">
                <a16:creationId xmlns:a16="http://schemas.microsoft.com/office/drawing/2014/main" id="{11E1CE1A-FC78-F84C-99D4-E9C772FBBDAB}"/>
              </a:ext>
            </a:extLst>
          </p:cNvPr>
          <p:cNvSpPr>
            <a:spLocks noChangeArrowheads="1"/>
          </p:cNvSpPr>
          <p:nvPr/>
        </p:nvSpPr>
        <p:spPr bwMode="auto">
          <a:xfrm>
            <a:off x="6412206" y="11677787"/>
            <a:ext cx="464342" cy="464342"/>
          </a:xfrm>
          <a:custGeom>
            <a:avLst/>
            <a:gdLst>
              <a:gd name="T0" fmla="*/ 908128 w 1834"/>
              <a:gd name="T1" fmla="*/ 744142 h 1834"/>
              <a:gd name="T2" fmla="*/ 452757 w 1834"/>
              <a:gd name="T3" fmla="*/ 899634 h 1834"/>
              <a:gd name="T4" fmla="*/ 296612 w 1834"/>
              <a:gd name="T5" fmla="*/ 744142 h 1834"/>
              <a:gd name="T6" fmla="*/ 296612 w 1834"/>
              <a:gd name="T7" fmla="*/ 444264 h 1834"/>
              <a:gd name="T8" fmla="*/ 751982 w 1834"/>
              <a:gd name="T9" fmla="*/ 288118 h 1834"/>
              <a:gd name="T10" fmla="*/ 908128 w 1834"/>
              <a:gd name="T11" fmla="*/ 444264 h 1834"/>
              <a:gd name="T12" fmla="*/ 979341 w 1834"/>
              <a:gd name="T13" fmla="*/ 444264 h 1834"/>
              <a:gd name="T14" fmla="*/ 751982 w 1834"/>
              <a:gd name="T15" fmla="*/ 216905 h 1834"/>
              <a:gd name="T16" fmla="*/ 452757 w 1834"/>
              <a:gd name="T17" fmla="*/ 216905 h 1834"/>
              <a:gd name="T18" fmla="*/ 225399 w 1834"/>
              <a:gd name="T19" fmla="*/ 744142 h 1834"/>
              <a:gd name="T20" fmla="*/ 452757 w 1834"/>
              <a:gd name="T21" fmla="*/ 970847 h 1834"/>
              <a:gd name="T22" fmla="*/ 751982 w 1834"/>
              <a:gd name="T23" fmla="*/ 970847 h 1834"/>
              <a:gd name="T24" fmla="*/ 979341 w 1834"/>
              <a:gd name="T25" fmla="*/ 444264 h 1834"/>
              <a:gd name="T26" fmla="*/ 603676 w 1834"/>
              <a:gd name="T27" fmla="*/ 718009 h 1834"/>
              <a:gd name="T28" fmla="*/ 484770 w 1834"/>
              <a:gd name="T29" fmla="*/ 599103 h 1834"/>
              <a:gd name="T30" fmla="*/ 603676 w 1834"/>
              <a:gd name="T31" fmla="*/ 479544 h 1834"/>
              <a:gd name="T32" fmla="*/ 722582 w 1834"/>
              <a:gd name="T33" fmla="*/ 599103 h 1834"/>
              <a:gd name="T34" fmla="*/ 603676 w 1834"/>
              <a:gd name="T35" fmla="*/ 412904 h 1834"/>
              <a:gd name="T36" fmla="*/ 417477 w 1834"/>
              <a:gd name="T37" fmla="*/ 599103 h 1834"/>
              <a:gd name="T38" fmla="*/ 603676 w 1834"/>
              <a:gd name="T39" fmla="*/ 784649 h 1834"/>
              <a:gd name="T40" fmla="*/ 789875 w 1834"/>
              <a:gd name="T41" fmla="*/ 599103 h 1834"/>
              <a:gd name="T42" fmla="*/ 603676 w 1834"/>
              <a:gd name="T43" fmla="*/ 412904 h 1834"/>
              <a:gd name="T44" fmla="*/ 800328 w 1834"/>
              <a:gd name="T45" fmla="*/ 356064 h 1834"/>
              <a:gd name="T46" fmla="*/ 756555 w 1834"/>
              <a:gd name="T47" fmla="*/ 400491 h 1834"/>
              <a:gd name="T48" fmla="*/ 800328 w 1834"/>
              <a:gd name="T49" fmla="*/ 444264 h 1834"/>
              <a:gd name="T50" fmla="*/ 844755 w 1834"/>
              <a:gd name="T51" fmla="*/ 400491 h 1834"/>
              <a:gd name="T52" fmla="*/ 598450 w 1834"/>
              <a:gd name="T53" fmla="*/ 56840 h 1834"/>
              <a:gd name="T54" fmla="*/ 56840 w 1834"/>
              <a:gd name="T55" fmla="*/ 599103 h 1834"/>
              <a:gd name="T56" fmla="*/ 598450 w 1834"/>
              <a:gd name="T57" fmla="*/ 1140713 h 1834"/>
              <a:gd name="T58" fmla="*/ 1140713 w 1834"/>
              <a:gd name="T59" fmla="*/ 599103 h 1834"/>
              <a:gd name="T60" fmla="*/ 598450 w 1834"/>
              <a:gd name="T61" fmla="*/ 56840 h 1834"/>
              <a:gd name="T62" fmla="*/ 598450 w 1834"/>
              <a:gd name="T63" fmla="*/ 1197553 h 1834"/>
              <a:gd name="T64" fmla="*/ 0 w 1834"/>
              <a:gd name="T65" fmla="*/ 599103 h 1834"/>
              <a:gd name="T66" fmla="*/ 598450 w 1834"/>
              <a:gd name="T67" fmla="*/ 0 h 1834"/>
              <a:gd name="T68" fmla="*/ 1197553 w 1834"/>
              <a:gd name="T69" fmla="*/ 599103 h 183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834" h="1834">
                <a:moveTo>
                  <a:pt x="1390" y="1139"/>
                </a:moveTo>
                <a:lnTo>
                  <a:pt x="1390" y="1139"/>
                </a:lnTo>
                <a:cubicBezTo>
                  <a:pt x="1390" y="1270"/>
                  <a:pt x="1283" y="1377"/>
                  <a:pt x="1151" y="1377"/>
                </a:cubicBezTo>
                <a:lnTo>
                  <a:pt x="693" y="1377"/>
                </a:lnTo>
                <a:cubicBezTo>
                  <a:pt x="561" y="1377"/>
                  <a:pt x="454" y="1270"/>
                  <a:pt x="454" y="1139"/>
                </a:cubicBezTo>
                <a:lnTo>
                  <a:pt x="454" y="680"/>
                </a:lnTo>
                <a:cubicBezTo>
                  <a:pt x="454" y="548"/>
                  <a:pt x="561" y="441"/>
                  <a:pt x="693" y="441"/>
                </a:cubicBezTo>
                <a:lnTo>
                  <a:pt x="1151" y="441"/>
                </a:lnTo>
                <a:cubicBezTo>
                  <a:pt x="1283" y="441"/>
                  <a:pt x="1390" y="548"/>
                  <a:pt x="1390" y="680"/>
                </a:cubicBezTo>
                <a:lnTo>
                  <a:pt x="1390" y="1139"/>
                </a:lnTo>
                <a:close/>
                <a:moveTo>
                  <a:pt x="1499" y="680"/>
                </a:moveTo>
                <a:lnTo>
                  <a:pt x="1499" y="680"/>
                </a:lnTo>
                <a:cubicBezTo>
                  <a:pt x="1499" y="488"/>
                  <a:pt x="1343" y="332"/>
                  <a:pt x="1151" y="332"/>
                </a:cubicBezTo>
                <a:lnTo>
                  <a:pt x="693" y="332"/>
                </a:lnTo>
                <a:cubicBezTo>
                  <a:pt x="501" y="332"/>
                  <a:pt x="345" y="488"/>
                  <a:pt x="345" y="680"/>
                </a:cubicBezTo>
                <a:lnTo>
                  <a:pt x="345" y="1139"/>
                </a:lnTo>
                <a:cubicBezTo>
                  <a:pt x="345" y="1331"/>
                  <a:pt x="501" y="1486"/>
                  <a:pt x="693" y="1486"/>
                </a:cubicBezTo>
                <a:lnTo>
                  <a:pt x="1151" y="1486"/>
                </a:lnTo>
                <a:cubicBezTo>
                  <a:pt x="1343" y="1486"/>
                  <a:pt x="1499" y="1331"/>
                  <a:pt x="1499" y="1139"/>
                </a:cubicBezTo>
                <a:lnTo>
                  <a:pt x="1499" y="680"/>
                </a:lnTo>
                <a:close/>
                <a:moveTo>
                  <a:pt x="924" y="1099"/>
                </a:moveTo>
                <a:lnTo>
                  <a:pt x="924" y="1099"/>
                </a:lnTo>
                <a:cubicBezTo>
                  <a:pt x="823" y="1099"/>
                  <a:pt x="742" y="1017"/>
                  <a:pt x="742" y="917"/>
                </a:cubicBezTo>
                <a:cubicBezTo>
                  <a:pt x="742" y="816"/>
                  <a:pt x="823" y="734"/>
                  <a:pt x="924" y="734"/>
                </a:cubicBezTo>
                <a:cubicBezTo>
                  <a:pt x="1025" y="734"/>
                  <a:pt x="1106" y="816"/>
                  <a:pt x="1106" y="917"/>
                </a:cubicBezTo>
                <a:cubicBezTo>
                  <a:pt x="1106" y="1017"/>
                  <a:pt x="1025" y="1099"/>
                  <a:pt x="924" y="1099"/>
                </a:cubicBezTo>
                <a:close/>
                <a:moveTo>
                  <a:pt x="924" y="632"/>
                </a:moveTo>
                <a:lnTo>
                  <a:pt x="924" y="632"/>
                </a:lnTo>
                <a:cubicBezTo>
                  <a:pt x="767" y="632"/>
                  <a:pt x="639" y="760"/>
                  <a:pt x="639" y="917"/>
                </a:cubicBezTo>
                <a:cubicBezTo>
                  <a:pt x="639" y="1074"/>
                  <a:pt x="767" y="1201"/>
                  <a:pt x="924" y="1201"/>
                </a:cubicBezTo>
                <a:cubicBezTo>
                  <a:pt x="1081" y="1201"/>
                  <a:pt x="1209" y="1074"/>
                  <a:pt x="1209" y="917"/>
                </a:cubicBezTo>
                <a:cubicBezTo>
                  <a:pt x="1209" y="760"/>
                  <a:pt x="1081" y="632"/>
                  <a:pt x="924" y="632"/>
                </a:cubicBezTo>
                <a:close/>
                <a:moveTo>
                  <a:pt x="1225" y="545"/>
                </a:moveTo>
                <a:lnTo>
                  <a:pt x="1225" y="545"/>
                </a:lnTo>
                <a:cubicBezTo>
                  <a:pt x="1188" y="545"/>
                  <a:pt x="1158" y="575"/>
                  <a:pt x="1158" y="613"/>
                </a:cubicBezTo>
                <a:cubicBezTo>
                  <a:pt x="1158" y="650"/>
                  <a:pt x="1188" y="680"/>
                  <a:pt x="1225" y="680"/>
                </a:cubicBezTo>
                <a:cubicBezTo>
                  <a:pt x="1263" y="680"/>
                  <a:pt x="1293" y="650"/>
                  <a:pt x="1293" y="613"/>
                </a:cubicBezTo>
                <a:cubicBezTo>
                  <a:pt x="1293" y="575"/>
                  <a:pt x="1263" y="545"/>
                  <a:pt x="1225" y="545"/>
                </a:cubicBezTo>
                <a:close/>
                <a:moveTo>
                  <a:pt x="916" y="87"/>
                </a:moveTo>
                <a:lnTo>
                  <a:pt x="916" y="87"/>
                </a:lnTo>
                <a:cubicBezTo>
                  <a:pt x="459" y="87"/>
                  <a:pt x="87" y="459"/>
                  <a:pt x="87" y="917"/>
                </a:cubicBezTo>
                <a:cubicBezTo>
                  <a:pt x="87" y="1374"/>
                  <a:pt x="459" y="1746"/>
                  <a:pt x="916" y="1746"/>
                </a:cubicBezTo>
                <a:cubicBezTo>
                  <a:pt x="1374" y="1746"/>
                  <a:pt x="1746" y="1374"/>
                  <a:pt x="1746" y="917"/>
                </a:cubicBezTo>
                <a:cubicBezTo>
                  <a:pt x="1746" y="459"/>
                  <a:pt x="1374" y="87"/>
                  <a:pt x="916" y="87"/>
                </a:cubicBezTo>
                <a:close/>
                <a:moveTo>
                  <a:pt x="916" y="1833"/>
                </a:moveTo>
                <a:lnTo>
                  <a:pt x="916" y="1833"/>
                </a:lnTo>
                <a:cubicBezTo>
                  <a:pt x="411" y="1833"/>
                  <a:pt x="0" y="1422"/>
                  <a:pt x="0" y="917"/>
                </a:cubicBezTo>
                <a:cubicBezTo>
                  <a:pt x="0" y="411"/>
                  <a:pt x="411" y="0"/>
                  <a:pt x="916" y="0"/>
                </a:cubicBezTo>
                <a:cubicBezTo>
                  <a:pt x="1422" y="0"/>
                  <a:pt x="1833" y="411"/>
                  <a:pt x="1833" y="917"/>
                </a:cubicBezTo>
                <a:cubicBezTo>
                  <a:pt x="1833" y="1422"/>
                  <a:pt x="1422" y="1833"/>
                  <a:pt x="916" y="1833"/>
                </a:cubicBezTo>
                <a:close/>
              </a:path>
            </a:pathLst>
          </a:custGeom>
          <a:solidFill>
            <a:schemeClr val="tx1"/>
          </a:solidFill>
          <a:ln>
            <a:noFill/>
          </a:ln>
          <a:effectLst/>
        </p:spPr>
        <p:txBody>
          <a:bodyPr wrap="none" anchor="ctr"/>
          <a:lstStyle/>
          <a:p>
            <a:endParaRPr lang="en-US" dirty="0">
              <a:latin typeface="Source Sans Pro Light" panose="020B0403030403020204" pitchFamily="34" charset="0"/>
            </a:endParaRPr>
          </a:p>
        </p:txBody>
      </p:sp>
      <p:sp>
        <p:nvSpPr>
          <p:cNvPr id="59" name="TextBox 58">
            <a:extLst>
              <a:ext uri="{FF2B5EF4-FFF2-40B4-BE49-F238E27FC236}">
                <a16:creationId xmlns:a16="http://schemas.microsoft.com/office/drawing/2014/main" id="{EEF1BC25-DD28-5C4C-AD1B-DCB9D23C34B5}"/>
              </a:ext>
            </a:extLst>
          </p:cNvPr>
          <p:cNvSpPr txBox="1"/>
          <p:nvPr/>
        </p:nvSpPr>
        <p:spPr>
          <a:xfrm>
            <a:off x="15558518" y="4114800"/>
            <a:ext cx="2770310" cy="584775"/>
          </a:xfrm>
          <a:prstGeom prst="rect">
            <a:avLst/>
          </a:prstGeom>
          <a:noFill/>
        </p:spPr>
        <p:txBody>
          <a:bodyPr wrap="none" rtlCol="0" anchor="ctr" anchorCtr="0">
            <a:spAutoFit/>
          </a:bodyPr>
          <a:lstStyle/>
          <a:p>
            <a:r>
              <a:rPr lang="en-US" sz="3200" spc="600" dirty="0">
                <a:solidFill>
                  <a:schemeClr val="tx2"/>
                </a:solidFill>
                <a:latin typeface="Oswald Medium" panose="02000603000000000000" pitchFamily="2" charset="77"/>
                <a:ea typeface="League Spartan" charset="0"/>
                <a:cs typeface="Poppins" pitchFamily="2" charset="77"/>
              </a:rPr>
              <a:t>OWEN DEAN</a:t>
            </a:r>
          </a:p>
        </p:txBody>
      </p:sp>
      <p:sp>
        <p:nvSpPr>
          <p:cNvPr id="60" name="Subtitle 2">
            <a:extLst>
              <a:ext uri="{FF2B5EF4-FFF2-40B4-BE49-F238E27FC236}">
                <a16:creationId xmlns:a16="http://schemas.microsoft.com/office/drawing/2014/main" id="{EDDE2241-0CDD-1E45-B416-FBEABF05A543}"/>
              </a:ext>
            </a:extLst>
          </p:cNvPr>
          <p:cNvSpPr txBox="1">
            <a:spLocks/>
          </p:cNvSpPr>
          <p:nvPr/>
        </p:nvSpPr>
        <p:spPr>
          <a:xfrm>
            <a:off x="15558518" y="5472602"/>
            <a:ext cx="5733940" cy="958019"/>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solidFill>
                  <a:schemeClr val="tx1"/>
                </a:solidFill>
                <a:latin typeface="Source Sans Pro Light" panose="020B0403030403020204" pitchFamily="34" charset="0"/>
                <a:ea typeface="Source Sans Pro Light" panose="020B0403030403020204" pitchFamily="34" charset="0"/>
                <a:cs typeface="Mukta ExtraLight" panose="020B0000000000000000" pitchFamily="34" charset="77"/>
              </a:rPr>
              <a:t>Green marketing is a practice whereby companies go above and beyond traditional.</a:t>
            </a:r>
          </a:p>
        </p:txBody>
      </p:sp>
      <p:sp>
        <p:nvSpPr>
          <p:cNvPr id="61" name="TextBox 60">
            <a:extLst>
              <a:ext uri="{FF2B5EF4-FFF2-40B4-BE49-F238E27FC236}">
                <a16:creationId xmlns:a16="http://schemas.microsoft.com/office/drawing/2014/main" id="{820E0D7D-248C-0D4B-B4C1-3054FA2A5DFF}"/>
              </a:ext>
            </a:extLst>
          </p:cNvPr>
          <p:cNvSpPr txBox="1"/>
          <p:nvPr/>
        </p:nvSpPr>
        <p:spPr>
          <a:xfrm>
            <a:off x="15558518" y="4882199"/>
            <a:ext cx="2481770" cy="461665"/>
          </a:xfrm>
          <a:prstGeom prst="rect">
            <a:avLst/>
          </a:prstGeom>
          <a:noFill/>
        </p:spPr>
        <p:txBody>
          <a:bodyPr wrap="none" rtlCol="0" anchor="ctr" anchorCtr="0">
            <a:spAutoFit/>
          </a:bodyPr>
          <a:lstStyle/>
          <a:p>
            <a:r>
              <a:rPr lang="en-US" sz="2400" spc="300" dirty="0">
                <a:solidFill>
                  <a:schemeClr val="tx2"/>
                </a:solidFill>
                <a:latin typeface="Oswald Light" panose="02000303000000000000" pitchFamily="2" charset="77"/>
                <a:ea typeface="League Spartan" charset="0"/>
                <a:cs typeface="Poppins" pitchFamily="2" charset="77"/>
              </a:rPr>
              <a:t>CEO &amp; FOUNDER</a:t>
            </a:r>
          </a:p>
        </p:txBody>
      </p:sp>
      <p:sp>
        <p:nvSpPr>
          <p:cNvPr id="62" name="Freeform 115">
            <a:extLst>
              <a:ext uri="{FF2B5EF4-FFF2-40B4-BE49-F238E27FC236}">
                <a16:creationId xmlns:a16="http://schemas.microsoft.com/office/drawing/2014/main" id="{CEF12E85-E90F-EC48-8F88-4B6816E96274}"/>
              </a:ext>
            </a:extLst>
          </p:cNvPr>
          <p:cNvSpPr>
            <a:spLocks noChangeArrowheads="1"/>
          </p:cNvSpPr>
          <p:nvPr/>
        </p:nvSpPr>
        <p:spPr bwMode="auto">
          <a:xfrm>
            <a:off x="15671611" y="6766153"/>
            <a:ext cx="466803" cy="467418"/>
          </a:xfrm>
          <a:custGeom>
            <a:avLst/>
            <a:gdLst>
              <a:gd name="T0" fmla="*/ 730144 w 664802"/>
              <a:gd name="T1" fmla="*/ 312377 h 664802"/>
              <a:gd name="T2" fmla="*/ 792730 w 664802"/>
              <a:gd name="T3" fmla="*/ 322812 h 664802"/>
              <a:gd name="T4" fmla="*/ 833802 w 664802"/>
              <a:gd name="T5" fmla="*/ 347596 h 664802"/>
              <a:gd name="T6" fmla="*/ 840974 w 664802"/>
              <a:gd name="T7" fmla="*/ 354770 h 664802"/>
              <a:gd name="T8" fmla="*/ 846842 w 664802"/>
              <a:gd name="T9" fmla="*/ 356728 h 664802"/>
              <a:gd name="T10" fmla="*/ 930941 w 664802"/>
              <a:gd name="T11" fmla="*/ 324116 h 664802"/>
              <a:gd name="T12" fmla="*/ 934853 w 664802"/>
              <a:gd name="T13" fmla="*/ 324116 h 664802"/>
              <a:gd name="T14" fmla="*/ 934853 w 664802"/>
              <a:gd name="T15" fmla="*/ 328030 h 664802"/>
              <a:gd name="T16" fmla="*/ 910731 w 664802"/>
              <a:gd name="T17" fmla="*/ 370422 h 664802"/>
              <a:gd name="T18" fmla="*/ 876178 w 664802"/>
              <a:gd name="T19" fmla="*/ 401729 h 664802"/>
              <a:gd name="T20" fmla="*/ 947241 w 664802"/>
              <a:gd name="T21" fmla="*/ 381510 h 664802"/>
              <a:gd name="T22" fmla="*/ 949849 w 664802"/>
              <a:gd name="T23" fmla="*/ 381510 h 664802"/>
              <a:gd name="T24" fmla="*/ 949849 w 664802"/>
              <a:gd name="T25" fmla="*/ 382163 h 664802"/>
              <a:gd name="T26" fmla="*/ 945937 w 664802"/>
              <a:gd name="T27" fmla="*/ 393251 h 664802"/>
              <a:gd name="T28" fmla="*/ 890521 w 664802"/>
              <a:gd name="T29" fmla="*/ 451296 h 664802"/>
              <a:gd name="T30" fmla="*/ 882046 w 664802"/>
              <a:gd name="T31" fmla="*/ 461079 h 664802"/>
              <a:gd name="T32" fmla="*/ 767957 w 664802"/>
              <a:gd name="T33" fmla="*/ 776746 h 664802"/>
              <a:gd name="T34" fmla="*/ 355927 w 664802"/>
              <a:gd name="T35" fmla="*/ 872618 h 664802"/>
              <a:gd name="T36" fmla="*/ 276391 w 664802"/>
              <a:gd name="T37" fmla="*/ 841313 h 664802"/>
              <a:gd name="T38" fmla="*/ 250965 w 664802"/>
              <a:gd name="T39" fmla="*/ 826312 h 664802"/>
              <a:gd name="T40" fmla="*/ 249011 w 664802"/>
              <a:gd name="T41" fmla="*/ 821747 h 664802"/>
              <a:gd name="T42" fmla="*/ 258788 w 664802"/>
              <a:gd name="T43" fmla="*/ 821747 h 664802"/>
              <a:gd name="T44" fmla="*/ 378094 w 664802"/>
              <a:gd name="T45" fmla="*/ 806746 h 664802"/>
              <a:gd name="T46" fmla="*/ 456327 w 664802"/>
              <a:gd name="T47" fmla="*/ 765005 h 664802"/>
              <a:gd name="T48" fmla="*/ 457632 w 664802"/>
              <a:gd name="T49" fmla="*/ 764354 h 664802"/>
              <a:gd name="T50" fmla="*/ 441985 w 664802"/>
              <a:gd name="T51" fmla="*/ 762396 h 664802"/>
              <a:gd name="T52" fmla="*/ 327242 w 664802"/>
              <a:gd name="T53" fmla="*/ 665872 h 664802"/>
              <a:gd name="T54" fmla="*/ 330503 w 664802"/>
              <a:gd name="T55" fmla="*/ 660654 h 664802"/>
              <a:gd name="T56" fmla="*/ 385917 w 664802"/>
              <a:gd name="T57" fmla="*/ 659349 h 664802"/>
              <a:gd name="T58" fmla="*/ 367011 w 664802"/>
              <a:gd name="T59" fmla="*/ 653480 h 664802"/>
              <a:gd name="T60" fmla="*/ 275740 w 664802"/>
              <a:gd name="T61" fmla="*/ 534778 h 664802"/>
              <a:gd name="T62" fmla="*/ 275087 w 664802"/>
              <a:gd name="T63" fmla="*/ 518473 h 664802"/>
              <a:gd name="T64" fmla="*/ 280303 w 664802"/>
              <a:gd name="T65" fmla="*/ 515212 h 664802"/>
              <a:gd name="T66" fmla="*/ 335717 w 664802"/>
              <a:gd name="T67" fmla="*/ 531518 h 664802"/>
              <a:gd name="T68" fmla="*/ 318116 w 664802"/>
              <a:gd name="T69" fmla="*/ 515212 h 664802"/>
              <a:gd name="T70" fmla="*/ 293341 w 664802"/>
              <a:gd name="T71" fmla="*/ 342378 h 664802"/>
              <a:gd name="T72" fmla="*/ 301165 w 664802"/>
              <a:gd name="T73" fmla="*/ 341726 h 664802"/>
              <a:gd name="T74" fmla="*/ 589975 w 664802"/>
              <a:gd name="T75" fmla="*/ 489124 h 664802"/>
              <a:gd name="T76" fmla="*/ 593235 w 664802"/>
              <a:gd name="T77" fmla="*/ 485863 h 664802"/>
              <a:gd name="T78" fmla="*/ 594540 w 664802"/>
              <a:gd name="T79" fmla="*/ 425209 h 664802"/>
              <a:gd name="T80" fmla="*/ 623225 w 664802"/>
              <a:gd name="T81" fmla="*/ 368467 h 664802"/>
              <a:gd name="T82" fmla="*/ 670816 w 664802"/>
              <a:gd name="T83" fmla="*/ 329334 h 664802"/>
              <a:gd name="T84" fmla="*/ 730144 w 664802"/>
              <a:gd name="T85" fmla="*/ 312377 h 664802"/>
              <a:gd name="T86" fmla="*/ 602770 w 664802"/>
              <a:gd name="T87" fmla="*/ 64722 h 664802"/>
              <a:gd name="T88" fmla="*/ 64722 w 664802"/>
              <a:gd name="T89" fmla="*/ 602770 h 664802"/>
              <a:gd name="T90" fmla="*/ 602770 w 664802"/>
              <a:gd name="T91" fmla="*/ 1141469 h 664802"/>
              <a:gd name="T92" fmla="*/ 1141471 w 664802"/>
              <a:gd name="T93" fmla="*/ 602770 h 664802"/>
              <a:gd name="T94" fmla="*/ 602770 w 664802"/>
              <a:gd name="T95" fmla="*/ 64722 h 664802"/>
              <a:gd name="T96" fmla="*/ 602770 w 664802"/>
              <a:gd name="T97" fmla="*/ 0 h 664802"/>
              <a:gd name="T98" fmla="*/ 1206193 w 664802"/>
              <a:gd name="T99" fmla="*/ 602770 h 664802"/>
              <a:gd name="T100" fmla="*/ 602770 w 664802"/>
              <a:gd name="T101" fmla="*/ 1206193 h 664802"/>
              <a:gd name="T102" fmla="*/ 0 w 664802"/>
              <a:gd name="T103" fmla="*/ 602770 h 664802"/>
              <a:gd name="T104" fmla="*/ 602770 w 664802"/>
              <a:gd name="T105" fmla="*/ 0 h 66480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64802" h="664802">
                <a:moveTo>
                  <a:pt x="402424" y="172169"/>
                </a:moveTo>
                <a:cubicBezTo>
                  <a:pt x="414282" y="171450"/>
                  <a:pt x="426139" y="173247"/>
                  <a:pt x="436919" y="177920"/>
                </a:cubicBezTo>
                <a:cubicBezTo>
                  <a:pt x="445183" y="181156"/>
                  <a:pt x="452370" y="185829"/>
                  <a:pt x="459556" y="191580"/>
                </a:cubicBezTo>
                <a:cubicBezTo>
                  <a:pt x="460994" y="192659"/>
                  <a:pt x="462072" y="194096"/>
                  <a:pt x="463509" y="195534"/>
                </a:cubicBezTo>
                <a:cubicBezTo>
                  <a:pt x="464228" y="196613"/>
                  <a:pt x="465306" y="196972"/>
                  <a:pt x="466743" y="196613"/>
                </a:cubicBezTo>
                <a:cubicBezTo>
                  <a:pt x="482912" y="192659"/>
                  <a:pt x="498363" y="186548"/>
                  <a:pt x="513095" y="178639"/>
                </a:cubicBezTo>
                <a:cubicBezTo>
                  <a:pt x="513814" y="178280"/>
                  <a:pt x="514533" y="178280"/>
                  <a:pt x="515251" y="178639"/>
                </a:cubicBezTo>
                <a:cubicBezTo>
                  <a:pt x="515611" y="178999"/>
                  <a:pt x="515611" y="180077"/>
                  <a:pt x="515251" y="180796"/>
                </a:cubicBezTo>
                <a:cubicBezTo>
                  <a:pt x="512377" y="189423"/>
                  <a:pt x="507706" y="197332"/>
                  <a:pt x="501956" y="204161"/>
                </a:cubicBezTo>
                <a:cubicBezTo>
                  <a:pt x="498363" y="208835"/>
                  <a:pt x="489380" y="220337"/>
                  <a:pt x="482912" y="221416"/>
                </a:cubicBezTo>
                <a:cubicBezTo>
                  <a:pt x="496207" y="218900"/>
                  <a:pt x="509502" y="215664"/>
                  <a:pt x="522079" y="210272"/>
                </a:cubicBezTo>
                <a:cubicBezTo>
                  <a:pt x="523516" y="209553"/>
                  <a:pt x="523516" y="209194"/>
                  <a:pt x="523516" y="210272"/>
                </a:cubicBezTo>
                <a:lnTo>
                  <a:pt x="523516" y="210632"/>
                </a:lnTo>
                <a:cubicBezTo>
                  <a:pt x="523516" y="211351"/>
                  <a:pt x="523516" y="214227"/>
                  <a:pt x="521360" y="216743"/>
                </a:cubicBezTo>
                <a:cubicBezTo>
                  <a:pt x="512377" y="228965"/>
                  <a:pt x="502675" y="239749"/>
                  <a:pt x="490817" y="248735"/>
                </a:cubicBezTo>
                <a:cubicBezTo>
                  <a:pt x="489021" y="250173"/>
                  <a:pt x="486146" y="251611"/>
                  <a:pt x="486146" y="254127"/>
                </a:cubicBezTo>
                <a:cubicBezTo>
                  <a:pt x="486146" y="317753"/>
                  <a:pt x="469617" y="381738"/>
                  <a:pt x="423265" y="428109"/>
                </a:cubicBezTo>
                <a:cubicBezTo>
                  <a:pt x="363976" y="486702"/>
                  <a:pt x="274864" y="502878"/>
                  <a:pt x="196172" y="480950"/>
                </a:cubicBezTo>
                <a:cubicBezTo>
                  <a:pt x="180722" y="476996"/>
                  <a:pt x="165989" y="470885"/>
                  <a:pt x="152335" y="463696"/>
                </a:cubicBezTo>
                <a:cubicBezTo>
                  <a:pt x="147664" y="461180"/>
                  <a:pt x="142993" y="458304"/>
                  <a:pt x="138321" y="455428"/>
                </a:cubicBezTo>
                <a:cubicBezTo>
                  <a:pt x="137244" y="454709"/>
                  <a:pt x="136525" y="453631"/>
                  <a:pt x="137244" y="452912"/>
                </a:cubicBezTo>
                <a:cubicBezTo>
                  <a:pt x="138321" y="452552"/>
                  <a:pt x="139040" y="452552"/>
                  <a:pt x="142633" y="452912"/>
                </a:cubicBezTo>
                <a:cubicBezTo>
                  <a:pt x="164911" y="455069"/>
                  <a:pt x="187549" y="451833"/>
                  <a:pt x="208389" y="444644"/>
                </a:cubicBezTo>
                <a:cubicBezTo>
                  <a:pt x="219888" y="440690"/>
                  <a:pt x="244681" y="432422"/>
                  <a:pt x="251508" y="421638"/>
                </a:cubicBezTo>
                <a:cubicBezTo>
                  <a:pt x="251867" y="421279"/>
                  <a:pt x="251867" y="421279"/>
                  <a:pt x="252227" y="421279"/>
                </a:cubicBezTo>
                <a:cubicBezTo>
                  <a:pt x="249352" y="420560"/>
                  <a:pt x="246478" y="420560"/>
                  <a:pt x="243603" y="420200"/>
                </a:cubicBezTo>
                <a:cubicBezTo>
                  <a:pt x="222044" y="414090"/>
                  <a:pt x="193657" y="403306"/>
                  <a:pt x="180362" y="367000"/>
                </a:cubicBezTo>
                <a:cubicBezTo>
                  <a:pt x="179284" y="364843"/>
                  <a:pt x="180362" y="363764"/>
                  <a:pt x="182159" y="364124"/>
                </a:cubicBezTo>
                <a:cubicBezTo>
                  <a:pt x="200125" y="365562"/>
                  <a:pt x="206593" y="364483"/>
                  <a:pt x="212701" y="363405"/>
                </a:cubicBezTo>
                <a:cubicBezTo>
                  <a:pt x="209108" y="362686"/>
                  <a:pt x="205515" y="361248"/>
                  <a:pt x="202281" y="360170"/>
                </a:cubicBezTo>
                <a:cubicBezTo>
                  <a:pt x="175332" y="349745"/>
                  <a:pt x="155569" y="323504"/>
                  <a:pt x="151976" y="294747"/>
                </a:cubicBezTo>
                <a:cubicBezTo>
                  <a:pt x="151616" y="291871"/>
                  <a:pt x="151257" y="288636"/>
                  <a:pt x="151616" y="285760"/>
                </a:cubicBezTo>
                <a:cubicBezTo>
                  <a:pt x="151616" y="283603"/>
                  <a:pt x="152694" y="283244"/>
                  <a:pt x="154491" y="283963"/>
                </a:cubicBezTo>
                <a:cubicBezTo>
                  <a:pt x="168145" y="291152"/>
                  <a:pt x="183955" y="292950"/>
                  <a:pt x="185033" y="292950"/>
                </a:cubicBezTo>
                <a:cubicBezTo>
                  <a:pt x="181800" y="290074"/>
                  <a:pt x="178566" y="287198"/>
                  <a:pt x="175332" y="283963"/>
                </a:cubicBezTo>
                <a:cubicBezTo>
                  <a:pt x="151976" y="262035"/>
                  <a:pt x="142993" y="216743"/>
                  <a:pt x="161677" y="188704"/>
                </a:cubicBezTo>
                <a:cubicBezTo>
                  <a:pt x="163115" y="186188"/>
                  <a:pt x="164193" y="186188"/>
                  <a:pt x="165989" y="188345"/>
                </a:cubicBezTo>
                <a:cubicBezTo>
                  <a:pt x="209108" y="237592"/>
                  <a:pt x="261569" y="260238"/>
                  <a:pt x="325169" y="269584"/>
                </a:cubicBezTo>
                <a:cubicBezTo>
                  <a:pt x="326966" y="269944"/>
                  <a:pt x="326966" y="269584"/>
                  <a:pt x="326966" y="267787"/>
                </a:cubicBezTo>
                <a:cubicBezTo>
                  <a:pt x="325169" y="256643"/>
                  <a:pt x="325169" y="245860"/>
                  <a:pt x="327685" y="234357"/>
                </a:cubicBezTo>
                <a:cubicBezTo>
                  <a:pt x="330559" y="223213"/>
                  <a:pt x="335949" y="212070"/>
                  <a:pt x="343495" y="203083"/>
                </a:cubicBezTo>
                <a:cubicBezTo>
                  <a:pt x="350681" y="194096"/>
                  <a:pt x="359664" y="186907"/>
                  <a:pt x="369725" y="181515"/>
                </a:cubicBezTo>
                <a:cubicBezTo>
                  <a:pt x="379786" y="176123"/>
                  <a:pt x="391285" y="172888"/>
                  <a:pt x="402424" y="172169"/>
                </a:cubicBezTo>
                <a:close/>
                <a:moveTo>
                  <a:pt x="332221" y="35672"/>
                </a:moveTo>
                <a:cubicBezTo>
                  <a:pt x="168632" y="35672"/>
                  <a:pt x="35672" y="168633"/>
                  <a:pt x="35672" y="332221"/>
                </a:cubicBezTo>
                <a:cubicBezTo>
                  <a:pt x="35672" y="496169"/>
                  <a:pt x="168632" y="629129"/>
                  <a:pt x="332221" y="629129"/>
                </a:cubicBezTo>
                <a:cubicBezTo>
                  <a:pt x="495809" y="629129"/>
                  <a:pt x="629130" y="496169"/>
                  <a:pt x="629130" y="332221"/>
                </a:cubicBezTo>
                <a:cubicBezTo>
                  <a:pt x="629130" y="168633"/>
                  <a:pt x="495809" y="35672"/>
                  <a:pt x="332221" y="35672"/>
                </a:cubicBezTo>
                <a:close/>
                <a:moveTo>
                  <a:pt x="332221" y="0"/>
                </a:moveTo>
                <a:cubicBezTo>
                  <a:pt x="515627" y="0"/>
                  <a:pt x="664802" y="149175"/>
                  <a:pt x="664802" y="332221"/>
                </a:cubicBezTo>
                <a:cubicBezTo>
                  <a:pt x="664802" y="515627"/>
                  <a:pt x="515627" y="664802"/>
                  <a:pt x="332221" y="664802"/>
                </a:cubicBezTo>
                <a:cubicBezTo>
                  <a:pt x="149175" y="664802"/>
                  <a:pt x="0" y="515627"/>
                  <a:pt x="0" y="332221"/>
                </a:cubicBezTo>
                <a:cubicBezTo>
                  <a:pt x="0" y="149175"/>
                  <a:pt x="149175" y="0"/>
                  <a:pt x="332221" y="0"/>
                </a:cubicBezTo>
                <a:close/>
              </a:path>
            </a:pathLst>
          </a:custGeom>
          <a:solidFill>
            <a:schemeClr val="tx1"/>
          </a:solidFill>
          <a:ln>
            <a:noFill/>
          </a:ln>
          <a:effectLst/>
        </p:spPr>
        <p:txBody>
          <a:bodyPr anchor="ctr"/>
          <a:lstStyle/>
          <a:p>
            <a:endParaRPr lang="en-US" dirty="0">
              <a:latin typeface="Source Sans Pro Light" panose="020B0403030403020204" pitchFamily="34" charset="0"/>
            </a:endParaRPr>
          </a:p>
        </p:txBody>
      </p:sp>
      <p:sp>
        <p:nvSpPr>
          <p:cNvPr id="63" name="Freeform 117">
            <a:extLst>
              <a:ext uri="{FF2B5EF4-FFF2-40B4-BE49-F238E27FC236}">
                <a16:creationId xmlns:a16="http://schemas.microsoft.com/office/drawing/2014/main" id="{7E14E42A-3A02-FC4D-A42A-F0AE611033D9}"/>
              </a:ext>
            </a:extLst>
          </p:cNvPr>
          <p:cNvSpPr>
            <a:spLocks noChangeArrowheads="1"/>
          </p:cNvSpPr>
          <p:nvPr/>
        </p:nvSpPr>
        <p:spPr bwMode="auto">
          <a:xfrm>
            <a:off x="16432455" y="6766153"/>
            <a:ext cx="466803" cy="467418"/>
          </a:xfrm>
          <a:custGeom>
            <a:avLst/>
            <a:gdLst>
              <a:gd name="T0" fmla="*/ 639483 w 664803"/>
              <a:gd name="T1" fmla="*/ 241945 h 664802"/>
              <a:gd name="T2" fmla="*/ 762087 w 664803"/>
              <a:gd name="T3" fmla="*/ 241945 h 664802"/>
              <a:gd name="T4" fmla="*/ 771266 w 664803"/>
              <a:gd name="T5" fmla="*/ 250444 h 664802"/>
              <a:gd name="T6" fmla="*/ 771266 w 664803"/>
              <a:gd name="T7" fmla="*/ 357644 h 664802"/>
              <a:gd name="T8" fmla="*/ 762087 w 664803"/>
              <a:gd name="T9" fmla="*/ 366796 h 664802"/>
              <a:gd name="T10" fmla="*/ 689311 w 664803"/>
              <a:gd name="T11" fmla="*/ 366796 h 664802"/>
              <a:gd name="T12" fmla="*/ 657186 w 664803"/>
              <a:gd name="T13" fmla="*/ 398826 h 664802"/>
              <a:gd name="T14" fmla="*/ 657186 w 664803"/>
              <a:gd name="T15" fmla="*/ 474650 h 664802"/>
              <a:gd name="T16" fmla="*/ 760120 w 664803"/>
              <a:gd name="T17" fmla="*/ 474650 h 664802"/>
              <a:gd name="T18" fmla="*/ 769954 w 664803"/>
              <a:gd name="T19" fmla="*/ 484455 h 664802"/>
              <a:gd name="T20" fmla="*/ 760120 w 664803"/>
              <a:gd name="T21" fmla="*/ 591657 h 664802"/>
              <a:gd name="T22" fmla="*/ 751596 w 664803"/>
              <a:gd name="T23" fmla="*/ 600155 h 664802"/>
              <a:gd name="T24" fmla="*/ 657186 w 664803"/>
              <a:gd name="T25" fmla="*/ 600155 h 664802"/>
              <a:gd name="T26" fmla="*/ 657186 w 664803"/>
              <a:gd name="T27" fmla="*/ 955749 h 664802"/>
              <a:gd name="T28" fmla="*/ 648007 w 664803"/>
              <a:gd name="T29" fmla="*/ 964248 h 664802"/>
              <a:gd name="T30" fmla="*/ 518191 w 664803"/>
              <a:gd name="T31" fmla="*/ 964248 h 664802"/>
              <a:gd name="T32" fmla="*/ 508357 w 664803"/>
              <a:gd name="T33" fmla="*/ 955749 h 664802"/>
              <a:gd name="T34" fmla="*/ 508357 w 664803"/>
              <a:gd name="T35" fmla="*/ 606038 h 664802"/>
              <a:gd name="T36" fmla="*/ 508357 w 664803"/>
              <a:gd name="T37" fmla="*/ 600155 h 664802"/>
              <a:gd name="T38" fmla="*/ 443450 w 664803"/>
              <a:gd name="T39" fmla="*/ 600155 h 664802"/>
              <a:gd name="T40" fmla="*/ 434926 w 664803"/>
              <a:gd name="T41" fmla="*/ 591004 h 664802"/>
              <a:gd name="T42" fmla="*/ 434926 w 664803"/>
              <a:gd name="T43" fmla="*/ 483802 h 664802"/>
              <a:gd name="T44" fmla="*/ 443450 w 664803"/>
              <a:gd name="T45" fmla="*/ 474650 h 664802"/>
              <a:gd name="T46" fmla="*/ 508357 w 664803"/>
              <a:gd name="T47" fmla="*/ 474650 h 664802"/>
              <a:gd name="T48" fmla="*/ 508357 w 664803"/>
              <a:gd name="T49" fmla="*/ 372025 h 664802"/>
              <a:gd name="T50" fmla="*/ 639483 w 664803"/>
              <a:gd name="T51" fmla="*/ 241945 h 664802"/>
              <a:gd name="T52" fmla="*/ 603424 w 664803"/>
              <a:gd name="T53" fmla="*/ 64722 h 664802"/>
              <a:gd name="T54" fmla="*/ 64722 w 664803"/>
              <a:gd name="T55" fmla="*/ 602770 h 664802"/>
              <a:gd name="T56" fmla="*/ 603424 w 664803"/>
              <a:gd name="T57" fmla="*/ 1141469 h 664802"/>
              <a:gd name="T58" fmla="*/ 1140817 w 664803"/>
              <a:gd name="T59" fmla="*/ 602770 h 664802"/>
              <a:gd name="T60" fmla="*/ 603424 w 664803"/>
              <a:gd name="T61" fmla="*/ 64722 h 664802"/>
              <a:gd name="T62" fmla="*/ 603424 w 664803"/>
              <a:gd name="T63" fmla="*/ 0 h 664802"/>
              <a:gd name="T64" fmla="*/ 1206194 w 664803"/>
              <a:gd name="T65" fmla="*/ 602770 h 664802"/>
              <a:gd name="T66" fmla="*/ 603424 w 664803"/>
              <a:gd name="T67" fmla="*/ 1206193 h 664802"/>
              <a:gd name="T68" fmla="*/ 0 w 664803"/>
              <a:gd name="T69" fmla="*/ 602770 h 664802"/>
              <a:gd name="T70" fmla="*/ 603424 w 664803"/>
              <a:gd name="T71" fmla="*/ 0 h 6648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64803" h="664802">
                <a:moveTo>
                  <a:pt x="352456" y="133350"/>
                </a:moveTo>
                <a:lnTo>
                  <a:pt x="420030" y="133350"/>
                </a:lnTo>
                <a:cubicBezTo>
                  <a:pt x="422921" y="133350"/>
                  <a:pt x="425089" y="135512"/>
                  <a:pt x="425089" y="138034"/>
                </a:cubicBezTo>
                <a:lnTo>
                  <a:pt x="425089" y="197118"/>
                </a:lnTo>
                <a:cubicBezTo>
                  <a:pt x="425089" y="200001"/>
                  <a:pt x="422921" y="202162"/>
                  <a:pt x="420030" y="202162"/>
                </a:cubicBezTo>
                <a:lnTo>
                  <a:pt x="379919" y="202162"/>
                </a:lnTo>
                <a:cubicBezTo>
                  <a:pt x="370163" y="202162"/>
                  <a:pt x="362213" y="210088"/>
                  <a:pt x="362213" y="219816"/>
                </a:cubicBezTo>
                <a:lnTo>
                  <a:pt x="362213" y="261607"/>
                </a:lnTo>
                <a:lnTo>
                  <a:pt x="418946" y="261607"/>
                </a:lnTo>
                <a:cubicBezTo>
                  <a:pt x="422198" y="261607"/>
                  <a:pt x="424366" y="264129"/>
                  <a:pt x="424366" y="267011"/>
                </a:cubicBezTo>
                <a:lnTo>
                  <a:pt x="418946" y="326096"/>
                </a:lnTo>
                <a:cubicBezTo>
                  <a:pt x="418946" y="328618"/>
                  <a:pt x="416778" y="330780"/>
                  <a:pt x="414248" y="330780"/>
                </a:cubicBezTo>
                <a:lnTo>
                  <a:pt x="362213" y="330780"/>
                </a:lnTo>
                <a:lnTo>
                  <a:pt x="362213" y="526768"/>
                </a:lnTo>
                <a:cubicBezTo>
                  <a:pt x="362213" y="529290"/>
                  <a:pt x="360045" y="531452"/>
                  <a:pt x="357154" y="531452"/>
                </a:cubicBezTo>
                <a:lnTo>
                  <a:pt x="285605" y="531452"/>
                </a:lnTo>
                <a:cubicBezTo>
                  <a:pt x="282714" y="531452"/>
                  <a:pt x="280185" y="529290"/>
                  <a:pt x="280185" y="526768"/>
                </a:cubicBezTo>
                <a:lnTo>
                  <a:pt x="280185" y="334022"/>
                </a:lnTo>
                <a:lnTo>
                  <a:pt x="280185" y="330780"/>
                </a:lnTo>
                <a:lnTo>
                  <a:pt x="244411" y="330780"/>
                </a:lnTo>
                <a:cubicBezTo>
                  <a:pt x="241881" y="330780"/>
                  <a:pt x="239713" y="328618"/>
                  <a:pt x="239713" y="325736"/>
                </a:cubicBezTo>
                <a:lnTo>
                  <a:pt x="239713" y="266651"/>
                </a:lnTo>
                <a:cubicBezTo>
                  <a:pt x="239713" y="264129"/>
                  <a:pt x="241881" y="261607"/>
                  <a:pt x="244411" y="261607"/>
                </a:cubicBezTo>
                <a:lnTo>
                  <a:pt x="280185" y="261607"/>
                </a:lnTo>
                <a:lnTo>
                  <a:pt x="280185" y="205044"/>
                </a:lnTo>
                <a:cubicBezTo>
                  <a:pt x="280185" y="165054"/>
                  <a:pt x="312707" y="133350"/>
                  <a:pt x="352456" y="133350"/>
                </a:cubicBezTo>
                <a:close/>
                <a:moveTo>
                  <a:pt x="332582" y="35672"/>
                </a:moveTo>
                <a:cubicBezTo>
                  <a:pt x="168993" y="35672"/>
                  <a:pt x="35672" y="168633"/>
                  <a:pt x="35672" y="332221"/>
                </a:cubicBezTo>
                <a:cubicBezTo>
                  <a:pt x="35672" y="496169"/>
                  <a:pt x="168993" y="629129"/>
                  <a:pt x="332582" y="629129"/>
                </a:cubicBezTo>
                <a:cubicBezTo>
                  <a:pt x="495810" y="629129"/>
                  <a:pt x="628770" y="496169"/>
                  <a:pt x="628770" y="332221"/>
                </a:cubicBezTo>
                <a:cubicBezTo>
                  <a:pt x="628770" y="168633"/>
                  <a:pt x="495810" y="35672"/>
                  <a:pt x="332582" y="35672"/>
                </a:cubicBezTo>
                <a:close/>
                <a:moveTo>
                  <a:pt x="332582" y="0"/>
                </a:moveTo>
                <a:cubicBezTo>
                  <a:pt x="515628" y="0"/>
                  <a:pt x="664803" y="149175"/>
                  <a:pt x="664803" y="332221"/>
                </a:cubicBezTo>
                <a:cubicBezTo>
                  <a:pt x="664803" y="515627"/>
                  <a:pt x="515628" y="664802"/>
                  <a:pt x="332582" y="664802"/>
                </a:cubicBezTo>
                <a:cubicBezTo>
                  <a:pt x="149175" y="664802"/>
                  <a:pt x="0" y="515627"/>
                  <a:pt x="0" y="332221"/>
                </a:cubicBezTo>
                <a:cubicBezTo>
                  <a:pt x="0" y="149175"/>
                  <a:pt x="149175" y="0"/>
                  <a:pt x="332582" y="0"/>
                </a:cubicBezTo>
                <a:close/>
              </a:path>
            </a:pathLst>
          </a:custGeom>
          <a:solidFill>
            <a:schemeClr val="tx1"/>
          </a:solidFill>
          <a:ln>
            <a:noFill/>
          </a:ln>
          <a:effectLst/>
        </p:spPr>
        <p:txBody>
          <a:bodyPr anchor="ctr"/>
          <a:lstStyle/>
          <a:p>
            <a:endParaRPr lang="en-US" dirty="0">
              <a:latin typeface="Source Sans Pro Light" panose="020B0403030403020204" pitchFamily="34" charset="0"/>
            </a:endParaRPr>
          </a:p>
        </p:txBody>
      </p:sp>
      <p:sp>
        <p:nvSpPr>
          <p:cNvPr id="64" name="Freeform 118">
            <a:extLst>
              <a:ext uri="{FF2B5EF4-FFF2-40B4-BE49-F238E27FC236}">
                <a16:creationId xmlns:a16="http://schemas.microsoft.com/office/drawing/2014/main" id="{83FAE5F5-C02F-5E40-93FD-478F5F7EE176}"/>
              </a:ext>
            </a:extLst>
          </p:cNvPr>
          <p:cNvSpPr>
            <a:spLocks noChangeArrowheads="1"/>
          </p:cNvSpPr>
          <p:nvPr/>
        </p:nvSpPr>
        <p:spPr bwMode="auto">
          <a:xfrm>
            <a:off x="17947393" y="6766153"/>
            <a:ext cx="467418" cy="467418"/>
          </a:xfrm>
          <a:custGeom>
            <a:avLst/>
            <a:gdLst>
              <a:gd name="T0" fmla="*/ 548487 w 664803"/>
              <a:gd name="T1" fmla="*/ 501871 h 664802"/>
              <a:gd name="T2" fmla="*/ 534769 w 664803"/>
              <a:gd name="T3" fmla="*/ 511014 h 664802"/>
              <a:gd name="T4" fmla="*/ 534769 w 664803"/>
              <a:gd name="T5" fmla="*/ 690609 h 664802"/>
              <a:gd name="T6" fmla="*/ 547834 w 664803"/>
              <a:gd name="T7" fmla="*/ 699751 h 664802"/>
              <a:gd name="T8" fmla="*/ 707892 w 664803"/>
              <a:gd name="T9" fmla="*/ 612239 h 664802"/>
              <a:gd name="T10" fmla="*/ 709198 w 664803"/>
              <a:gd name="T11" fmla="*/ 593954 h 664802"/>
              <a:gd name="T12" fmla="*/ 405418 w 664803"/>
              <a:gd name="T13" fmla="*/ 354276 h 664802"/>
              <a:gd name="T14" fmla="*/ 806537 w 664803"/>
              <a:gd name="T15" fmla="*/ 354276 h 664802"/>
              <a:gd name="T16" fmla="*/ 961367 w 664803"/>
              <a:gd name="T17" fmla="*/ 509054 h 664802"/>
              <a:gd name="T18" fmla="*/ 961367 w 664803"/>
              <a:gd name="T19" fmla="*/ 697139 h 664802"/>
              <a:gd name="T20" fmla="*/ 806537 w 664803"/>
              <a:gd name="T21" fmla="*/ 851917 h 664802"/>
              <a:gd name="T22" fmla="*/ 405418 w 664803"/>
              <a:gd name="T23" fmla="*/ 851917 h 664802"/>
              <a:gd name="T24" fmla="*/ 250587 w 664803"/>
              <a:gd name="T25" fmla="*/ 697139 h 664802"/>
              <a:gd name="T26" fmla="*/ 250587 w 664803"/>
              <a:gd name="T27" fmla="*/ 509054 h 664802"/>
              <a:gd name="T28" fmla="*/ 405418 w 664803"/>
              <a:gd name="T29" fmla="*/ 354276 h 664802"/>
              <a:gd name="T30" fmla="*/ 602770 w 664803"/>
              <a:gd name="T31" fmla="*/ 64722 h 664802"/>
              <a:gd name="T32" fmla="*/ 64722 w 664803"/>
              <a:gd name="T33" fmla="*/ 603423 h 664802"/>
              <a:gd name="T34" fmla="*/ 602770 w 664803"/>
              <a:gd name="T35" fmla="*/ 1141469 h 664802"/>
              <a:gd name="T36" fmla="*/ 1141472 w 664803"/>
              <a:gd name="T37" fmla="*/ 603423 h 664802"/>
              <a:gd name="T38" fmla="*/ 602770 w 664803"/>
              <a:gd name="T39" fmla="*/ 64722 h 664802"/>
              <a:gd name="T40" fmla="*/ 602770 w 664803"/>
              <a:gd name="T41" fmla="*/ 0 h 664802"/>
              <a:gd name="T42" fmla="*/ 1206194 w 664803"/>
              <a:gd name="T43" fmla="*/ 603423 h 664802"/>
              <a:gd name="T44" fmla="*/ 602770 w 664803"/>
              <a:gd name="T45" fmla="*/ 1206193 h 664802"/>
              <a:gd name="T46" fmla="*/ 0 w 664803"/>
              <a:gd name="T47" fmla="*/ 603423 h 664802"/>
              <a:gd name="T48" fmla="*/ 602770 w 664803"/>
              <a:gd name="T49" fmla="*/ 0 h 66480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64803" h="664802">
                <a:moveTo>
                  <a:pt x="302303" y="276610"/>
                </a:moveTo>
                <a:cubicBezTo>
                  <a:pt x="297983" y="274450"/>
                  <a:pt x="294742" y="276970"/>
                  <a:pt x="294742" y="281649"/>
                </a:cubicBezTo>
                <a:lnTo>
                  <a:pt x="294742" y="380634"/>
                </a:lnTo>
                <a:cubicBezTo>
                  <a:pt x="294742" y="385313"/>
                  <a:pt x="297983" y="387833"/>
                  <a:pt x="301943" y="385673"/>
                </a:cubicBezTo>
                <a:lnTo>
                  <a:pt x="390160" y="337440"/>
                </a:lnTo>
                <a:cubicBezTo>
                  <a:pt x="394120" y="335281"/>
                  <a:pt x="394840" y="329522"/>
                  <a:pt x="390880" y="327362"/>
                </a:cubicBezTo>
                <a:lnTo>
                  <a:pt x="302303" y="276610"/>
                </a:lnTo>
                <a:close/>
                <a:moveTo>
                  <a:pt x="223449" y="195262"/>
                </a:moveTo>
                <a:lnTo>
                  <a:pt x="444529" y="195262"/>
                </a:lnTo>
                <a:cubicBezTo>
                  <a:pt x="491698" y="195262"/>
                  <a:pt x="529865" y="233416"/>
                  <a:pt x="529865" y="280569"/>
                </a:cubicBezTo>
                <a:lnTo>
                  <a:pt x="529865" y="384233"/>
                </a:lnTo>
                <a:cubicBezTo>
                  <a:pt x="529865" y="431386"/>
                  <a:pt x="491698" y="469540"/>
                  <a:pt x="444529" y="469540"/>
                </a:cubicBezTo>
                <a:lnTo>
                  <a:pt x="223449" y="469540"/>
                </a:lnTo>
                <a:cubicBezTo>
                  <a:pt x="176280" y="469540"/>
                  <a:pt x="138113" y="431386"/>
                  <a:pt x="138113" y="384233"/>
                </a:cubicBezTo>
                <a:lnTo>
                  <a:pt x="138113" y="280569"/>
                </a:lnTo>
                <a:cubicBezTo>
                  <a:pt x="138113" y="233416"/>
                  <a:pt x="176280" y="195262"/>
                  <a:pt x="223449" y="195262"/>
                </a:cubicBezTo>
                <a:close/>
                <a:moveTo>
                  <a:pt x="332221" y="35672"/>
                </a:moveTo>
                <a:cubicBezTo>
                  <a:pt x="168633" y="35672"/>
                  <a:pt x="35672" y="168993"/>
                  <a:pt x="35672" y="332581"/>
                </a:cubicBezTo>
                <a:cubicBezTo>
                  <a:pt x="35672" y="496169"/>
                  <a:pt x="168633" y="629129"/>
                  <a:pt x="332221" y="629129"/>
                </a:cubicBezTo>
                <a:cubicBezTo>
                  <a:pt x="496170" y="629129"/>
                  <a:pt x="629131" y="496169"/>
                  <a:pt x="629131" y="332581"/>
                </a:cubicBezTo>
                <a:cubicBezTo>
                  <a:pt x="629131" y="168993"/>
                  <a:pt x="496170" y="35672"/>
                  <a:pt x="332221" y="35672"/>
                </a:cubicBezTo>
                <a:close/>
                <a:moveTo>
                  <a:pt x="332221" y="0"/>
                </a:moveTo>
                <a:cubicBezTo>
                  <a:pt x="515628" y="0"/>
                  <a:pt x="664803" y="149175"/>
                  <a:pt x="664803" y="332581"/>
                </a:cubicBezTo>
                <a:cubicBezTo>
                  <a:pt x="664803" y="515627"/>
                  <a:pt x="515628" y="664802"/>
                  <a:pt x="332221" y="664802"/>
                </a:cubicBezTo>
                <a:cubicBezTo>
                  <a:pt x="149175" y="664802"/>
                  <a:pt x="0" y="515627"/>
                  <a:pt x="0" y="332581"/>
                </a:cubicBezTo>
                <a:cubicBezTo>
                  <a:pt x="0" y="149175"/>
                  <a:pt x="149175" y="0"/>
                  <a:pt x="332221" y="0"/>
                </a:cubicBezTo>
                <a:close/>
              </a:path>
            </a:pathLst>
          </a:custGeom>
          <a:solidFill>
            <a:schemeClr val="tx1"/>
          </a:solidFill>
          <a:ln>
            <a:noFill/>
          </a:ln>
          <a:effectLst/>
        </p:spPr>
        <p:txBody>
          <a:bodyPr anchor="ctr"/>
          <a:lstStyle/>
          <a:p>
            <a:endParaRPr lang="en-US" dirty="0">
              <a:latin typeface="Source Sans Pro Light" panose="020B0403030403020204" pitchFamily="34" charset="0"/>
            </a:endParaRPr>
          </a:p>
        </p:txBody>
      </p:sp>
      <p:sp>
        <p:nvSpPr>
          <p:cNvPr id="65" name="Freeform 78">
            <a:extLst>
              <a:ext uri="{FF2B5EF4-FFF2-40B4-BE49-F238E27FC236}">
                <a16:creationId xmlns:a16="http://schemas.microsoft.com/office/drawing/2014/main" id="{D6E67971-C511-464D-86AD-6D453957A258}"/>
              </a:ext>
            </a:extLst>
          </p:cNvPr>
          <p:cNvSpPr>
            <a:spLocks noChangeArrowheads="1"/>
          </p:cNvSpPr>
          <p:nvPr/>
        </p:nvSpPr>
        <p:spPr bwMode="auto">
          <a:xfrm>
            <a:off x="17193300" y="6766153"/>
            <a:ext cx="464342" cy="464342"/>
          </a:xfrm>
          <a:custGeom>
            <a:avLst/>
            <a:gdLst>
              <a:gd name="T0" fmla="*/ 908128 w 1834"/>
              <a:gd name="T1" fmla="*/ 744142 h 1834"/>
              <a:gd name="T2" fmla="*/ 452757 w 1834"/>
              <a:gd name="T3" fmla="*/ 899634 h 1834"/>
              <a:gd name="T4" fmla="*/ 296612 w 1834"/>
              <a:gd name="T5" fmla="*/ 744142 h 1834"/>
              <a:gd name="T6" fmla="*/ 296612 w 1834"/>
              <a:gd name="T7" fmla="*/ 444264 h 1834"/>
              <a:gd name="T8" fmla="*/ 751982 w 1834"/>
              <a:gd name="T9" fmla="*/ 288118 h 1834"/>
              <a:gd name="T10" fmla="*/ 908128 w 1834"/>
              <a:gd name="T11" fmla="*/ 444264 h 1834"/>
              <a:gd name="T12" fmla="*/ 979341 w 1834"/>
              <a:gd name="T13" fmla="*/ 444264 h 1834"/>
              <a:gd name="T14" fmla="*/ 751982 w 1834"/>
              <a:gd name="T15" fmla="*/ 216905 h 1834"/>
              <a:gd name="T16" fmla="*/ 452757 w 1834"/>
              <a:gd name="T17" fmla="*/ 216905 h 1834"/>
              <a:gd name="T18" fmla="*/ 225399 w 1834"/>
              <a:gd name="T19" fmla="*/ 744142 h 1834"/>
              <a:gd name="T20" fmla="*/ 452757 w 1834"/>
              <a:gd name="T21" fmla="*/ 970847 h 1834"/>
              <a:gd name="T22" fmla="*/ 751982 w 1834"/>
              <a:gd name="T23" fmla="*/ 970847 h 1834"/>
              <a:gd name="T24" fmla="*/ 979341 w 1834"/>
              <a:gd name="T25" fmla="*/ 444264 h 1834"/>
              <a:gd name="T26" fmla="*/ 603676 w 1834"/>
              <a:gd name="T27" fmla="*/ 718009 h 1834"/>
              <a:gd name="T28" fmla="*/ 484770 w 1834"/>
              <a:gd name="T29" fmla="*/ 599103 h 1834"/>
              <a:gd name="T30" fmla="*/ 603676 w 1834"/>
              <a:gd name="T31" fmla="*/ 479544 h 1834"/>
              <a:gd name="T32" fmla="*/ 722582 w 1834"/>
              <a:gd name="T33" fmla="*/ 599103 h 1834"/>
              <a:gd name="T34" fmla="*/ 603676 w 1834"/>
              <a:gd name="T35" fmla="*/ 412904 h 1834"/>
              <a:gd name="T36" fmla="*/ 417477 w 1834"/>
              <a:gd name="T37" fmla="*/ 599103 h 1834"/>
              <a:gd name="T38" fmla="*/ 603676 w 1834"/>
              <a:gd name="T39" fmla="*/ 784649 h 1834"/>
              <a:gd name="T40" fmla="*/ 789875 w 1834"/>
              <a:gd name="T41" fmla="*/ 599103 h 1834"/>
              <a:gd name="T42" fmla="*/ 603676 w 1834"/>
              <a:gd name="T43" fmla="*/ 412904 h 1834"/>
              <a:gd name="T44" fmla="*/ 800328 w 1834"/>
              <a:gd name="T45" fmla="*/ 356064 h 1834"/>
              <a:gd name="T46" fmla="*/ 756555 w 1834"/>
              <a:gd name="T47" fmla="*/ 400491 h 1834"/>
              <a:gd name="T48" fmla="*/ 800328 w 1834"/>
              <a:gd name="T49" fmla="*/ 444264 h 1834"/>
              <a:gd name="T50" fmla="*/ 844755 w 1834"/>
              <a:gd name="T51" fmla="*/ 400491 h 1834"/>
              <a:gd name="T52" fmla="*/ 598450 w 1834"/>
              <a:gd name="T53" fmla="*/ 56840 h 1834"/>
              <a:gd name="T54" fmla="*/ 56840 w 1834"/>
              <a:gd name="T55" fmla="*/ 599103 h 1834"/>
              <a:gd name="T56" fmla="*/ 598450 w 1834"/>
              <a:gd name="T57" fmla="*/ 1140713 h 1834"/>
              <a:gd name="T58" fmla="*/ 1140713 w 1834"/>
              <a:gd name="T59" fmla="*/ 599103 h 1834"/>
              <a:gd name="T60" fmla="*/ 598450 w 1834"/>
              <a:gd name="T61" fmla="*/ 56840 h 1834"/>
              <a:gd name="T62" fmla="*/ 598450 w 1834"/>
              <a:gd name="T63" fmla="*/ 1197553 h 1834"/>
              <a:gd name="T64" fmla="*/ 0 w 1834"/>
              <a:gd name="T65" fmla="*/ 599103 h 1834"/>
              <a:gd name="T66" fmla="*/ 598450 w 1834"/>
              <a:gd name="T67" fmla="*/ 0 h 1834"/>
              <a:gd name="T68" fmla="*/ 1197553 w 1834"/>
              <a:gd name="T69" fmla="*/ 599103 h 183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834" h="1834">
                <a:moveTo>
                  <a:pt x="1390" y="1139"/>
                </a:moveTo>
                <a:lnTo>
                  <a:pt x="1390" y="1139"/>
                </a:lnTo>
                <a:cubicBezTo>
                  <a:pt x="1390" y="1270"/>
                  <a:pt x="1283" y="1377"/>
                  <a:pt x="1151" y="1377"/>
                </a:cubicBezTo>
                <a:lnTo>
                  <a:pt x="693" y="1377"/>
                </a:lnTo>
                <a:cubicBezTo>
                  <a:pt x="561" y="1377"/>
                  <a:pt x="454" y="1270"/>
                  <a:pt x="454" y="1139"/>
                </a:cubicBezTo>
                <a:lnTo>
                  <a:pt x="454" y="680"/>
                </a:lnTo>
                <a:cubicBezTo>
                  <a:pt x="454" y="548"/>
                  <a:pt x="561" y="441"/>
                  <a:pt x="693" y="441"/>
                </a:cubicBezTo>
                <a:lnTo>
                  <a:pt x="1151" y="441"/>
                </a:lnTo>
                <a:cubicBezTo>
                  <a:pt x="1283" y="441"/>
                  <a:pt x="1390" y="548"/>
                  <a:pt x="1390" y="680"/>
                </a:cubicBezTo>
                <a:lnTo>
                  <a:pt x="1390" y="1139"/>
                </a:lnTo>
                <a:close/>
                <a:moveTo>
                  <a:pt x="1499" y="680"/>
                </a:moveTo>
                <a:lnTo>
                  <a:pt x="1499" y="680"/>
                </a:lnTo>
                <a:cubicBezTo>
                  <a:pt x="1499" y="488"/>
                  <a:pt x="1343" y="332"/>
                  <a:pt x="1151" y="332"/>
                </a:cubicBezTo>
                <a:lnTo>
                  <a:pt x="693" y="332"/>
                </a:lnTo>
                <a:cubicBezTo>
                  <a:pt x="501" y="332"/>
                  <a:pt x="345" y="488"/>
                  <a:pt x="345" y="680"/>
                </a:cubicBezTo>
                <a:lnTo>
                  <a:pt x="345" y="1139"/>
                </a:lnTo>
                <a:cubicBezTo>
                  <a:pt x="345" y="1331"/>
                  <a:pt x="501" y="1486"/>
                  <a:pt x="693" y="1486"/>
                </a:cubicBezTo>
                <a:lnTo>
                  <a:pt x="1151" y="1486"/>
                </a:lnTo>
                <a:cubicBezTo>
                  <a:pt x="1343" y="1486"/>
                  <a:pt x="1499" y="1331"/>
                  <a:pt x="1499" y="1139"/>
                </a:cubicBezTo>
                <a:lnTo>
                  <a:pt x="1499" y="680"/>
                </a:lnTo>
                <a:close/>
                <a:moveTo>
                  <a:pt x="924" y="1099"/>
                </a:moveTo>
                <a:lnTo>
                  <a:pt x="924" y="1099"/>
                </a:lnTo>
                <a:cubicBezTo>
                  <a:pt x="823" y="1099"/>
                  <a:pt x="742" y="1017"/>
                  <a:pt x="742" y="917"/>
                </a:cubicBezTo>
                <a:cubicBezTo>
                  <a:pt x="742" y="816"/>
                  <a:pt x="823" y="734"/>
                  <a:pt x="924" y="734"/>
                </a:cubicBezTo>
                <a:cubicBezTo>
                  <a:pt x="1025" y="734"/>
                  <a:pt x="1106" y="816"/>
                  <a:pt x="1106" y="917"/>
                </a:cubicBezTo>
                <a:cubicBezTo>
                  <a:pt x="1106" y="1017"/>
                  <a:pt x="1025" y="1099"/>
                  <a:pt x="924" y="1099"/>
                </a:cubicBezTo>
                <a:close/>
                <a:moveTo>
                  <a:pt x="924" y="632"/>
                </a:moveTo>
                <a:lnTo>
                  <a:pt x="924" y="632"/>
                </a:lnTo>
                <a:cubicBezTo>
                  <a:pt x="767" y="632"/>
                  <a:pt x="639" y="760"/>
                  <a:pt x="639" y="917"/>
                </a:cubicBezTo>
                <a:cubicBezTo>
                  <a:pt x="639" y="1074"/>
                  <a:pt x="767" y="1201"/>
                  <a:pt x="924" y="1201"/>
                </a:cubicBezTo>
                <a:cubicBezTo>
                  <a:pt x="1081" y="1201"/>
                  <a:pt x="1209" y="1074"/>
                  <a:pt x="1209" y="917"/>
                </a:cubicBezTo>
                <a:cubicBezTo>
                  <a:pt x="1209" y="760"/>
                  <a:pt x="1081" y="632"/>
                  <a:pt x="924" y="632"/>
                </a:cubicBezTo>
                <a:close/>
                <a:moveTo>
                  <a:pt x="1225" y="545"/>
                </a:moveTo>
                <a:lnTo>
                  <a:pt x="1225" y="545"/>
                </a:lnTo>
                <a:cubicBezTo>
                  <a:pt x="1188" y="545"/>
                  <a:pt x="1158" y="575"/>
                  <a:pt x="1158" y="613"/>
                </a:cubicBezTo>
                <a:cubicBezTo>
                  <a:pt x="1158" y="650"/>
                  <a:pt x="1188" y="680"/>
                  <a:pt x="1225" y="680"/>
                </a:cubicBezTo>
                <a:cubicBezTo>
                  <a:pt x="1263" y="680"/>
                  <a:pt x="1293" y="650"/>
                  <a:pt x="1293" y="613"/>
                </a:cubicBezTo>
                <a:cubicBezTo>
                  <a:pt x="1293" y="575"/>
                  <a:pt x="1263" y="545"/>
                  <a:pt x="1225" y="545"/>
                </a:cubicBezTo>
                <a:close/>
                <a:moveTo>
                  <a:pt x="916" y="87"/>
                </a:moveTo>
                <a:lnTo>
                  <a:pt x="916" y="87"/>
                </a:lnTo>
                <a:cubicBezTo>
                  <a:pt x="459" y="87"/>
                  <a:pt x="87" y="459"/>
                  <a:pt x="87" y="917"/>
                </a:cubicBezTo>
                <a:cubicBezTo>
                  <a:pt x="87" y="1374"/>
                  <a:pt x="459" y="1746"/>
                  <a:pt x="916" y="1746"/>
                </a:cubicBezTo>
                <a:cubicBezTo>
                  <a:pt x="1374" y="1746"/>
                  <a:pt x="1746" y="1374"/>
                  <a:pt x="1746" y="917"/>
                </a:cubicBezTo>
                <a:cubicBezTo>
                  <a:pt x="1746" y="459"/>
                  <a:pt x="1374" y="87"/>
                  <a:pt x="916" y="87"/>
                </a:cubicBezTo>
                <a:close/>
                <a:moveTo>
                  <a:pt x="916" y="1833"/>
                </a:moveTo>
                <a:lnTo>
                  <a:pt x="916" y="1833"/>
                </a:lnTo>
                <a:cubicBezTo>
                  <a:pt x="411" y="1833"/>
                  <a:pt x="0" y="1422"/>
                  <a:pt x="0" y="917"/>
                </a:cubicBezTo>
                <a:cubicBezTo>
                  <a:pt x="0" y="411"/>
                  <a:pt x="411" y="0"/>
                  <a:pt x="916" y="0"/>
                </a:cubicBezTo>
                <a:cubicBezTo>
                  <a:pt x="1422" y="0"/>
                  <a:pt x="1833" y="411"/>
                  <a:pt x="1833" y="917"/>
                </a:cubicBezTo>
                <a:cubicBezTo>
                  <a:pt x="1833" y="1422"/>
                  <a:pt x="1422" y="1833"/>
                  <a:pt x="916" y="1833"/>
                </a:cubicBezTo>
                <a:close/>
              </a:path>
            </a:pathLst>
          </a:custGeom>
          <a:solidFill>
            <a:schemeClr val="tx1"/>
          </a:solidFill>
          <a:ln>
            <a:noFill/>
          </a:ln>
          <a:effectLst/>
        </p:spPr>
        <p:txBody>
          <a:bodyPr wrap="none" anchor="ctr"/>
          <a:lstStyle/>
          <a:p>
            <a:endParaRPr lang="en-US" dirty="0">
              <a:latin typeface="Source Sans Pro Light" panose="020B0403030403020204" pitchFamily="34" charset="0"/>
            </a:endParaRPr>
          </a:p>
        </p:txBody>
      </p:sp>
      <p:sp>
        <p:nvSpPr>
          <p:cNvPr id="67" name="TextBox 66">
            <a:extLst>
              <a:ext uri="{FF2B5EF4-FFF2-40B4-BE49-F238E27FC236}">
                <a16:creationId xmlns:a16="http://schemas.microsoft.com/office/drawing/2014/main" id="{60C9731D-9547-A040-9EA9-A6956296933E}"/>
              </a:ext>
            </a:extLst>
          </p:cNvPr>
          <p:cNvSpPr txBox="1"/>
          <p:nvPr/>
        </p:nvSpPr>
        <p:spPr>
          <a:xfrm>
            <a:off x="15558518" y="9026434"/>
            <a:ext cx="3241593" cy="584775"/>
          </a:xfrm>
          <a:prstGeom prst="rect">
            <a:avLst/>
          </a:prstGeom>
          <a:noFill/>
        </p:spPr>
        <p:txBody>
          <a:bodyPr wrap="none" rtlCol="0" anchor="ctr" anchorCtr="0">
            <a:spAutoFit/>
          </a:bodyPr>
          <a:lstStyle/>
          <a:p>
            <a:r>
              <a:rPr lang="en-US" sz="3200" spc="600" dirty="0">
                <a:solidFill>
                  <a:schemeClr val="tx2"/>
                </a:solidFill>
                <a:latin typeface="Oswald Medium" panose="02000603000000000000" pitchFamily="2" charset="77"/>
                <a:ea typeface="League Spartan" charset="0"/>
                <a:cs typeface="Poppins" pitchFamily="2" charset="77"/>
              </a:rPr>
              <a:t>WANDA WOOD</a:t>
            </a:r>
          </a:p>
        </p:txBody>
      </p:sp>
      <p:sp>
        <p:nvSpPr>
          <p:cNvPr id="68" name="Subtitle 2">
            <a:extLst>
              <a:ext uri="{FF2B5EF4-FFF2-40B4-BE49-F238E27FC236}">
                <a16:creationId xmlns:a16="http://schemas.microsoft.com/office/drawing/2014/main" id="{D17CD78D-14A6-1C4F-9BB7-0F5F080144BE}"/>
              </a:ext>
            </a:extLst>
          </p:cNvPr>
          <p:cNvSpPr txBox="1">
            <a:spLocks/>
          </p:cNvSpPr>
          <p:nvPr/>
        </p:nvSpPr>
        <p:spPr>
          <a:xfrm>
            <a:off x="15558518" y="10384236"/>
            <a:ext cx="5733940" cy="958019"/>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solidFill>
                  <a:schemeClr val="tx1"/>
                </a:solidFill>
                <a:latin typeface="Source Sans Pro Light" panose="020B0403030403020204" pitchFamily="34" charset="0"/>
                <a:ea typeface="Source Sans Pro Light" panose="020B0403030403020204" pitchFamily="34" charset="0"/>
                <a:cs typeface="Mukta ExtraLight" panose="020B0000000000000000" pitchFamily="34" charset="77"/>
              </a:rPr>
              <a:t>Green marketing is a practice whereby companies go above and beyond traditional.</a:t>
            </a:r>
          </a:p>
        </p:txBody>
      </p:sp>
      <p:sp>
        <p:nvSpPr>
          <p:cNvPr id="69" name="TextBox 68">
            <a:extLst>
              <a:ext uri="{FF2B5EF4-FFF2-40B4-BE49-F238E27FC236}">
                <a16:creationId xmlns:a16="http://schemas.microsoft.com/office/drawing/2014/main" id="{454B25A6-2D7C-7E43-B250-5C5CA7E741FA}"/>
              </a:ext>
            </a:extLst>
          </p:cNvPr>
          <p:cNvSpPr txBox="1"/>
          <p:nvPr/>
        </p:nvSpPr>
        <p:spPr>
          <a:xfrm>
            <a:off x="15558518" y="9793833"/>
            <a:ext cx="2481770" cy="461665"/>
          </a:xfrm>
          <a:prstGeom prst="rect">
            <a:avLst/>
          </a:prstGeom>
          <a:noFill/>
        </p:spPr>
        <p:txBody>
          <a:bodyPr wrap="none" rtlCol="0" anchor="ctr" anchorCtr="0">
            <a:spAutoFit/>
          </a:bodyPr>
          <a:lstStyle/>
          <a:p>
            <a:r>
              <a:rPr lang="en-US" sz="2400" spc="300" dirty="0">
                <a:solidFill>
                  <a:schemeClr val="tx2"/>
                </a:solidFill>
                <a:latin typeface="Oswald Light" panose="02000303000000000000" pitchFamily="2" charset="77"/>
                <a:ea typeface="League Spartan" charset="0"/>
                <a:cs typeface="Poppins" pitchFamily="2" charset="77"/>
              </a:rPr>
              <a:t>CEO &amp; FOUNDER</a:t>
            </a:r>
          </a:p>
        </p:txBody>
      </p:sp>
      <p:sp>
        <p:nvSpPr>
          <p:cNvPr id="70" name="Freeform 115">
            <a:extLst>
              <a:ext uri="{FF2B5EF4-FFF2-40B4-BE49-F238E27FC236}">
                <a16:creationId xmlns:a16="http://schemas.microsoft.com/office/drawing/2014/main" id="{6FD84594-E7DA-B244-B3A6-CD61E963447B}"/>
              </a:ext>
            </a:extLst>
          </p:cNvPr>
          <p:cNvSpPr>
            <a:spLocks noChangeArrowheads="1"/>
          </p:cNvSpPr>
          <p:nvPr/>
        </p:nvSpPr>
        <p:spPr bwMode="auto">
          <a:xfrm>
            <a:off x="15671611" y="11677787"/>
            <a:ext cx="466803" cy="467418"/>
          </a:xfrm>
          <a:custGeom>
            <a:avLst/>
            <a:gdLst>
              <a:gd name="T0" fmla="*/ 730144 w 664802"/>
              <a:gd name="T1" fmla="*/ 312377 h 664802"/>
              <a:gd name="T2" fmla="*/ 792730 w 664802"/>
              <a:gd name="T3" fmla="*/ 322812 h 664802"/>
              <a:gd name="T4" fmla="*/ 833802 w 664802"/>
              <a:gd name="T5" fmla="*/ 347596 h 664802"/>
              <a:gd name="T6" fmla="*/ 840974 w 664802"/>
              <a:gd name="T7" fmla="*/ 354770 h 664802"/>
              <a:gd name="T8" fmla="*/ 846842 w 664802"/>
              <a:gd name="T9" fmla="*/ 356728 h 664802"/>
              <a:gd name="T10" fmla="*/ 930941 w 664802"/>
              <a:gd name="T11" fmla="*/ 324116 h 664802"/>
              <a:gd name="T12" fmla="*/ 934853 w 664802"/>
              <a:gd name="T13" fmla="*/ 324116 h 664802"/>
              <a:gd name="T14" fmla="*/ 934853 w 664802"/>
              <a:gd name="T15" fmla="*/ 328030 h 664802"/>
              <a:gd name="T16" fmla="*/ 910731 w 664802"/>
              <a:gd name="T17" fmla="*/ 370422 h 664802"/>
              <a:gd name="T18" fmla="*/ 876178 w 664802"/>
              <a:gd name="T19" fmla="*/ 401729 h 664802"/>
              <a:gd name="T20" fmla="*/ 947241 w 664802"/>
              <a:gd name="T21" fmla="*/ 381510 h 664802"/>
              <a:gd name="T22" fmla="*/ 949849 w 664802"/>
              <a:gd name="T23" fmla="*/ 381510 h 664802"/>
              <a:gd name="T24" fmla="*/ 949849 w 664802"/>
              <a:gd name="T25" fmla="*/ 382163 h 664802"/>
              <a:gd name="T26" fmla="*/ 945937 w 664802"/>
              <a:gd name="T27" fmla="*/ 393251 h 664802"/>
              <a:gd name="T28" fmla="*/ 890521 w 664802"/>
              <a:gd name="T29" fmla="*/ 451296 h 664802"/>
              <a:gd name="T30" fmla="*/ 882046 w 664802"/>
              <a:gd name="T31" fmla="*/ 461079 h 664802"/>
              <a:gd name="T32" fmla="*/ 767957 w 664802"/>
              <a:gd name="T33" fmla="*/ 776746 h 664802"/>
              <a:gd name="T34" fmla="*/ 355927 w 664802"/>
              <a:gd name="T35" fmla="*/ 872618 h 664802"/>
              <a:gd name="T36" fmla="*/ 276391 w 664802"/>
              <a:gd name="T37" fmla="*/ 841313 h 664802"/>
              <a:gd name="T38" fmla="*/ 250965 w 664802"/>
              <a:gd name="T39" fmla="*/ 826312 h 664802"/>
              <a:gd name="T40" fmla="*/ 249011 w 664802"/>
              <a:gd name="T41" fmla="*/ 821747 h 664802"/>
              <a:gd name="T42" fmla="*/ 258788 w 664802"/>
              <a:gd name="T43" fmla="*/ 821747 h 664802"/>
              <a:gd name="T44" fmla="*/ 378094 w 664802"/>
              <a:gd name="T45" fmla="*/ 806746 h 664802"/>
              <a:gd name="T46" fmla="*/ 456327 w 664802"/>
              <a:gd name="T47" fmla="*/ 765005 h 664802"/>
              <a:gd name="T48" fmla="*/ 457632 w 664802"/>
              <a:gd name="T49" fmla="*/ 764354 h 664802"/>
              <a:gd name="T50" fmla="*/ 441985 w 664802"/>
              <a:gd name="T51" fmla="*/ 762396 h 664802"/>
              <a:gd name="T52" fmla="*/ 327242 w 664802"/>
              <a:gd name="T53" fmla="*/ 665872 h 664802"/>
              <a:gd name="T54" fmla="*/ 330503 w 664802"/>
              <a:gd name="T55" fmla="*/ 660654 h 664802"/>
              <a:gd name="T56" fmla="*/ 385917 w 664802"/>
              <a:gd name="T57" fmla="*/ 659349 h 664802"/>
              <a:gd name="T58" fmla="*/ 367011 w 664802"/>
              <a:gd name="T59" fmla="*/ 653480 h 664802"/>
              <a:gd name="T60" fmla="*/ 275740 w 664802"/>
              <a:gd name="T61" fmla="*/ 534778 h 664802"/>
              <a:gd name="T62" fmla="*/ 275087 w 664802"/>
              <a:gd name="T63" fmla="*/ 518473 h 664802"/>
              <a:gd name="T64" fmla="*/ 280303 w 664802"/>
              <a:gd name="T65" fmla="*/ 515212 h 664802"/>
              <a:gd name="T66" fmla="*/ 335717 w 664802"/>
              <a:gd name="T67" fmla="*/ 531518 h 664802"/>
              <a:gd name="T68" fmla="*/ 318116 w 664802"/>
              <a:gd name="T69" fmla="*/ 515212 h 664802"/>
              <a:gd name="T70" fmla="*/ 293341 w 664802"/>
              <a:gd name="T71" fmla="*/ 342378 h 664802"/>
              <a:gd name="T72" fmla="*/ 301165 w 664802"/>
              <a:gd name="T73" fmla="*/ 341726 h 664802"/>
              <a:gd name="T74" fmla="*/ 589975 w 664802"/>
              <a:gd name="T75" fmla="*/ 489124 h 664802"/>
              <a:gd name="T76" fmla="*/ 593235 w 664802"/>
              <a:gd name="T77" fmla="*/ 485863 h 664802"/>
              <a:gd name="T78" fmla="*/ 594540 w 664802"/>
              <a:gd name="T79" fmla="*/ 425209 h 664802"/>
              <a:gd name="T80" fmla="*/ 623225 w 664802"/>
              <a:gd name="T81" fmla="*/ 368467 h 664802"/>
              <a:gd name="T82" fmla="*/ 670816 w 664802"/>
              <a:gd name="T83" fmla="*/ 329334 h 664802"/>
              <a:gd name="T84" fmla="*/ 730144 w 664802"/>
              <a:gd name="T85" fmla="*/ 312377 h 664802"/>
              <a:gd name="T86" fmla="*/ 602770 w 664802"/>
              <a:gd name="T87" fmla="*/ 64722 h 664802"/>
              <a:gd name="T88" fmla="*/ 64722 w 664802"/>
              <a:gd name="T89" fmla="*/ 602770 h 664802"/>
              <a:gd name="T90" fmla="*/ 602770 w 664802"/>
              <a:gd name="T91" fmla="*/ 1141469 h 664802"/>
              <a:gd name="T92" fmla="*/ 1141471 w 664802"/>
              <a:gd name="T93" fmla="*/ 602770 h 664802"/>
              <a:gd name="T94" fmla="*/ 602770 w 664802"/>
              <a:gd name="T95" fmla="*/ 64722 h 664802"/>
              <a:gd name="T96" fmla="*/ 602770 w 664802"/>
              <a:gd name="T97" fmla="*/ 0 h 664802"/>
              <a:gd name="T98" fmla="*/ 1206193 w 664802"/>
              <a:gd name="T99" fmla="*/ 602770 h 664802"/>
              <a:gd name="T100" fmla="*/ 602770 w 664802"/>
              <a:gd name="T101" fmla="*/ 1206193 h 664802"/>
              <a:gd name="T102" fmla="*/ 0 w 664802"/>
              <a:gd name="T103" fmla="*/ 602770 h 664802"/>
              <a:gd name="T104" fmla="*/ 602770 w 664802"/>
              <a:gd name="T105" fmla="*/ 0 h 66480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64802" h="664802">
                <a:moveTo>
                  <a:pt x="402424" y="172169"/>
                </a:moveTo>
                <a:cubicBezTo>
                  <a:pt x="414282" y="171450"/>
                  <a:pt x="426139" y="173247"/>
                  <a:pt x="436919" y="177920"/>
                </a:cubicBezTo>
                <a:cubicBezTo>
                  <a:pt x="445183" y="181156"/>
                  <a:pt x="452370" y="185829"/>
                  <a:pt x="459556" y="191580"/>
                </a:cubicBezTo>
                <a:cubicBezTo>
                  <a:pt x="460994" y="192659"/>
                  <a:pt x="462072" y="194096"/>
                  <a:pt x="463509" y="195534"/>
                </a:cubicBezTo>
                <a:cubicBezTo>
                  <a:pt x="464228" y="196613"/>
                  <a:pt x="465306" y="196972"/>
                  <a:pt x="466743" y="196613"/>
                </a:cubicBezTo>
                <a:cubicBezTo>
                  <a:pt x="482912" y="192659"/>
                  <a:pt x="498363" y="186548"/>
                  <a:pt x="513095" y="178639"/>
                </a:cubicBezTo>
                <a:cubicBezTo>
                  <a:pt x="513814" y="178280"/>
                  <a:pt x="514533" y="178280"/>
                  <a:pt x="515251" y="178639"/>
                </a:cubicBezTo>
                <a:cubicBezTo>
                  <a:pt x="515611" y="178999"/>
                  <a:pt x="515611" y="180077"/>
                  <a:pt x="515251" y="180796"/>
                </a:cubicBezTo>
                <a:cubicBezTo>
                  <a:pt x="512377" y="189423"/>
                  <a:pt x="507706" y="197332"/>
                  <a:pt x="501956" y="204161"/>
                </a:cubicBezTo>
                <a:cubicBezTo>
                  <a:pt x="498363" y="208835"/>
                  <a:pt x="489380" y="220337"/>
                  <a:pt x="482912" y="221416"/>
                </a:cubicBezTo>
                <a:cubicBezTo>
                  <a:pt x="496207" y="218900"/>
                  <a:pt x="509502" y="215664"/>
                  <a:pt x="522079" y="210272"/>
                </a:cubicBezTo>
                <a:cubicBezTo>
                  <a:pt x="523516" y="209553"/>
                  <a:pt x="523516" y="209194"/>
                  <a:pt x="523516" y="210272"/>
                </a:cubicBezTo>
                <a:lnTo>
                  <a:pt x="523516" y="210632"/>
                </a:lnTo>
                <a:cubicBezTo>
                  <a:pt x="523516" y="211351"/>
                  <a:pt x="523516" y="214227"/>
                  <a:pt x="521360" y="216743"/>
                </a:cubicBezTo>
                <a:cubicBezTo>
                  <a:pt x="512377" y="228965"/>
                  <a:pt x="502675" y="239749"/>
                  <a:pt x="490817" y="248735"/>
                </a:cubicBezTo>
                <a:cubicBezTo>
                  <a:pt x="489021" y="250173"/>
                  <a:pt x="486146" y="251611"/>
                  <a:pt x="486146" y="254127"/>
                </a:cubicBezTo>
                <a:cubicBezTo>
                  <a:pt x="486146" y="317753"/>
                  <a:pt x="469617" y="381738"/>
                  <a:pt x="423265" y="428109"/>
                </a:cubicBezTo>
                <a:cubicBezTo>
                  <a:pt x="363976" y="486702"/>
                  <a:pt x="274864" y="502878"/>
                  <a:pt x="196172" y="480950"/>
                </a:cubicBezTo>
                <a:cubicBezTo>
                  <a:pt x="180722" y="476996"/>
                  <a:pt x="165989" y="470885"/>
                  <a:pt x="152335" y="463696"/>
                </a:cubicBezTo>
                <a:cubicBezTo>
                  <a:pt x="147664" y="461180"/>
                  <a:pt x="142993" y="458304"/>
                  <a:pt x="138321" y="455428"/>
                </a:cubicBezTo>
                <a:cubicBezTo>
                  <a:pt x="137244" y="454709"/>
                  <a:pt x="136525" y="453631"/>
                  <a:pt x="137244" y="452912"/>
                </a:cubicBezTo>
                <a:cubicBezTo>
                  <a:pt x="138321" y="452552"/>
                  <a:pt x="139040" y="452552"/>
                  <a:pt x="142633" y="452912"/>
                </a:cubicBezTo>
                <a:cubicBezTo>
                  <a:pt x="164911" y="455069"/>
                  <a:pt x="187549" y="451833"/>
                  <a:pt x="208389" y="444644"/>
                </a:cubicBezTo>
                <a:cubicBezTo>
                  <a:pt x="219888" y="440690"/>
                  <a:pt x="244681" y="432422"/>
                  <a:pt x="251508" y="421638"/>
                </a:cubicBezTo>
                <a:cubicBezTo>
                  <a:pt x="251867" y="421279"/>
                  <a:pt x="251867" y="421279"/>
                  <a:pt x="252227" y="421279"/>
                </a:cubicBezTo>
                <a:cubicBezTo>
                  <a:pt x="249352" y="420560"/>
                  <a:pt x="246478" y="420560"/>
                  <a:pt x="243603" y="420200"/>
                </a:cubicBezTo>
                <a:cubicBezTo>
                  <a:pt x="222044" y="414090"/>
                  <a:pt x="193657" y="403306"/>
                  <a:pt x="180362" y="367000"/>
                </a:cubicBezTo>
                <a:cubicBezTo>
                  <a:pt x="179284" y="364843"/>
                  <a:pt x="180362" y="363764"/>
                  <a:pt x="182159" y="364124"/>
                </a:cubicBezTo>
                <a:cubicBezTo>
                  <a:pt x="200125" y="365562"/>
                  <a:pt x="206593" y="364483"/>
                  <a:pt x="212701" y="363405"/>
                </a:cubicBezTo>
                <a:cubicBezTo>
                  <a:pt x="209108" y="362686"/>
                  <a:pt x="205515" y="361248"/>
                  <a:pt x="202281" y="360170"/>
                </a:cubicBezTo>
                <a:cubicBezTo>
                  <a:pt x="175332" y="349745"/>
                  <a:pt x="155569" y="323504"/>
                  <a:pt x="151976" y="294747"/>
                </a:cubicBezTo>
                <a:cubicBezTo>
                  <a:pt x="151616" y="291871"/>
                  <a:pt x="151257" y="288636"/>
                  <a:pt x="151616" y="285760"/>
                </a:cubicBezTo>
                <a:cubicBezTo>
                  <a:pt x="151616" y="283603"/>
                  <a:pt x="152694" y="283244"/>
                  <a:pt x="154491" y="283963"/>
                </a:cubicBezTo>
                <a:cubicBezTo>
                  <a:pt x="168145" y="291152"/>
                  <a:pt x="183955" y="292950"/>
                  <a:pt x="185033" y="292950"/>
                </a:cubicBezTo>
                <a:cubicBezTo>
                  <a:pt x="181800" y="290074"/>
                  <a:pt x="178566" y="287198"/>
                  <a:pt x="175332" y="283963"/>
                </a:cubicBezTo>
                <a:cubicBezTo>
                  <a:pt x="151976" y="262035"/>
                  <a:pt x="142993" y="216743"/>
                  <a:pt x="161677" y="188704"/>
                </a:cubicBezTo>
                <a:cubicBezTo>
                  <a:pt x="163115" y="186188"/>
                  <a:pt x="164193" y="186188"/>
                  <a:pt x="165989" y="188345"/>
                </a:cubicBezTo>
                <a:cubicBezTo>
                  <a:pt x="209108" y="237592"/>
                  <a:pt x="261569" y="260238"/>
                  <a:pt x="325169" y="269584"/>
                </a:cubicBezTo>
                <a:cubicBezTo>
                  <a:pt x="326966" y="269944"/>
                  <a:pt x="326966" y="269584"/>
                  <a:pt x="326966" y="267787"/>
                </a:cubicBezTo>
                <a:cubicBezTo>
                  <a:pt x="325169" y="256643"/>
                  <a:pt x="325169" y="245860"/>
                  <a:pt x="327685" y="234357"/>
                </a:cubicBezTo>
                <a:cubicBezTo>
                  <a:pt x="330559" y="223213"/>
                  <a:pt x="335949" y="212070"/>
                  <a:pt x="343495" y="203083"/>
                </a:cubicBezTo>
                <a:cubicBezTo>
                  <a:pt x="350681" y="194096"/>
                  <a:pt x="359664" y="186907"/>
                  <a:pt x="369725" y="181515"/>
                </a:cubicBezTo>
                <a:cubicBezTo>
                  <a:pt x="379786" y="176123"/>
                  <a:pt x="391285" y="172888"/>
                  <a:pt x="402424" y="172169"/>
                </a:cubicBezTo>
                <a:close/>
                <a:moveTo>
                  <a:pt x="332221" y="35672"/>
                </a:moveTo>
                <a:cubicBezTo>
                  <a:pt x="168632" y="35672"/>
                  <a:pt x="35672" y="168633"/>
                  <a:pt x="35672" y="332221"/>
                </a:cubicBezTo>
                <a:cubicBezTo>
                  <a:pt x="35672" y="496169"/>
                  <a:pt x="168632" y="629129"/>
                  <a:pt x="332221" y="629129"/>
                </a:cubicBezTo>
                <a:cubicBezTo>
                  <a:pt x="495809" y="629129"/>
                  <a:pt x="629130" y="496169"/>
                  <a:pt x="629130" y="332221"/>
                </a:cubicBezTo>
                <a:cubicBezTo>
                  <a:pt x="629130" y="168633"/>
                  <a:pt x="495809" y="35672"/>
                  <a:pt x="332221" y="35672"/>
                </a:cubicBezTo>
                <a:close/>
                <a:moveTo>
                  <a:pt x="332221" y="0"/>
                </a:moveTo>
                <a:cubicBezTo>
                  <a:pt x="515627" y="0"/>
                  <a:pt x="664802" y="149175"/>
                  <a:pt x="664802" y="332221"/>
                </a:cubicBezTo>
                <a:cubicBezTo>
                  <a:pt x="664802" y="515627"/>
                  <a:pt x="515627" y="664802"/>
                  <a:pt x="332221" y="664802"/>
                </a:cubicBezTo>
                <a:cubicBezTo>
                  <a:pt x="149175" y="664802"/>
                  <a:pt x="0" y="515627"/>
                  <a:pt x="0" y="332221"/>
                </a:cubicBezTo>
                <a:cubicBezTo>
                  <a:pt x="0" y="149175"/>
                  <a:pt x="149175" y="0"/>
                  <a:pt x="332221" y="0"/>
                </a:cubicBezTo>
                <a:close/>
              </a:path>
            </a:pathLst>
          </a:custGeom>
          <a:solidFill>
            <a:schemeClr val="tx1"/>
          </a:solidFill>
          <a:ln>
            <a:noFill/>
          </a:ln>
          <a:effectLst/>
        </p:spPr>
        <p:txBody>
          <a:bodyPr anchor="ctr"/>
          <a:lstStyle/>
          <a:p>
            <a:endParaRPr lang="en-US" dirty="0">
              <a:latin typeface="Source Sans Pro Light" panose="020B0403030403020204" pitchFamily="34" charset="0"/>
            </a:endParaRPr>
          </a:p>
        </p:txBody>
      </p:sp>
      <p:sp>
        <p:nvSpPr>
          <p:cNvPr id="71" name="Freeform 117">
            <a:extLst>
              <a:ext uri="{FF2B5EF4-FFF2-40B4-BE49-F238E27FC236}">
                <a16:creationId xmlns:a16="http://schemas.microsoft.com/office/drawing/2014/main" id="{4EF8773A-691C-7843-9BB8-6B38ACC341BD}"/>
              </a:ext>
            </a:extLst>
          </p:cNvPr>
          <p:cNvSpPr>
            <a:spLocks noChangeArrowheads="1"/>
          </p:cNvSpPr>
          <p:nvPr/>
        </p:nvSpPr>
        <p:spPr bwMode="auto">
          <a:xfrm>
            <a:off x="16432455" y="11677787"/>
            <a:ext cx="466803" cy="467418"/>
          </a:xfrm>
          <a:custGeom>
            <a:avLst/>
            <a:gdLst>
              <a:gd name="T0" fmla="*/ 639483 w 664803"/>
              <a:gd name="T1" fmla="*/ 241945 h 664802"/>
              <a:gd name="T2" fmla="*/ 762087 w 664803"/>
              <a:gd name="T3" fmla="*/ 241945 h 664802"/>
              <a:gd name="T4" fmla="*/ 771266 w 664803"/>
              <a:gd name="T5" fmla="*/ 250444 h 664802"/>
              <a:gd name="T6" fmla="*/ 771266 w 664803"/>
              <a:gd name="T7" fmla="*/ 357644 h 664802"/>
              <a:gd name="T8" fmla="*/ 762087 w 664803"/>
              <a:gd name="T9" fmla="*/ 366796 h 664802"/>
              <a:gd name="T10" fmla="*/ 689311 w 664803"/>
              <a:gd name="T11" fmla="*/ 366796 h 664802"/>
              <a:gd name="T12" fmla="*/ 657186 w 664803"/>
              <a:gd name="T13" fmla="*/ 398826 h 664802"/>
              <a:gd name="T14" fmla="*/ 657186 w 664803"/>
              <a:gd name="T15" fmla="*/ 474650 h 664802"/>
              <a:gd name="T16" fmla="*/ 760120 w 664803"/>
              <a:gd name="T17" fmla="*/ 474650 h 664802"/>
              <a:gd name="T18" fmla="*/ 769954 w 664803"/>
              <a:gd name="T19" fmla="*/ 484455 h 664802"/>
              <a:gd name="T20" fmla="*/ 760120 w 664803"/>
              <a:gd name="T21" fmla="*/ 591657 h 664802"/>
              <a:gd name="T22" fmla="*/ 751596 w 664803"/>
              <a:gd name="T23" fmla="*/ 600155 h 664802"/>
              <a:gd name="T24" fmla="*/ 657186 w 664803"/>
              <a:gd name="T25" fmla="*/ 600155 h 664802"/>
              <a:gd name="T26" fmla="*/ 657186 w 664803"/>
              <a:gd name="T27" fmla="*/ 955749 h 664802"/>
              <a:gd name="T28" fmla="*/ 648007 w 664803"/>
              <a:gd name="T29" fmla="*/ 964248 h 664802"/>
              <a:gd name="T30" fmla="*/ 518191 w 664803"/>
              <a:gd name="T31" fmla="*/ 964248 h 664802"/>
              <a:gd name="T32" fmla="*/ 508357 w 664803"/>
              <a:gd name="T33" fmla="*/ 955749 h 664802"/>
              <a:gd name="T34" fmla="*/ 508357 w 664803"/>
              <a:gd name="T35" fmla="*/ 606038 h 664802"/>
              <a:gd name="T36" fmla="*/ 508357 w 664803"/>
              <a:gd name="T37" fmla="*/ 600155 h 664802"/>
              <a:gd name="T38" fmla="*/ 443450 w 664803"/>
              <a:gd name="T39" fmla="*/ 600155 h 664802"/>
              <a:gd name="T40" fmla="*/ 434926 w 664803"/>
              <a:gd name="T41" fmla="*/ 591004 h 664802"/>
              <a:gd name="T42" fmla="*/ 434926 w 664803"/>
              <a:gd name="T43" fmla="*/ 483802 h 664802"/>
              <a:gd name="T44" fmla="*/ 443450 w 664803"/>
              <a:gd name="T45" fmla="*/ 474650 h 664802"/>
              <a:gd name="T46" fmla="*/ 508357 w 664803"/>
              <a:gd name="T47" fmla="*/ 474650 h 664802"/>
              <a:gd name="T48" fmla="*/ 508357 w 664803"/>
              <a:gd name="T49" fmla="*/ 372025 h 664802"/>
              <a:gd name="T50" fmla="*/ 639483 w 664803"/>
              <a:gd name="T51" fmla="*/ 241945 h 664802"/>
              <a:gd name="T52" fmla="*/ 603424 w 664803"/>
              <a:gd name="T53" fmla="*/ 64722 h 664802"/>
              <a:gd name="T54" fmla="*/ 64722 w 664803"/>
              <a:gd name="T55" fmla="*/ 602770 h 664802"/>
              <a:gd name="T56" fmla="*/ 603424 w 664803"/>
              <a:gd name="T57" fmla="*/ 1141469 h 664802"/>
              <a:gd name="T58" fmla="*/ 1140817 w 664803"/>
              <a:gd name="T59" fmla="*/ 602770 h 664802"/>
              <a:gd name="T60" fmla="*/ 603424 w 664803"/>
              <a:gd name="T61" fmla="*/ 64722 h 664802"/>
              <a:gd name="T62" fmla="*/ 603424 w 664803"/>
              <a:gd name="T63" fmla="*/ 0 h 664802"/>
              <a:gd name="T64" fmla="*/ 1206194 w 664803"/>
              <a:gd name="T65" fmla="*/ 602770 h 664802"/>
              <a:gd name="T66" fmla="*/ 603424 w 664803"/>
              <a:gd name="T67" fmla="*/ 1206193 h 664802"/>
              <a:gd name="T68" fmla="*/ 0 w 664803"/>
              <a:gd name="T69" fmla="*/ 602770 h 664802"/>
              <a:gd name="T70" fmla="*/ 603424 w 664803"/>
              <a:gd name="T71" fmla="*/ 0 h 6648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64803" h="664802">
                <a:moveTo>
                  <a:pt x="352456" y="133350"/>
                </a:moveTo>
                <a:lnTo>
                  <a:pt x="420030" y="133350"/>
                </a:lnTo>
                <a:cubicBezTo>
                  <a:pt x="422921" y="133350"/>
                  <a:pt x="425089" y="135512"/>
                  <a:pt x="425089" y="138034"/>
                </a:cubicBezTo>
                <a:lnTo>
                  <a:pt x="425089" y="197118"/>
                </a:lnTo>
                <a:cubicBezTo>
                  <a:pt x="425089" y="200001"/>
                  <a:pt x="422921" y="202162"/>
                  <a:pt x="420030" y="202162"/>
                </a:cubicBezTo>
                <a:lnTo>
                  <a:pt x="379919" y="202162"/>
                </a:lnTo>
                <a:cubicBezTo>
                  <a:pt x="370163" y="202162"/>
                  <a:pt x="362213" y="210088"/>
                  <a:pt x="362213" y="219816"/>
                </a:cubicBezTo>
                <a:lnTo>
                  <a:pt x="362213" y="261607"/>
                </a:lnTo>
                <a:lnTo>
                  <a:pt x="418946" y="261607"/>
                </a:lnTo>
                <a:cubicBezTo>
                  <a:pt x="422198" y="261607"/>
                  <a:pt x="424366" y="264129"/>
                  <a:pt x="424366" y="267011"/>
                </a:cubicBezTo>
                <a:lnTo>
                  <a:pt x="418946" y="326096"/>
                </a:lnTo>
                <a:cubicBezTo>
                  <a:pt x="418946" y="328618"/>
                  <a:pt x="416778" y="330780"/>
                  <a:pt x="414248" y="330780"/>
                </a:cubicBezTo>
                <a:lnTo>
                  <a:pt x="362213" y="330780"/>
                </a:lnTo>
                <a:lnTo>
                  <a:pt x="362213" y="526768"/>
                </a:lnTo>
                <a:cubicBezTo>
                  <a:pt x="362213" y="529290"/>
                  <a:pt x="360045" y="531452"/>
                  <a:pt x="357154" y="531452"/>
                </a:cubicBezTo>
                <a:lnTo>
                  <a:pt x="285605" y="531452"/>
                </a:lnTo>
                <a:cubicBezTo>
                  <a:pt x="282714" y="531452"/>
                  <a:pt x="280185" y="529290"/>
                  <a:pt x="280185" y="526768"/>
                </a:cubicBezTo>
                <a:lnTo>
                  <a:pt x="280185" y="334022"/>
                </a:lnTo>
                <a:lnTo>
                  <a:pt x="280185" y="330780"/>
                </a:lnTo>
                <a:lnTo>
                  <a:pt x="244411" y="330780"/>
                </a:lnTo>
                <a:cubicBezTo>
                  <a:pt x="241881" y="330780"/>
                  <a:pt x="239713" y="328618"/>
                  <a:pt x="239713" y="325736"/>
                </a:cubicBezTo>
                <a:lnTo>
                  <a:pt x="239713" y="266651"/>
                </a:lnTo>
                <a:cubicBezTo>
                  <a:pt x="239713" y="264129"/>
                  <a:pt x="241881" y="261607"/>
                  <a:pt x="244411" y="261607"/>
                </a:cubicBezTo>
                <a:lnTo>
                  <a:pt x="280185" y="261607"/>
                </a:lnTo>
                <a:lnTo>
                  <a:pt x="280185" y="205044"/>
                </a:lnTo>
                <a:cubicBezTo>
                  <a:pt x="280185" y="165054"/>
                  <a:pt x="312707" y="133350"/>
                  <a:pt x="352456" y="133350"/>
                </a:cubicBezTo>
                <a:close/>
                <a:moveTo>
                  <a:pt x="332582" y="35672"/>
                </a:moveTo>
                <a:cubicBezTo>
                  <a:pt x="168993" y="35672"/>
                  <a:pt x="35672" y="168633"/>
                  <a:pt x="35672" y="332221"/>
                </a:cubicBezTo>
                <a:cubicBezTo>
                  <a:pt x="35672" y="496169"/>
                  <a:pt x="168993" y="629129"/>
                  <a:pt x="332582" y="629129"/>
                </a:cubicBezTo>
                <a:cubicBezTo>
                  <a:pt x="495810" y="629129"/>
                  <a:pt x="628770" y="496169"/>
                  <a:pt x="628770" y="332221"/>
                </a:cubicBezTo>
                <a:cubicBezTo>
                  <a:pt x="628770" y="168633"/>
                  <a:pt x="495810" y="35672"/>
                  <a:pt x="332582" y="35672"/>
                </a:cubicBezTo>
                <a:close/>
                <a:moveTo>
                  <a:pt x="332582" y="0"/>
                </a:moveTo>
                <a:cubicBezTo>
                  <a:pt x="515628" y="0"/>
                  <a:pt x="664803" y="149175"/>
                  <a:pt x="664803" y="332221"/>
                </a:cubicBezTo>
                <a:cubicBezTo>
                  <a:pt x="664803" y="515627"/>
                  <a:pt x="515628" y="664802"/>
                  <a:pt x="332582" y="664802"/>
                </a:cubicBezTo>
                <a:cubicBezTo>
                  <a:pt x="149175" y="664802"/>
                  <a:pt x="0" y="515627"/>
                  <a:pt x="0" y="332221"/>
                </a:cubicBezTo>
                <a:cubicBezTo>
                  <a:pt x="0" y="149175"/>
                  <a:pt x="149175" y="0"/>
                  <a:pt x="332582" y="0"/>
                </a:cubicBezTo>
                <a:close/>
              </a:path>
            </a:pathLst>
          </a:custGeom>
          <a:solidFill>
            <a:schemeClr val="tx1"/>
          </a:solidFill>
          <a:ln>
            <a:noFill/>
          </a:ln>
          <a:effectLst/>
        </p:spPr>
        <p:txBody>
          <a:bodyPr anchor="ctr"/>
          <a:lstStyle/>
          <a:p>
            <a:endParaRPr lang="en-US" dirty="0">
              <a:latin typeface="Source Sans Pro Light" panose="020B0403030403020204" pitchFamily="34" charset="0"/>
            </a:endParaRPr>
          </a:p>
        </p:txBody>
      </p:sp>
      <p:sp>
        <p:nvSpPr>
          <p:cNvPr id="72" name="Freeform 118">
            <a:extLst>
              <a:ext uri="{FF2B5EF4-FFF2-40B4-BE49-F238E27FC236}">
                <a16:creationId xmlns:a16="http://schemas.microsoft.com/office/drawing/2014/main" id="{2EEA2888-DB5E-A54F-97DA-5ECAAD3EDEF8}"/>
              </a:ext>
            </a:extLst>
          </p:cNvPr>
          <p:cNvSpPr>
            <a:spLocks noChangeArrowheads="1"/>
          </p:cNvSpPr>
          <p:nvPr/>
        </p:nvSpPr>
        <p:spPr bwMode="auto">
          <a:xfrm>
            <a:off x="17947393" y="11677787"/>
            <a:ext cx="467418" cy="467418"/>
          </a:xfrm>
          <a:custGeom>
            <a:avLst/>
            <a:gdLst>
              <a:gd name="T0" fmla="*/ 548487 w 664803"/>
              <a:gd name="T1" fmla="*/ 501871 h 664802"/>
              <a:gd name="T2" fmla="*/ 534769 w 664803"/>
              <a:gd name="T3" fmla="*/ 511014 h 664802"/>
              <a:gd name="T4" fmla="*/ 534769 w 664803"/>
              <a:gd name="T5" fmla="*/ 690609 h 664802"/>
              <a:gd name="T6" fmla="*/ 547834 w 664803"/>
              <a:gd name="T7" fmla="*/ 699751 h 664802"/>
              <a:gd name="T8" fmla="*/ 707892 w 664803"/>
              <a:gd name="T9" fmla="*/ 612239 h 664802"/>
              <a:gd name="T10" fmla="*/ 709198 w 664803"/>
              <a:gd name="T11" fmla="*/ 593954 h 664802"/>
              <a:gd name="T12" fmla="*/ 405418 w 664803"/>
              <a:gd name="T13" fmla="*/ 354276 h 664802"/>
              <a:gd name="T14" fmla="*/ 806537 w 664803"/>
              <a:gd name="T15" fmla="*/ 354276 h 664802"/>
              <a:gd name="T16" fmla="*/ 961367 w 664803"/>
              <a:gd name="T17" fmla="*/ 509054 h 664802"/>
              <a:gd name="T18" fmla="*/ 961367 w 664803"/>
              <a:gd name="T19" fmla="*/ 697139 h 664802"/>
              <a:gd name="T20" fmla="*/ 806537 w 664803"/>
              <a:gd name="T21" fmla="*/ 851917 h 664802"/>
              <a:gd name="T22" fmla="*/ 405418 w 664803"/>
              <a:gd name="T23" fmla="*/ 851917 h 664802"/>
              <a:gd name="T24" fmla="*/ 250587 w 664803"/>
              <a:gd name="T25" fmla="*/ 697139 h 664802"/>
              <a:gd name="T26" fmla="*/ 250587 w 664803"/>
              <a:gd name="T27" fmla="*/ 509054 h 664802"/>
              <a:gd name="T28" fmla="*/ 405418 w 664803"/>
              <a:gd name="T29" fmla="*/ 354276 h 664802"/>
              <a:gd name="T30" fmla="*/ 602770 w 664803"/>
              <a:gd name="T31" fmla="*/ 64722 h 664802"/>
              <a:gd name="T32" fmla="*/ 64722 w 664803"/>
              <a:gd name="T33" fmla="*/ 603423 h 664802"/>
              <a:gd name="T34" fmla="*/ 602770 w 664803"/>
              <a:gd name="T35" fmla="*/ 1141469 h 664802"/>
              <a:gd name="T36" fmla="*/ 1141472 w 664803"/>
              <a:gd name="T37" fmla="*/ 603423 h 664802"/>
              <a:gd name="T38" fmla="*/ 602770 w 664803"/>
              <a:gd name="T39" fmla="*/ 64722 h 664802"/>
              <a:gd name="T40" fmla="*/ 602770 w 664803"/>
              <a:gd name="T41" fmla="*/ 0 h 664802"/>
              <a:gd name="T42" fmla="*/ 1206194 w 664803"/>
              <a:gd name="T43" fmla="*/ 603423 h 664802"/>
              <a:gd name="T44" fmla="*/ 602770 w 664803"/>
              <a:gd name="T45" fmla="*/ 1206193 h 664802"/>
              <a:gd name="T46" fmla="*/ 0 w 664803"/>
              <a:gd name="T47" fmla="*/ 603423 h 664802"/>
              <a:gd name="T48" fmla="*/ 602770 w 664803"/>
              <a:gd name="T49" fmla="*/ 0 h 66480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64803" h="664802">
                <a:moveTo>
                  <a:pt x="302303" y="276610"/>
                </a:moveTo>
                <a:cubicBezTo>
                  <a:pt x="297983" y="274450"/>
                  <a:pt x="294742" y="276970"/>
                  <a:pt x="294742" y="281649"/>
                </a:cubicBezTo>
                <a:lnTo>
                  <a:pt x="294742" y="380634"/>
                </a:lnTo>
                <a:cubicBezTo>
                  <a:pt x="294742" y="385313"/>
                  <a:pt x="297983" y="387833"/>
                  <a:pt x="301943" y="385673"/>
                </a:cubicBezTo>
                <a:lnTo>
                  <a:pt x="390160" y="337440"/>
                </a:lnTo>
                <a:cubicBezTo>
                  <a:pt x="394120" y="335281"/>
                  <a:pt x="394840" y="329522"/>
                  <a:pt x="390880" y="327362"/>
                </a:cubicBezTo>
                <a:lnTo>
                  <a:pt x="302303" y="276610"/>
                </a:lnTo>
                <a:close/>
                <a:moveTo>
                  <a:pt x="223449" y="195262"/>
                </a:moveTo>
                <a:lnTo>
                  <a:pt x="444529" y="195262"/>
                </a:lnTo>
                <a:cubicBezTo>
                  <a:pt x="491698" y="195262"/>
                  <a:pt x="529865" y="233416"/>
                  <a:pt x="529865" y="280569"/>
                </a:cubicBezTo>
                <a:lnTo>
                  <a:pt x="529865" y="384233"/>
                </a:lnTo>
                <a:cubicBezTo>
                  <a:pt x="529865" y="431386"/>
                  <a:pt x="491698" y="469540"/>
                  <a:pt x="444529" y="469540"/>
                </a:cubicBezTo>
                <a:lnTo>
                  <a:pt x="223449" y="469540"/>
                </a:lnTo>
                <a:cubicBezTo>
                  <a:pt x="176280" y="469540"/>
                  <a:pt x="138113" y="431386"/>
                  <a:pt x="138113" y="384233"/>
                </a:cubicBezTo>
                <a:lnTo>
                  <a:pt x="138113" y="280569"/>
                </a:lnTo>
                <a:cubicBezTo>
                  <a:pt x="138113" y="233416"/>
                  <a:pt x="176280" y="195262"/>
                  <a:pt x="223449" y="195262"/>
                </a:cubicBezTo>
                <a:close/>
                <a:moveTo>
                  <a:pt x="332221" y="35672"/>
                </a:moveTo>
                <a:cubicBezTo>
                  <a:pt x="168633" y="35672"/>
                  <a:pt x="35672" y="168993"/>
                  <a:pt x="35672" y="332581"/>
                </a:cubicBezTo>
                <a:cubicBezTo>
                  <a:pt x="35672" y="496169"/>
                  <a:pt x="168633" y="629129"/>
                  <a:pt x="332221" y="629129"/>
                </a:cubicBezTo>
                <a:cubicBezTo>
                  <a:pt x="496170" y="629129"/>
                  <a:pt x="629131" y="496169"/>
                  <a:pt x="629131" y="332581"/>
                </a:cubicBezTo>
                <a:cubicBezTo>
                  <a:pt x="629131" y="168993"/>
                  <a:pt x="496170" y="35672"/>
                  <a:pt x="332221" y="35672"/>
                </a:cubicBezTo>
                <a:close/>
                <a:moveTo>
                  <a:pt x="332221" y="0"/>
                </a:moveTo>
                <a:cubicBezTo>
                  <a:pt x="515628" y="0"/>
                  <a:pt x="664803" y="149175"/>
                  <a:pt x="664803" y="332581"/>
                </a:cubicBezTo>
                <a:cubicBezTo>
                  <a:pt x="664803" y="515627"/>
                  <a:pt x="515628" y="664802"/>
                  <a:pt x="332221" y="664802"/>
                </a:cubicBezTo>
                <a:cubicBezTo>
                  <a:pt x="149175" y="664802"/>
                  <a:pt x="0" y="515627"/>
                  <a:pt x="0" y="332581"/>
                </a:cubicBezTo>
                <a:cubicBezTo>
                  <a:pt x="0" y="149175"/>
                  <a:pt x="149175" y="0"/>
                  <a:pt x="332221" y="0"/>
                </a:cubicBezTo>
                <a:close/>
              </a:path>
            </a:pathLst>
          </a:custGeom>
          <a:solidFill>
            <a:schemeClr val="tx1"/>
          </a:solidFill>
          <a:ln>
            <a:noFill/>
          </a:ln>
          <a:effectLst/>
        </p:spPr>
        <p:txBody>
          <a:bodyPr anchor="ctr"/>
          <a:lstStyle/>
          <a:p>
            <a:endParaRPr lang="en-US" dirty="0">
              <a:latin typeface="Source Sans Pro Light" panose="020B0403030403020204" pitchFamily="34" charset="0"/>
            </a:endParaRPr>
          </a:p>
        </p:txBody>
      </p:sp>
      <p:sp>
        <p:nvSpPr>
          <p:cNvPr id="73" name="Freeform 78">
            <a:extLst>
              <a:ext uri="{FF2B5EF4-FFF2-40B4-BE49-F238E27FC236}">
                <a16:creationId xmlns:a16="http://schemas.microsoft.com/office/drawing/2014/main" id="{70865BE5-71C6-EF48-BF19-8DB92E6E17E2}"/>
              </a:ext>
            </a:extLst>
          </p:cNvPr>
          <p:cNvSpPr>
            <a:spLocks noChangeArrowheads="1"/>
          </p:cNvSpPr>
          <p:nvPr/>
        </p:nvSpPr>
        <p:spPr bwMode="auto">
          <a:xfrm>
            <a:off x="17193300" y="11677787"/>
            <a:ext cx="464342" cy="464342"/>
          </a:xfrm>
          <a:custGeom>
            <a:avLst/>
            <a:gdLst>
              <a:gd name="T0" fmla="*/ 908128 w 1834"/>
              <a:gd name="T1" fmla="*/ 744142 h 1834"/>
              <a:gd name="T2" fmla="*/ 452757 w 1834"/>
              <a:gd name="T3" fmla="*/ 899634 h 1834"/>
              <a:gd name="T4" fmla="*/ 296612 w 1834"/>
              <a:gd name="T5" fmla="*/ 744142 h 1834"/>
              <a:gd name="T6" fmla="*/ 296612 w 1834"/>
              <a:gd name="T7" fmla="*/ 444264 h 1834"/>
              <a:gd name="T8" fmla="*/ 751982 w 1834"/>
              <a:gd name="T9" fmla="*/ 288118 h 1834"/>
              <a:gd name="T10" fmla="*/ 908128 w 1834"/>
              <a:gd name="T11" fmla="*/ 444264 h 1834"/>
              <a:gd name="T12" fmla="*/ 979341 w 1834"/>
              <a:gd name="T13" fmla="*/ 444264 h 1834"/>
              <a:gd name="T14" fmla="*/ 751982 w 1834"/>
              <a:gd name="T15" fmla="*/ 216905 h 1834"/>
              <a:gd name="T16" fmla="*/ 452757 w 1834"/>
              <a:gd name="T17" fmla="*/ 216905 h 1834"/>
              <a:gd name="T18" fmla="*/ 225399 w 1834"/>
              <a:gd name="T19" fmla="*/ 744142 h 1834"/>
              <a:gd name="T20" fmla="*/ 452757 w 1834"/>
              <a:gd name="T21" fmla="*/ 970847 h 1834"/>
              <a:gd name="T22" fmla="*/ 751982 w 1834"/>
              <a:gd name="T23" fmla="*/ 970847 h 1834"/>
              <a:gd name="T24" fmla="*/ 979341 w 1834"/>
              <a:gd name="T25" fmla="*/ 444264 h 1834"/>
              <a:gd name="T26" fmla="*/ 603676 w 1834"/>
              <a:gd name="T27" fmla="*/ 718009 h 1834"/>
              <a:gd name="T28" fmla="*/ 484770 w 1834"/>
              <a:gd name="T29" fmla="*/ 599103 h 1834"/>
              <a:gd name="T30" fmla="*/ 603676 w 1834"/>
              <a:gd name="T31" fmla="*/ 479544 h 1834"/>
              <a:gd name="T32" fmla="*/ 722582 w 1834"/>
              <a:gd name="T33" fmla="*/ 599103 h 1834"/>
              <a:gd name="T34" fmla="*/ 603676 w 1834"/>
              <a:gd name="T35" fmla="*/ 412904 h 1834"/>
              <a:gd name="T36" fmla="*/ 417477 w 1834"/>
              <a:gd name="T37" fmla="*/ 599103 h 1834"/>
              <a:gd name="T38" fmla="*/ 603676 w 1834"/>
              <a:gd name="T39" fmla="*/ 784649 h 1834"/>
              <a:gd name="T40" fmla="*/ 789875 w 1834"/>
              <a:gd name="T41" fmla="*/ 599103 h 1834"/>
              <a:gd name="T42" fmla="*/ 603676 w 1834"/>
              <a:gd name="T43" fmla="*/ 412904 h 1834"/>
              <a:gd name="T44" fmla="*/ 800328 w 1834"/>
              <a:gd name="T45" fmla="*/ 356064 h 1834"/>
              <a:gd name="T46" fmla="*/ 756555 w 1834"/>
              <a:gd name="T47" fmla="*/ 400491 h 1834"/>
              <a:gd name="T48" fmla="*/ 800328 w 1834"/>
              <a:gd name="T49" fmla="*/ 444264 h 1834"/>
              <a:gd name="T50" fmla="*/ 844755 w 1834"/>
              <a:gd name="T51" fmla="*/ 400491 h 1834"/>
              <a:gd name="T52" fmla="*/ 598450 w 1834"/>
              <a:gd name="T53" fmla="*/ 56840 h 1834"/>
              <a:gd name="T54" fmla="*/ 56840 w 1834"/>
              <a:gd name="T55" fmla="*/ 599103 h 1834"/>
              <a:gd name="T56" fmla="*/ 598450 w 1834"/>
              <a:gd name="T57" fmla="*/ 1140713 h 1834"/>
              <a:gd name="T58" fmla="*/ 1140713 w 1834"/>
              <a:gd name="T59" fmla="*/ 599103 h 1834"/>
              <a:gd name="T60" fmla="*/ 598450 w 1834"/>
              <a:gd name="T61" fmla="*/ 56840 h 1834"/>
              <a:gd name="T62" fmla="*/ 598450 w 1834"/>
              <a:gd name="T63" fmla="*/ 1197553 h 1834"/>
              <a:gd name="T64" fmla="*/ 0 w 1834"/>
              <a:gd name="T65" fmla="*/ 599103 h 1834"/>
              <a:gd name="T66" fmla="*/ 598450 w 1834"/>
              <a:gd name="T67" fmla="*/ 0 h 1834"/>
              <a:gd name="T68" fmla="*/ 1197553 w 1834"/>
              <a:gd name="T69" fmla="*/ 599103 h 183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834" h="1834">
                <a:moveTo>
                  <a:pt x="1390" y="1139"/>
                </a:moveTo>
                <a:lnTo>
                  <a:pt x="1390" y="1139"/>
                </a:lnTo>
                <a:cubicBezTo>
                  <a:pt x="1390" y="1270"/>
                  <a:pt x="1283" y="1377"/>
                  <a:pt x="1151" y="1377"/>
                </a:cubicBezTo>
                <a:lnTo>
                  <a:pt x="693" y="1377"/>
                </a:lnTo>
                <a:cubicBezTo>
                  <a:pt x="561" y="1377"/>
                  <a:pt x="454" y="1270"/>
                  <a:pt x="454" y="1139"/>
                </a:cubicBezTo>
                <a:lnTo>
                  <a:pt x="454" y="680"/>
                </a:lnTo>
                <a:cubicBezTo>
                  <a:pt x="454" y="548"/>
                  <a:pt x="561" y="441"/>
                  <a:pt x="693" y="441"/>
                </a:cubicBezTo>
                <a:lnTo>
                  <a:pt x="1151" y="441"/>
                </a:lnTo>
                <a:cubicBezTo>
                  <a:pt x="1283" y="441"/>
                  <a:pt x="1390" y="548"/>
                  <a:pt x="1390" y="680"/>
                </a:cubicBezTo>
                <a:lnTo>
                  <a:pt x="1390" y="1139"/>
                </a:lnTo>
                <a:close/>
                <a:moveTo>
                  <a:pt x="1499" y="680"/>
                </a:moveTo>
                <a:lnTo>
                  <a:pt x="1499" y="680"/>
                </a:lnTo>
                <a:cubicBezTo>
                  <a:pt x="1499" y="488"/>
                  <a:pt x="1343" y="332"/>
                  <a:pt x="1151" y="332"/>
                </a:cubicBezTo>
                <a:lnTo>
                  <a:pt x="693" y="332"/>
                </a:lnTo>
                <a:cubicBezTo>
                  <a:pt x="501" y="332"/>
                  <a:pt x="345" y="488"/>
                  <a:pt x="345" y="680"/>
                </a:cubicBezTo>
                <a:lnTo>
                  <a:pt x="345" y="1139"/>
                </a:lnTo>
                <a:cubicBezTo>
                  <a:pt x="345" y="1331"/>
                  <a:pt x="501" y="1486"/>
                  <a:pt x="693" y="1486"/>
                </a:cubicBezTo>
                <a:lnTo>
                  <a:pt x="1151" y="1486"/>
                </a:lnTo>
                <a:cubicBezTo>
                  <a:pt x="1343" y="1486"/>
                  <a:pt x="1499" y="1331"/>
                  <a:pt x="1499" y="1139"/>
                </a:cubicBezTo>
                <a:lnTo>
                  <a:pt x="1499" y="680"/>
                </a:lnTo>
                <a:close/>
                <a:moveTo>
                  <a:pt x="924" y="1099"/>
                </a:moveTo>
                <a:lnTo>
                  <a:pt x="924" y="1099"/>
                </a:lnTo>
                <a:cubicBezTo>
                  <a:pt x="823" y="1099"/>
                  <a:pt x="742" y="1017"/>
                  <a:pt x="742" y="917"/>
                </a:cubicBezTo>
                <a:cubicBezTo>
                  <a:pt x="742" y="816"/>
                  <a:pt x="823" y="734"/>
                  <a:pt x="924" y="734"/>
                </a:cubicBezTo>
                <a:cubicBezTo>
                  <a:pt x="1025" y="734"/>
                  <a:pt x="1106" y="816"/>
                  <a:pt x="1106" y="917"/>
                </a:cubicBezTo>
                <a:cubicBezTo>
                  <a:pt x="1106" y="1017"/>
                  <a:pt x="1025" y="1099"/>
                  <a:pt x="924" y="1099"/>
                </a:cubicBezTo>
                <a:close/>
                <a:moveTo>
                  <a:pt x="924" y="632"/>
                </a:moveTo>
                <a:lnTo>
                  <a:pt x="924" y="632"/>
                </a:lnTo>
                <a:cubicBezTo>
                  <a:pt x="767" y="632"/>
                  <a:pt x="639" y="760"/>
                  <a:pt x="639" y="917"/>
                </a:cubicBezTo>
                <a:cubicBezTo>
                  <a:pt x="639" y="1074"/>
                  <a:pt x="767" y="1201"/>
                  <a:pt x="924" y="1201"/>
                </a:cubicBezTo>
                <a:cubicBezTo>
                  <a:pt x="1081" y="1201"/>
                  <a:pt x="1209" y="1074"/>
                  <a:pt x="1209" y="917"/>
                </a:cubicBezTo>
                <a:cubicBezTo>
                  <a:pt x="1209" y="760"/>
                  <a:pt x="1081" y="632"/>
                  <a:pt x="924" y="632"/>
                </a:cubicBezTo>
                <a:close/>
                <a:moveTo>
                  <a:pt x="1225" y="545"/>
                </a:moveTo>
                <a:lnTo>
                  <a:pt x="1225" y="545"/>
                </a:lnTo>
                <a:cubicBezTo>
                  <a:pt x="1188" y="545"/>
                  <a:pt x="1158" y="575"/>
                  <a:pt x="1158" y="613"/>
                </a:cubicBezTo>
                <a:cubicBezTo>
                  <a:pt x="1158" y="650"/>
                  <a:pt x="1188" y="680"/>
                  <a:pt x="1225" y="680"/>
                </a:cubicBezTo>
                <a:cubicBezTo>
                  <a:pt x="1263" y="680"/>
                  <a:pt x="1293" y="650"/>
                  <a:pt x="1293" y="613"/>
                </a:cubicBezTo>
                <a:cubicBezTo>
                  <a:pt x="1293" y="575"/>
                  <a:pt x="1263" y="545"/>
                  <a:pt x="1225" y="545"/>
                </a:cubicBezTo>
                <a:close/>
                <a:moveTo>
                  <a:pt x="916" y="87"/>
                </a:moveTo>
                <a:lnTo>
                  <a:pt x="916" y="87"/>
                </a:lnTo>
                <a:cubicBezTo>
                  <a:pt x="459" y="87"/>
                  <a:pt x="87" y="459"/>
                  <a:pt x="87" y="917"/>
                </a:cubicBezTo>
                <a:cubicBezTo>
                  <a:pt x="87" y="1374"/>
                  <a:pt x="459" y="1746"/>
                  <a:pt x="916" y="1746"/>
                </a:cubicBezTo>
                <a:cubicBezTo>
                  <a:pt x="1374" y="1746"/>
                  <a:pt x="1746" y="1374"/>
                  <a:pt x="1746" y="917"/>
                </a:cubicBezTo>
                <a:cubicBezTo>
                  <a:pt x="1746" y="459"/>
                  <a:pt x="1374" y="87"/>
                  <a:pt x="916" y="87"/>
                </a:cubicBezTo>
                <a:close/>
                <a:moveTo>
                  <a:pt x="916" y="1833"/>
                </a:moveTo>
                <a:lnTo>
                  <a:pt x="916" y="1833"/>
                </a:lnTo>
                <a:cubicBezTo>
                  <a:pt x="411" y="1833"/>
                  <a:pt x="0" y="1422"/>
                  <a:pt x="0" y="917"/>
                </a:cubicBezTo>
                <a:cubicBezTo>
                  <a:pt x="0" y="411"/>
                  <a:pt x="411" y="0"/>
                  <a:pt x="916" y="0"/>
                </a:cubicBezTo>
                <a:cubicBezTo>
                  <a:pt x="1422" y="0"/>
                  <a:pt x="1833" y="411"/>
                  <a:pt x="1833" y="917"/>
                </a:cubicBezTo>
                <a:cubicBezTo>
                  <a:pt x="1833" y="1422"/>
                  <a:pt x="1422" y="1833"/>
                  <a:pt x="916" y="1833"/>
                </a:cubicBezTo>
                <a:close/>
              </a:path>
            </a:pathLst>
          </a:custGeom>
          <a:solidFill>
            <a:schemeClr val="tx1"/>
          </a:solidFill>
          <a:ln>
            <a:noFill/>
          </a:ln>
          <a:effectLst/>
        </p:spPr>
        <p:txBody>
          <a:bodyPr wrap="none" anchor="ctr"/>
          <a:lstStyle/>
          <a:p>
            <a:endParaRPr lang="en-US" dirty="0">
              <a:latin typeface="Source Sans Pro Light" panose="020B0403030403020204" pitchFamily="34" charset="0"/>
            </a:endParaRPr>
          </a:p>
        </p:txBody>
      </p:sp>
      <p:sp>
        <p:nvSpPr>
          <p:cNvPr id="74" name="TextBox 73">
            <a:extLst>
              <a:ext uri="{FF2B5EF4-FFF2-40B4-BE49-F238E27FC236}">
                <a16:creationId xmlns:a16="http://schemas.microsoft.com/office/drawing/2014/main" id="{1539CCAB-1167-4148-AF16-0580B1F72524}"/>
              </a:ext>
            </a:extLst>
          </p:cNvPr>
          <p:cNvSpPr txBox="1"/>
          <p:nvPr/>
        </p:nvSpPr>
        <p:spPr>
          <a:xfrm>
            <a:off x="8484347" y="1368903"/>
            <a:ext cx="7412607" cy="1200329"/>
          </a:xfrm>
          <a:prstGeom prst="rect">
            <a:avLst/>
          </a:prstGeom>
          <a:noFill/>
        </p:spPr>
        <p:txBody>
          <a:bodyPr wrap="none" rtlCol="0" anchor="t">
            <a:spAutoFit/>
          </a:bodyPr>
          <a:lstStyle/>
          <a:p>
            <a:pPr algn="ctr"/>
            <a:r>
              <a:rPr lang="en-US" sz="7200" spc="900" dirty="0">
                <a:solidFill>
                  <a:schemeClr val="tx2"/>
                </a:solidFill>
                <a:latin typeface="Oswald Medium" panose="02000603000000000000" pitchFamily="2" charset="77"/>
              </a:rPr>
              <a:t>MEET THE TEAM</a:t>
            </a:r>
          </a:p>
        </p:txBody>
      </p:sp>
      <p:sp>
        <p:nvSpPr>
          <p:cNvPr id="75" name="Subtitle 2">
            <a:extLst>
              <a:ext uri="{FF2B5EF4-FFF2-40B4-BE49-F238E27FC236}">
                <a16:creationId xmlns:a16="http://schemas.microsoft.com/office/drawing/2014/main" id="{CB142B83-1ADC-0949-B0BA-3107A8ADD9A7}"/>
              </a:ext>
            </a:extLst>
          </p:cNvPr>
          <p:cNvSpPr txBox="1">
            <a:spLocks/>
          </p:cNvSpPr>
          <p:nvPr/>
        </p:nvSpPr>
        <p:spPr>
          <a:xfrm>
            <a:off x="9393203" y="692988"/>
            <a:ext cx="5594801" cy="400110"/>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2000" spc="1500" dirty="0">
                <a:solidFill>
                  <a:schemeClr val="tx1"/>
                </a:solidFill>
                <a:latin typeface="Oswald Light" panose="02000303000000000000" pitchFamily="2" charset="77"/>
                <a:ea typeface="Source Sans Pro Light" panose="020B0403030403020204" pitchFamily="34" charset="0"/>
                <a:cs typeface="Mukta ExtraLight" panose="020B0000000000000000" pitchFamily="34" charset="77"/>
              </a:rPr>
              <a:t>YOUR SUBTITLE HERE</a:t>
            </a:r>
          </a:p>
        </p:txBody>
      </p:sp>
      <p:sp>
        <p:nvSpPr>
          <p:cNvPr id="3" name="Picture Placeholder 2">
            <a:extLst>
              <a:ext uri="{FF2B5EF4-FFF2-40B4-BE49-F238E27FC236}">
                <a16:creationId xmlns:a16="http://schemas.microsoft.com/office/drawing/2014/main" id="{38C4839B-A0F4-624A-A84B-AF1E1603AB75}"/>
              </a:ext>
            </a:extLst>
          </p:cNvPr>
          <p:cNvSpPr>
            <a:spLocks noGrp="1"/>
          </p:cNvSpPr>
          <p:nvPr>
            <p:ph type="pic" sz="quarter" idx="10"/>
          </p:nvPr>
        </p:nvSpPr>
        <p:spPr>
          <a:solidFill>
            <a:schemeClr val="bg1">
              <a:lumMod val="95000"/>
            </a:schemeClr>
          </a:solidFill>
        </p:spPr>
      </p:sp>
      <p:sp>
        <p:nvSpPr>
          <p:cNvPr id="5" name="Picture Placeholder 4">
            <a:extLst>
              <a:ext uri="{FF2B5EF4-FFF2-40B4-BE49-F238E27FC236}">
                <a16:creationId xmlns:a16="http://schemas.microsoft.com/office/drawing/2014/main" id="{9446E073-4C19-2E47-8989-B7F633D695BB}"/>
              </a:ext>
            </a:extLst>
          </p:cNvPr>
          <p:cNvSpPr>
            <a:spLocks noGrp="1"/>
          </p:cNvSpPr>
          <p:nvPr>
            <p:ph type="pic" sz="quarter" idx="11"/>
          </p:nvPr>
        </p:nvSpPr>
        <p:spPr>
          <a:solidFill>
            <a:schemeClr val="bg1">
              <a:lumMod val="95000"/>
            </a:schemeClr>
          </a:solidFill>
        </p:spPr>
      </p:sp>
      <p:sp>
        <p:nvSpPr>
          <p:cNvPr id="7" name="Picture Placeholder 6">
            <a:extLst>
              <a:ext uri="{FF2B5EF4-FFF2-40B4-BE49-F238E27FC236}">
                <a16:creationId xmlns:a16="http://schemas.microsoft.com/office/drawing/2014/main" id="{5CEF09D1-3608-6244-927B-64240A04A4DB}"/>
              </a:ext>
            </a:extLst>
          </p:cNvPr>
          <p:cNvSpPr>
            <a:spLocks noGrp="1"/>
          </p:cNvSpPr>
          <p:nvPr>
            <p:ph type="pic" sz="quarter" idx="12"/>
          </p:nvPr>
        </p:nvSpPr>
        <p:spPr>
          <a:solidFill>
            <a:schemeClr val="bg1">
              <a:lumMod val="95000"/>
            </a:schemeClr>
          </a:solidFill>
        </p:spPr>
      </p:sp>
      <p:sp>
        <p:nvSpPr>
          <p:cNvPr id="9" name="Picture Placeholder 8">
            <a:extLst>
              <a:ext uri="{FF2B5EF4-FFF2-40B4-BE49-F238E27FC236}">
                <a16:creationId xmlns:a16="http://schemas.microsoft.com/office/drawing/2014/main" id="{58B57A82-482A-784E-B195-D44A4C526033}"/>
              </a:ext>
            </a:extLst>
          </p:cNvPr>
          <p:cNvSpPr>
            <a:spLocks noGrp="1"/>
          </p:cNvSpPr>
          <p:nvPr>
            <p:ph type="pic" sz="quarter" idx="13"/>
          </p:nvPr>
        </p:nvSpPr>
        <p:spPr>
          <a:solidFill>
            <a:schemeClr val="bg1">
              <a:lumMod val="95000"/>
            </a:schemeClr>
          </a:solidFill>
        </p:spPr>
      </p:sp>
    </p:spTree>
    <p:extLst>
      <p:ext uri="{BB962C8B-B14F-4D97-AF65-F5344CB8AC3E}">
        <p14:creationId xmlns:p14="http://schemas.microsoft.com/office/powerpoint/2010/main" val="4040473622"/>
      </p:ext>
    </p:extLst>
  </p:cSld>
  <p:clrMapOvr>
    <a:masterClrMapping/>
  </p:clrMapOvr>
</p:sld>
</file>

<file path=ppt/theme/theme1.xml><?xml version="1.0" encoding="utf-8"?>
<a:theme xmlns:a="http://schemas.openxmlformats.org/drawingml/2006/main" name="Office Theme">
  <a:themeElements>
    <a:clrScheme name="PTIFY - Minimal5 - Light">
      <a:dk1>
        <a:srgbClr val="606060"/>
      </a:dk1>
      <a:lt1>
        <a:srgbClr val="FFFFFF"/>
      </a:lt1>
      <a:dk2>
        <a:srgbClr val="000000"/>
      </a:dk2>
      <a:lt2>
        <a:srgbClr val="FFFFFF"/>
      </a:lt2>
      <a:accent1>
        <a:srgbClr val="000000"/>
      </a:accent1>
      <a:accent2>
        <a:srgbClr val="0F0F0F"/>
      </a:accent2>
      <a:accent3>
        <a:srgbClr val="2F2F2F"/>
      </a:accent3>
      <a:accent4>
        <a:srgbClr val="535353"/>
      </a:accent4>
      <a:accent5>
        <a:srgbClr val="696C6F"/>
      </a:accent5>
      <a:accent6>
        <a:srgbClr val="A1A1A1"/>
      </a:accent6>
      <a:hlink>
        <a:srgbClr val="E8E8E8"/>
      </a:hlink>
      <a:folHlink>
        <a:srgbClr val="A1A1A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{9BB6B025-EE7B-B14D-8EC8-5D2DE61B865A}tf16401378</Template>
  <TotalTime>87123</TotalTime>
  <Words>2618</Words>
  <Application>Microsoft Macintosh PowerPoint</Application>
  <PresentationFormat>Custom</PresentationFormat>
  <Paragraphs>319</Paragraphs>
  <Slides>35</Slides>
  <Notes>1</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35</vt:i4>
      </vt:variant>
    </vt:vector>
  </HeadingPairs>
  <TitlesOfParts>
    <vt:vector size="52" baseType="lpstr">
      <vt:lpstr>Arial</vt:lpstr>
      <vt:lpstr>Avenir Next</vt:lpstr>
      <vt:lpstr>Calibri</vt:lpstr>
      <vt:lpstr>League Spartan</vt:lpstr>
      <vt:lpstr>Mukta ExtraLight</vt:lpstr>
      <vt:lpstr>Open Sans Light</vt:lpstr>
      <vt:lpstr>Oswald</vt:lpstr>
      <vt:lpstr>Oswald DemiBold</vt:lpstr>
      <vt:lpstr>Oswald Light</vt:lpstr>
      <vt:lpstr>Oswald Medium</vt:lpstr>
      <vt:lpstr>Poppins</vt:lpstr>
      <vt:lpstr>Poppins ExtraLight</vt:lpstr>
      <vt:lpstr>Poppins Light</vt:lpstr>
      <vt:lpstr>Poppins Medium</vt:lpstr>
      <vt:lpstr>Source Sans Pro</vt:lpstr>
      <vt:lpstr>Source Sans Pro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lastModifiedBy>Jetfabrik Design</cp:lastModifiedBy>
  <cp:revision>15401</cp:revision>
  <dcterms:created xsi:type="dcterms:W3CDTF">2014-11-12T21:47:38Z</dcterms:created>
  <dcterms:modified xsi:type="dcterms:W3CDTF">2019-09-16T18:49:09Z</dcterms:modified>
  <cp:category/>
</cp:coreProperties>
</file>